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48" r:id="rId2"/>
    <p:sldMasterId id="2147483661" r:id="rId3"/>
  </p:sldMasterIdLst>
  <p:notesMasterIdLst>
    <p:notesMasterId r:id="rId9"/>
  </p:notesMasterIdLst>
  <p:handoutMasterIdLst>
    <p:handoutMasterId r:id="rId10"/>
  </p:handoutMasterIdLst>
  <p:sldIdLst>
    <p:sldId id="322" r:id="rId4"/>
    <p:sldId id="325" r:id="rId5"/>
    <p:sldId id="326" r:id="rId6"/>
    <p:sldId id="324" r:id="rId7"/>
    <p:sldId id="330" r:id="rId8"/>
  </p:sldIdLst>
  <p:sldSz cx="12192000" cy="6858000"/>
  <p:notesSz cx="6797675" cy="9928225"/>
  <p:custDataLst>
    <p:tags r:id="rId11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035"/>
    <a:srgbClr val="2B372D"/>
    <a:srgbClr val="134F17"/>
    <a:srgbClr val="030D04"/>
    <a:srgbClr val="FF66FF"/>
    <a:srgbClr val="FF99FF"/>
    <a:srgbClr val="FFCCFF"/>
    <a:srgbClr val="EEB500"/>
    <a:srgbClr val="174B1B"/>
    <a:srgbClr val="4F5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120" autoAdjust="0"/>
  </p:normalViewPr>
  <p:slideViewPr>
    <p:cSldViewPr>
      <p:cViewPr varScale="1">
        <p:scale>
          <a:sx n="48" d="100"/>
          <a:sy n="48" d="100"/>
        </p:scale>
        <p:origin x="147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4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TS-14-1\Desktop\Courses\MBA%20ZC417\Downloads\NIFTY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'NIFTY data'!$B$2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'NIFTY data'!$A$3:$A$19</c:f>
              <c:numCache>
                <c:formatCode>d\-mmm\-yy</c:formatCode>
                <c:ptCount val="17"/>
                <c:pt idx="0">
                  <c:v>42370</c:v>
                </c:pt>
                <c:pt idx="1">
                  <c:v>42373</c:v>
                </c:pt>
                <c:pt idx="2">
                  <c:v>42374</c:v>
                </c:pt>
                <c:pt idx="3">
                  <c:v>42375</c:v>
                </c:pt>
                <c:pt idx="4">
                  <c:v>42376</c:v>
                </c:pt>
                <c:pt idx="5">
                  <c:v>42377</c:v>
                </c:pt>
                <c:pt idx="6">
                  <c:v>42380</c:v>
                </c:pt>
                <c:pt idx="7">
                  <c:v>42381</c:v>
                </c:pt>
                <c:pt idx="8">
                  <c:v>42382</c:v>
                </c:pt>
                <c:pt idx="9">
                  <c:v>42383</c:v>
                </c:pt>
                <c:pt idx="10">
                  <c:v>42384</c:v>
                </c:pt>
                <c:pt idx="11">
                  <c:v>42387</c:v>
                </c:pt>
                <c:pt idx="12">
                  <c:v>42388</c:v>
                </c:pt>
                <c:pt idx="13">
                  <c:v>42389</c:v>
                </c:pt>
                <c:pt idx="14">
                  <c:v>42390</c:v>
                </c:pt>
                <c:pt idx="15">
                  <c:v>42391</c:v>
                </c:pt>
                <c:pt idx="16">
                  <c:v>42394</c:v>
                </c:pt>
              </c:numCache>
            </c:numRef>
          </c:xVal>
          <c:yVal>
            <c:numRef>
              <c:f>'NIFTY data'!$B$3:$B$19</c:f>
              <c:numCache>
                <c:formatCode>General</c:formatCode>
                <c:ptCount val="17"/>
                <c:pt idx="0">
                  <c:v>7963.2</c:v>
                </c:pt>
                <c:pt idx="1">
                  <c:v>7791.3</c:v>
                </c:pt>
                <c:pt idx="2">
                  <c:v>7784.65</c:v>
                </c:pt>
                <c:pt idx="3">
                  <c:v>7741</c:v>
                </c:pt>
                <c:pt idx="4">
                  <c:v>7568.3</c:v>
                </c:pt>
                <c:pt idx="5">
                  <c:v>7601.35</c:v>
                </c:pt>
                <c:pt idx="6">
                  <c:v>7563.85</c:v>
                </c:pt>
                <c:pt idx="7">
                  <c:v>7510.3</c:v>
                </c:pt>
                <c:pt idx="8">
                  <c:v>7562.4</c:v>
                </c:pt>
                <c:pt idx="9">
                  <c:v>7536.8</c:v>
                </c:pt>
                <c:pt idx="10">
                  <c:v>7437.8</c:v>
                </c:pt>
                <c:pt idx="11">
                  <c:v>7351</c:v>
                </c:pt>
                <c:pt idx="12">
                  <c:v>7435.1</c:v>
                </c:pt>
                <c:pt idx="13">
                  <c:v>7309.3</c:v>
                </c:pt>
                <c:pt idx="14">
                  <c:v>7276.8</c:v>
                </c:pt>
                <c:pt idx="15">
                  <c:v>7422.45</c:v>
                </c:pt>
                <c:pt idx="16">
                  <c:v>7436.15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386072"/>
        <c:axId val="335384504"/>
      </c:scatterChart>
      <c:valAx>
        <c:axId val="3353860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crossAx val="335384504"/>
        <c:crosses val="autoZero"/>
        <c:crossBetween val="midCat"/>
      </c:valAx>
      <c:valAx>
        <c:axId val="335384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5386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48B01-487B-4FD0-B7C4-919DA182E7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DB909C02-9A3D-4069-9FA9-6ACFDAC6754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8FF127-8D40-4C69-A031-4DE6E1BCD086}" type="parTrans" cxnId="{9C29073E-51A8-4A36-80BC-9C8CAAC77045}">
      <dgm:prSet/>
      <dgm:spPr/>
      <dgm:t>
        <a:bodyPr/>
        <a:lstStyle/>
        <a:p>
          <a:endParaRPr lang="en-IN"/>
        </a:p>
      </dgm:t>
    </dgm:pt>
    <dgm:pt modelId="{60C51596-98C6-4CF4-9732-61EF7DC80777}" type="sibTrans" cxnId="{9C29073E-51A8-4A36-80BC-9C8CAAC77045}">
      <dgm:prSet/>
      <dgm:spPr/>
      <dgm:t>
        <a:bodyPr/>
        <a:lstStyle/>
        <a:p>
          <a:endParaRPr lang="en-IN"/>
        </a:p>
      </dgm:t>
    </dgm:pt>
    <dgm:pt modelId="{60FA3566-33AD-4E60-B151-0E8AFE417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Qualitative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FD6166-34A1-412E-A1F5-F00C162DD833}" type="parTrans" cxnId="{0F6E3287-9E90-4C10-B68D-A20A78D9C4D9}">
      <dgm:prSet/>
      <dgm:spPr/>
      <dgm:t>
        <a:bodyPr/>
        <a:lstStyle/>
        <a:p>
          <a:endParaRPr lang="en-IN"/>
        </a:p>
      </dgm:t>
    </dgm:pt>
    <dgm:pt modelId="{2F5CCCE2-9487-4586-B3A9-4C0EBE251072}" type="sibTrans" cxnId="{0F6E3287-9E90-4C10-B68D-A20A78D9C4D9}">
      <dgm:prSet/>
      <dgm:spPr/>
      <dgm:t>
        <a:bodyPr/>
        <a:lstStyle/>
        <a:p>
          <a:endParaRPr lang="en-IN"/>
        </a:p>
      </dgm:t>
    </dgm:pt>
    <dgm:pt modelId="{DDFFEFF1-A6D5-4E65-A842-0595F2319E5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1" i="0" u="none" strike="noStrike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Numerical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1" i="0" u="none" strike="noStrike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E3DA9A-AF93-4717-A2D5-BDF0955FFFFC}" type="parTrans" cxnId="{D8122ADC-1C19-4D81-976F-085D0456F2B1}">
      <dgm:prSet/>
      <dgm:spPr/>
      <dgm:t>
        <a:bodyPr/>
        <a:lstStyle/>
        <a:p>
          <a:endParaRPr lang="en-IN"/>
        </a:p>
      </dgm:t>
    </dgm:pt>
    <dgm:pt modelId="{E18B17B2-7A14-47AD-960F-4CC48DAAD7E6}" type="sibTrans" cxnId="{D8122ADC-1C19-4D81-976F-085D0456F2B1}">
      <dgm:prSet/>
      <dgm:spPr/>
      <dgm:t>
        <a:bodyPr/>
        <a:lstStyle/>
        <a:p>
          <a:endParaRPr lang="en-IN"/>
        </a:p>
      </dgm:t>
    </dgm:pt>
    <dgm:pt modelId="{FC6D378C-4A03-40B6-838F-4EEFCC540A4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Discrete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DB6EA0-16F9-4BB4-B4F0-D5CDD90E127A}" type="parTrans" cxnId="{CB7A4848-F1A4-45CE-BFCB-5A86AE8F7CE5}">
      <dgm:prSet/>
      <dgm:spPr/>
      <dgm:t>
        <a:bodyPr/>
        <a:lstStyle/>
        <a:p>
          <a:endParaRPr lang="en-IN"/>
        </a:p>
      </dgm:t>
    </dgm:pt>
    <dgm:pt modelId="{6E051EC5-1F0F-4626-98F3-3AAAFE05BDE9}" type="sibTrans" cxnId="{CB7A4848-F1A4-45CE-BFCB-5A86AE8F7CE5}">
      <dgm:prSet/>
      <dgm:spPr/>
      <dgm:t>
        <a:bodyPr/>
        <a:lstStyle/>
        <a:p>
          <a:endParaRPr lang="en-IN"/>
        </a:p>
      </dgm:t>
    </dgm:pt>
    <dgm:pt modelId="{7DB0C123-BBD6-4A0A-BF31-89D9A277ED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1" i="0" u="none" strike="noStrike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Continuous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88FCBE-0ADB-47E0-9472-EBE36490D999}" type="parTrans" cxnId="{749B03F7-8BA2-42CB-9470-44AE1C34DBA4}">
      <dgm:prSet/>
      <dgm:spPr/>
      <dgm:t>
        <a:bodyPr/>
        <a:lstStyle/>
        <a:p>
          <a:endParaRPr lang="en-IN"/>
        </a:p>
      </dgm:t>
    </dgm:pt>
    <dgm:pt modelId="{18796277-3BEA-47D0-85CF-82707B715F56}" type="sibTrans" cxnId="{749B03F7-8BA2-42CB-9470-44AE1C34DBA4}">
      <dgm:prSet/>
      <dgm:spPr/>
      <dgm:t>
        <a:bodyPr/>
        <a:lstStyle/>
        <a:p>
          <a:endParaRPr lang="en-IN"/>
        </a:p>
      </dgm:t>
    </dgm:pt>
    <dgm:pt modelId="{9898BAB0-9196-49ED-8FFB-A0FF9146C246}" type="pres">
      <dgm:prSet presAssocID="{74948B01-487B-4FD0-B7C4-919DA182E7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3DCF91-ADC3-4341-A8AA-EA35D7C8C9F6}" type="pres">
      <dgm:prSet presAssocID="{DB909C02-9A3D-4069-9FA9-6ACFDAC6754D}" presName="hierRoot1" presStyleCnt="0">
        <dgm:presLayoutVars>
          <dgm:hierBranch/>
        </dgm:presLayoutVars>
      </dgm:prSet>
      <dgm:spPr/>
    </dgm:pt>
    <dgm:pt modelId="{85EDD55E-E77F-488C-9893-F29E7E5C42A5}" type="pres">
      <dgm:prSet presAssocID="{DB909C02-9A3D-4069-9FA9-6ACFDAC6754D}" presName="rootComposite1" presStyleCnt="0"/>
      <dgm:spPr/>
    </dgm:pt>
    <dgm:pt modelId="{68307260-96D7-4B5C-9D83-9B3D975D6E95}" type="pres">
      <dgm:prSet presAssocID="{DB909C02-9A3D-4069-9FA9-6ACFDAC675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FBEC8D-002D-4BAA-94BC-749EC3059421}" type="pres">
      <dgm:prSet presAssocID="{DB909C02-9A3D-4069-9FA9-6ACFDAC6754D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D72FD0B-8643-4626-9C5B-9F51F60C6678}" type="pres">
      <dgm:prSet presAssocID="{DB909C02-9A3D-4069-9FA9-6ACFDAC6754D}" presName="hierChild2" presStyleCnt="0"/>
      <dgm:spPr/>
    </dgm:pt>
    <dgm:pt modelId="{8CC8497A-90AF-438C-92B5-153D938B8504}" type="pres">
      <dgm:prSet presAssocID="{6EFD6166-34A1-412E-A1F5-F00C162DD833}" presName="Name35" presStyleLbl="parChTrans1D2" presStyleIdx="0" presStyleCnt="2"/>
      <dgm:spPr/>
      <dgm:t>
        <a:bodyPr/>
        <a:lstStyle/>
        <a:p>
          <a:endParaRPr lang="en-IN"/>
        </a:p>
      </dgm:t>
    </dgm:pt>
    <dgm:pt modelId="{B4CEB069-519F-42B4-8B79-4CF953C35C10}" type="pres">
      <dgm:prSet presAssocID="{60FA3566-33AD-4E60-B151-0E8AFE4173C6}" presName="hierRoot2" presStyleCnt="0">
        <dgm:presLayoutVars>
          <dgm:hierBranch/>
        </dgm:presLayoutVars>
      </dgm:prSet>
      <dgm:spPr/>
    </dgm:pt>
    <dgm:pt modelId="{6DAD1CAC-713C-4155-9D38-E496AC4DF58B}" type="pres">
      <dgm:prSet presAssocID="{60FA3566-33AD-4E60-B151-0E8AFE4173C6}" presName="rootComposite" presStyleCnt="0"/>
      <dgm:spPr/>
    </dgm:pt>
    <dgm:pt modelId="{4173067F-948B-467D-8BF1-A43A9CE817F8}" type="pres">
      <dgm:prSet presAssocID="{60FA3566-33AD-4E60-B151-0E8AFE4173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549855D-E8DB-4939-8A2B-DB87A697D725}" type="pres">
      <dgm:prSet presAssocID="{60FA3566-33AD-4E60-B151-0E8AFE4173C6}" presName="rootConnector" presStyleLbl="node2" presStyleIdx="0" presStyleCnt="2"/>
      <dgm:spPr/>
      <dgm:t>
        <a:bodyPr/>
        <a:lstStyle/>
        <a:p>
          <a:endParaRPr lang="en-IN"/>
        </a:p>
      </dgm:t>
    </dgm:pt>
    <dgm:pt modelId="{8BD2A67E-FC40-4325-8142-5D4112AFA864}" type="pres">
      <dgm:prSet presAssocID="{60FA3566-33AD-4E60-B151-0E8AFE4173C6}" presName="hierChild4" presStyleCnt="0"/>
      <dgm:spPr/>
    </dgm:pt>
    <dgm:pt modelId="{50F28723-A61D-4752-BA6B-CB40724D4DE1}" type="pres">
      <dgm:prSet presAssocID="{60FA3566-33AD-4E60-B151-0E8AFE4173C6}" presName="hierChild5" presStyleCnt="0"/>
      <dgm:spPr/>
    </dgm:pt>
    <dgm:pt modelId="{9D172611-5B18-462F-A4BD-65A8FC26FA04}" type="pres">
      <dgm:prSet presAssocID="{B1E3DA9A-AF93-4717-A2D5-BDF0955FFFFC}" presName="Name35" presStyleLbl="parChTrans1D2" presStyleIdx="1" presStyleCnt="2"/>
      <dgm:spPr/>
      <dgm:t>
        <a:bodyPr/>
        <a:lstStyle/>
        <a:p>
          <a:endParaRPr lang="en-IN"/>
        </a:p>
      </dgm:t>
    </dgm:pt>
    <dgm:pt modelId="{003E42CB-13CA-4436-8E77-B975AA49823F}" type="pres">
      <dgm:prSet presAssocID="{DDFFEFF1-A6D5-4E65-A842-0595F2319E51}" presName="hierRoot2" presStyleCnt="0">
        <dgm:presLayoutVars>
          <dgm:hierBranch/>
        </dgm:presLayoutVars>
      </dgm:prSet>
      <dgm:spPr/>
    </dgm:pt>
    <dgm:pt modelId="{32EC9AB3-1689-4A1A-8209-2D64956289A3}" type="pres">
      <dgm:prSet presAssocID="{DDFFEFF1-A6D5-4E65-A842-0595F2319E51}" presName="rootComposite" presStyleCnt="0"/>
      <dgm:spPr/>
    </dgm:pt>
    <dgm:pt modelId="{21CF0BAE-B5FE-4090-9E56-A07351913832}" type="pres">
      <dgm:prSet presAssocID="{DDFFEFF1-A6D5-4E65-A842-0595F2319E5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B8DD7F5-4350-493B-8472-B5CCC719C6BB}" type="pres">
      <dgm:prSet presAssocID="{DDFFEFF1-A6D5-4E65-A842-0595F2319E51}" presName="rootConnector" presStyleLbl="node2" presStyleIdx="1" presStyleCnt="2"/>
      <dgm:spPr/>
      <dgm:t>
        <a:bodyPr/>
        <a:lstStyle/>
        <a:p>
          <a:endParaRPr lang="en-IN"/>
        </a:p>
      </dgm:t>
    </dgm:pt>
    <dgm:pt modelId="{8271C3F2-A587-46ED-AAF0-E9033F0DD62D}" type="pres">
      <dgm:prSet presAssocID="{DDFFEFF1-A6D5-4E65-A842-0595F2319E51}" presName="hierChild4" presStyleCnt="0"/>
      <dgm:spPr/>
    </dgm:pt>
    <dgm:pt modelId="{C3988E3B-AB21-4986-A693-A252A880E24F}" type="pres">
      <dgm:prSet presAssocID="{21DB6EA0-16F9-4BB4-B4F0-D5CDD90E127A}" presName="Name35" presStyleLbl="parChTrans1D3" presStyleIdx="0" presStyleCnt="2"/>
      <dgm:spPr/>
      <dgm:t>
        <a:bodyPr/>
        <a:lstStyle/>
        <a:p>
          <a:endParaRPr lang="en-IN"/>
        </a:p>
      </dgm:t>
    </dgm:pt>
    <dgm:pt modelId="{655993B7-AF15-4361-AFB1-4F73FE3EF9DC}" type="pres">
      <dgm:prSet presAssocID="{FC6D378C-4A03-40B6-838F-4EEFCC540A48}" presName="hierRoot2" presStyleCnt="0">
        <dgm:presLayoutVars>
          <dgm:hierBranch val="r"/>
        </dgm:presLayoutVars>
      </dgm:prSet>
      <dgm:spPr/>
    </dgm:pt>
    <dgm:pt modelId="{AF320CCC-6C6C-4D79-AA74-C4EC2EF8A3D0}" type="pres">
      <dgm:prSet presAssocID="{FC6D378C-4A03-40B6-838F-4EEFCC540A48}" presName="rootComposite" presStyleCnt="0"/>
      <dgm:spPr/>
    </dgm:pt>
    <dgm:pt modelId="{B0369209-4987-4478-9327-1928FB5E2BC1}" type="pres">
      <dgm:prSet presAssocID="{FC6D378C-4A03-40B6-838F-4EEFCC540A48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CD7FBC-B3CC-4011-891F-DF3A526ABCB2}" type="pres">
      <dgm:prSet presAssocID="{FC6D378C-4A03-40B6-838F-4EEFCC540A48}" presName="rootConnector" presStyleLbl="node3" presStyleIdx="0" presStyleCnt="2"/>
      <dgm:spPr/>
      <dgm:t>
        <a:bodyPr/>
        <a:lstStyle/>
        <a:p>
          <a:endParaRPr lang="en-IN"/>
        </a:p>
      </dgm:t>
    </dgm:pt>
    <dgm:pt modelId="{A09670C9-A094-456B-9849-B176A37E0B79}" type="pres">
      <dgm:prSet presAssocID="{FC6D378C-4A03-40B6-838F-4EEFCC540A48}" presName="hierChild4" presStyleCnt="0"/>
      <dgm:spPr/>
    </dgm:pt>
    <dgm:pt modelId="{A81AEBD9-9F1C-4DBF-946A-28651C71B3C1}" type="pres">
      <dgm:prSet presAssocID="{FC6D378C-4A03-40B6-838F-4EEFCC540A48}" presName="hierChild5" presStyleCnt="0"/>
      <dgm:spPr/>
    </dgm:pt>
    <dgm:pt modelId="{34ECC6FF-CE56-4AA6-9741-34D8314378EB}" type="pres">
      <dgm:prSet presAssocID="{6688FCBE-0ADB-47E0-9472-EBE36490D999}" presName="Name35" presStyleLbl="parChTrans1D3" presStyleIdx="1" presStyleCnt="2"/>
      <dgm:spPr/>
      <dgm:t>
        <a:bodyPr/>
        <a:lstStyle/>
        <a:p>
          <a:endParaRPr lang="en-IN"/>
        </a:p>
      </dgm:t>
    </dgm:pt>
    <dgm:pt modelId="{324D8D68-7371-4E98-AADB-C55A1E0F45CB}" type="pres">
      <dgm:prSet presAssocID="{7DB0C123-BBD6-4A0A-BF31-89D9A277ED1D}" presName="hierRoot2" presStyleCnt="0">
        <dgm:presLayoutVars>
          <dgm:hierBranch val="r"/>
        </dgm:presLayoutVars>
      </dgm:prSet>
      <dgm:spPr/>
    </dgm:pt>
    <dgm:pt modelId="{CF464463-43B5-4462-B7AE-00AF7C4E80D0}" type="pres">
      <dgm:prSet presAssocID="{7DB0C123-BBD6-4A0A-BF31-89D9A277ED1D}" presName="rootComposite" presStyleCnt="0"/>
      <dgm:spPr/>
    </dgm:pt>
    <dgm:pt modelId="{5A422089-B55E-4E5F-BE04-4DC499AF5399}" type="pres">
      <dgm:prSet presAssocID="{7DB0C123-BBD6-4A0A-BF31-89D9A277ED1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ABBC544-BAE5-4855-8FBC-57AA17AB1E8E}" type="pres">
      <dgm:prSet presAssocID="{7DB0C123-BBD6-4A0A-BF31-89D9A277ED1D}" presName="rootConnector" presStyleLbl="node3" presStyleIdx="1" presStyleCnt="2"/>
      <dgm:spPr/>
      <dgm:t>
        <a:bodyPr/>
        <a:lstStyle/>
        <a:p>
          <a:endParaRPr lang="en-IN"/>
        </a:p>
      </dgm:t>
    </dgm:pt>
    <dgm:pt modelId="{FDA1FD39-3CDE-4AF3-9848-6BA92BDC57B4}" type="pres">
      <dgm:prSet presAssocID="{7DB0C123-BBD6-4A0A-BF31-89D9A277ED1D}" presName="hierChild4" presStyleCnt="0"/>
      <dgm:spPr/>
    </dgm:pt>
    <dgm:pt modelId="{95C05953-6871-48AB-B96F-6F42A0CFDF90}" type="pres">
      <dgm:prSet presAssocID="{7DB0C123-BBD6-4A0A-BF31-89D9A277ED1D}" presName="hierChild5" presStyleCnt="0"/>
      <dgm:spPr/>
    </dgm:pt>
    <dgm:pt modelId="{0627A662-0BF3-46D6-ACCE-B722A0058EF8}" type="pres">
      <dgm:prSet presAssocID="{DDFFEFF1-A6D5-4E65-A842-0595F2319E51}" presName="hierChild5" presStyleCnt="0"/>
      <dgm:spPr/>
    </dgm:pt>
    <dgm:pt modelId="{9B676F5F-876D-480C-AD05-F30E90B916C2}" type="pres">
      <dgm:prSet presAssocID="{DB909C02-9A3D-4069-9FA9-6ACFDAC6754D}" presName="hierChild3" presStyleCnt="0"/>
      <dgm:spPr/>
    </dgm:pt>
  </dgm:ptLst>
  <dgm:cxnLst>
    <dgm:cxn modelId="{E5CA725A-89B2-475D-9A09-9624C7334090}" type="presOf" srcId="{74948B01-487B-4FD0-B7C4-919DA182E74F}" destId="{9898BAB0-9196-49ED-8FFB-A0FF9146C246}" srcOrd="0" destOrd="0" presId="urn:microsoft.com/office/officeart/2005/8/layout/orgChart1"/>
    <dgm:cxn modelId="{927215EE-5ECC-4482-A9FE-0F004BEB8D42}" type="presOf" srcId="{DB909C02-9A3D-4069-9FA9-6ACFDAC6754D}" destId="{68307260-96D7-4B5C-9D83-9B3D975D6E95}" srcOrd="0" destOrd="0" presId="urn:microsoft.com/office/officeart/2005/8/layout/orgChart1"/>
    <dgm:cxn modelId="{64EF495F-1FD6-4D60-AA65-D6F829C1FCA8}" type="presOf" srcId="{FC6D378C-4A03-40B6-838F-4EEFCC540A48}" destId="{B0369209-4987-4478-9327-1928FB5E2BC1}" srcOrd="0" destOrd="0" presId="urn:microsoft.com/office/officeart/2005/8/layout/orgChart1"/>
    <dgm:cxn modelId="{9C29073E-51A8-4A36-80BC-9C8CAAC77045}" srcId="{74948B01-487B-4FD0-B7C4-919DA182E74F}" destId="{DB909C02-9A3D-4069-9FA9-6ACFDAC6754D}" srcOrd="0" destOrd="0" parTransId="{0B8FF127-8D40-4C69-A031-4DE6E1BCD086}" sibTransId="{60C51596-98C6-4CF4-9732-61EF7DC80777}"/>
    <dgm:cxn modelId="{C8734A6B-3730-47AD-879B-9052FB3E922C}" type="presOf" srcId="{DDFFEFF1-A6D5-4E65-A842-0595F2319E51}" destId="{AB8DD7F5-4350-493B-8472-B5CCC719C6BB}" srcOrd="1" destOrd="0" presId="urn:microsoft.com/office/officeart/2005/8/layout/orgChart1"/>
    <dgm:cxn modelId="{FD47F93C-97F7-4800-B79D-170D78B77509}" type="presOf" srcId="{60FA3566-33AD-4E60-B151-0E8AFE4173C6}" destId="{8549855D-E8DB-4939-8A2B-DB87A697D725}" srcOrd="1" destOrd="0" presId="urn:microsoft.com/office/officeart/2005/8/layout/orgChart1"/>
    <dgm:cxn modelId="{F12F41CC-CC2C-463E-A7F3-C25FECEB3B12}" type="presOf" srcId="{6EFD6166-34A1-412E-A1F5-F00C162DD833}" destId="{8CC8497A-90AF-438C-92B5-153D938B8504}" srcOrd="0" destOrd="0" presId="urn:microsoft.com/office/officeart/2005/8/layout/orgChart1"/>
    <dgm:cxn modelId="{B72D942B-BC47-417A-B57A-D7AA827993B0}" type="presOf" srcId="{DDFFEFF1-A6D5-4E65-A842-0595F2319E51}" destId="{21CF0BAE-B5FE-4090-9E56-A07351913832}" srcOrd="0" destOrd="0" presId="urn:microsoft.com/office/officeart/2005/8/layout/orgChart1"/>
    <dgm:cxn modelId="{0DE18F0B-A11A-4A99-9187-1F075599B1D6}" type="presOf" srcId="{21DB6EA0-16F9-4BB4-B4F0-D5CDD90E127A}" destId="{C3988E3B-AB21-4986-A693-A252A880E24F}" srcOrd="0" destOrd="0" presId="urn:microsoft.com/office/officeart/2005/8/layout/orgChart1"/>
    <dgm:cxn modelId="{7C356812-3C90-4936-8901-6EF336DB4477}" type="presOf" srcId="{60FA3566-33AD-4E60-B151-0E8AFE4173C6}" destId="{4173067F-948B-467D-8BF1-A43A9CE817F8}" srcOrd="0" destOrd="0" presId="urn:microsoft.com/office/officeart/2005/8/layout/orgChart1"/>
    <dgm:cxn modelId="{DA1EB619-64DB-4531-9A11-673A629B2BAC}" type="presOf" srcId="{6688FCBE-0ADB-47E0-9472-EBE36490D999}" destId="{34ECC6FF-CE56-4AA6-9741-34D8314378EB}" srcOrd="0" destOrd="0" presId="urn:microsoft.com/office/officeart/2005/8/layout/orgChart1"/>
    <dgm:cxn modelId="{749B03F7-8BA2-42CB-9470-44AE1C34DBA4}" srcId="{DDFFEFF1-A6D5-4E65-A842-0595F2319E51}" destId="{7DB0C123-BBD6-4A0A-BF31-89D9A277ED1D}" srcOrd="1" destOrd="0" parTransId="{6688FCBE-0ADB-47E0-9472-EBE36490D999}" sibTransId="{18796277-3BEA-47D0-85CF-82707B715F56}"/>
    <dgm:cxn modelId="{7F28A5D5-6201-4CAD-B826-BD336BAA717E}" type="presOf" srcId="{7DB0C123-BBD6-4A0A-BF31-89D9A277ED1D}" destId="{8ABBC544-BAE5-4855-8FBC-57AA17AB1E8E}" srcOrd="1" destOrd="0" presId="urn:microsoft.com/office/officeart/2005/8/layout/orgChart1"/>
    <dgm:cxn modelId="{3353D4C1-AD79-4DF9-8930-5DED00BD4FBB}" type="presOf" srcId="{DB909C02-9A3D-4069-9FA9-6ACFDAC6754D}" destId="{F9FBEC8D-002D-4BAA-94BC-749EC3059421}" srcOrd="1" destOrd="0" presId="urn:microsoft.com/office/officeart/2005/8/layout/orgChart1"/>
    <dgm:cxn modelId="{0F6E3287-9E90-4C10-B68D-A20A78D9C4D9}" srcId="{DB909C02-9A3D-4069-9FA9-6ACFDAC6754D}" destId="{60FA3566-33AD-4E60-B151-0E8AFE4173C6}" srcOrd="0" destOrd="0" parTransId="{6EFD6166-34A1-412E-A1F5-F00C162DD833}" sibTransId="{2F5CCCE2-9487-4586-B3A9-4C0EBE251072}"/>
    <dgm:cxn modelId="{CB7A4848-F1A4-45CE-BFCB-5A86AE8F7CE5}" srcId="{DDFFEFF1-A6D5-4E65-A842-0595F2319E51}" destId="{FC6D378C-4A03-40B6-838F-4EEFCC540A48}" srcOrd="0" destOrd="0" parTransId="{21DB6EA0-16F9-4BB4-B4F0-D5CDD90E127A}" sibTransId="{6E051EC5-1F0F-4626-98F3-3AAAFE05BDE9}"/>
    <dgm:cxn modelId="{CEA484A6-BE4B-40CD-833D-857EE420F793}" type="presOf" srcId="{7DB0C123-BBD6-4A0A-BF31-89D9A277ED1D}" destId="{5A422089-B55E-4E5F-BE04-4DC499AF5399}" srcOrd="0" destOrd="0" presId="urn:microsoft.com/office/officeart/2005/8/layout/orgChart1"/>
    <dgm:cxn modelId="{10819AF7-BEC4-4108-B518-0E4B92A352EE}" type="presOf" srcId="{B1E3DA9A-AF93-4717-A2D5-BDF0955FFFFC}" destId="{9D172611-5B18-462F-A4BD-65A8FC26FA04}" srcOrd="0" destOrd="0" presId="urn:microsoft.com/office/officeart/2005/8/layout/orgChart1"/>
    <dgm:cxn modelId="{D8122ADC-1C19-4D81-976F-085D0456F2B1}" srcId="{DB909C02-9A3D-4069-9FA9-6ACFDAC6754D}" destId="{DDFFEFF1-A6D5-4E65-A842-0595F2319E51}" srcOrd="1" destOrd="0" parTransId="{B1E3DA9A-AF93-4717-A2D5-BDF0955FFFFC}" sibTransId="{E18B17B2-7A14-47AD-960F-4CC48DAAD7E6}"/>
    <dgm:cxn modelId="{9043C1E5-85DB-4DE5-8DA0-B603844B11F1}" type="presOf" srcId="{FC6D378C-4A03-40B6-838F-4EEFCC540A48}" destId="{2BCD7FBC-B3CC-4011-891F-DF3A526ABCB2}" srcOrd="1" destOrd="0" presId="urn:microsoft.com/office/officeart/2005/8/layout/orgChart1"/>
    <dgm:cxn modelId="{45B70463-6A6D-42A5-AC7E-DF7A154F4C8E}" type="presParOf" srcId="{9898BAB0-9196-49ED-8FFB-A0FF9146C246}" destId="{D53DCF91-ADC3-4341-A8AA-EA35D7C8C9F6}" srcOrd="0" destOrd="0" presId="urn:microsoft.com/office/officeart/2005/8/layout/orgChart1"/>
    <dgm:cxn modelId="{E61B8397-929F-423E-BF10-C0995E96B661}" type="presParOf" srcId="{D53DCF91-ADC3-4341-A8AA-EA35D7C8C9F6}" destId="{85EDD55E-E77F-488C-9893-F29E7E5C42A5}" srcOrd="0" destOrd="0" presId="urn:microsoft.com/office/officeart/2005/8/layout/orgChart1"/>
    <dgm:cxn modelId="{13F180F4-B5EB-4BF3-9BCD-236B4E41C99E}" type="presParOf" srcId="{85EDD55E-E77F-488C-9893-F29E7E5C42A5}" destId="{68307260-96D7-4B5C-9D83-9B3D975D6E95}" srcOrd="0" destOrd="0" presId="urn:microsoft.com/office/officeart/2005/8/layout/orgChart1"/>
    <dgm:cxn modelId="{E8DD23BD-60B7-49B7-8134-A37597421150}" type="presParOf" srcId="{85EDD55E-E77F-488C-9893-F29E7E5C42A5}" destId="{F9FBEC8D-002D-4BAA-94BC-749EC3059421}" srcOrd="1" destOrd="0" presId="urn:microsoft.com/office/officeart/2005/8/layout/orgChart1"/>
    <dgm:cxn modelId="{42A2B9FB-BE55-4920-B344-B981C84CAF83}" type="presParOf" srcId="{D53DCF91-ADC3-4341-A8AA-EA35D7C8C9F6}" destId="{5D72FD0B-8643-4626-9C5B-9F51F60C6678}" srcOrd="1" destOrd="0" presId="urn:microsoft.com/office/officeart/2005/8/layout/orgChart1"/>
    <dgm:cxn modelId="{F76DC43E-69A4-485B-AE71-2D0F7E41418F}" type="presParOf" srcId="{5D72FD0B-8643-4626-9C5B-9F51F60C6678}" destId="{8CC8497A-90AF-438C-92B5-153D938B8504}" srcOrd="0" destOrd="0" presId="urn:microsoft.com/office/officeart/2005/8/layout/orgChart1"/>
    <dgm:cxn modelId="{C4F58E58-06C3-488B-8178-9F26E9D68D85}" type="presParOf" srcId="{5D72FD0B-8643-4626-9C5B-9F51F60C6678}" destId="{B4CEB069-519F-42B4-8B79-4CF953C35C10}" srcOrd="1" destOrd="0" presId="urn:microsoft.com/office/officeart/2005/8/layout/orgChart1"/>
    <dgm:cxn modelId="{7864FA7A-954D-4317-8EF6-C4C3171A934B}" type="presParOf" srcId="{B4CEB069-519F-42B4-8B79-4CF953C35C10}" destId="{6DAD1CAC-713C-4155-9D38-E496AC4DF58B}" srcOrd="0" destOrd="0" presId="urn:microsoft.com/office/officeart/2005/8/layout/orgChart1"/>
    <dgm:cxn modelId="{F6BCE2C0-2076-44F0-B70B-F6F404B9C8C4}" type="presParOf" srcId="{6DAD1CAC-713C-4155-9D38-E496AC4DF58B}" destId="{4173067F-948B-467D-8BF1-A43A9CE817F8}" srcOrd="0" destOrd="0" presId="urn:microsoft.com/office/officeart/2005/8/layout/orgChart1"/>
    <dgm:cxn modelId="{BF4B3FB6-44CB-435A-B98A-5839159B8EEA}" type="presParOf" srcId="{6DAD1CAC-713C-4155-9D38-E496AC4DF58B}" destId="{8549855D-E8DB-4939-8A2B-DB87A697D725}" srcOrd="1" destOrd="0" presId="urn:microsoft.com/office/officeart/2005/8/layout/orgChart1"/>
    <dgm:cxn modelId="{DEAB9CEB-CAA8-4B8C-9CF1-25D087DD11BB}" type="presParOf" srcId="{B4CEB069-519F-42B4-8B79-4CF953C35C10}" destId="{8BD2A67E-FC40-4325-8142-5D4112AFA864}" srcOrd="1" destOrd="0" presId="urn:microsoft.com/office/officeart/2005/8/layout/orgChart1"/>
    <dgm:cxn modelId="{DD9CAD71-1ECB-4F16-B4CF-22532E9C250A}" type="presParOf" srcId="{B4CEB069-519F-42B4-8B79-4CF953C35C10}" destId="{50F28723-A61D-4752-BA6B-CB40724D4DE1}" srcOrd="2" destOrd="0" presId="urn:microsoft.com/office/officeart/2005/8/layout/orgChart1"/>
    <dgm:cxn modelId="{C84FE325-512F-4135-9D60-408E5098C299}" type="presParOf" srcId="{5D72FD0B-8643-4626-9C5B-9F51F60C6678}" destId="{9D172611-5B18-462F-A4BD-65A8FC26FA04}" srcOrd="2" destOrd="0" presId="urn:microsoft.com/office/officeart/2005/8/layout/orgChart1"/>
    <dgm:cxn modelId="{6DCEAAA5-A680-4F01-B764-F71F7EE1BE63}" type="presParOf" srcId="{5D72FD0B-8643-4626-9C5B-9F51F60C6678}" destId="{003E42CB-13CA-4436-8E77-B975AA49823F}" srcOrd="3" destOrd="0" presId="urn:microsoft.com/office/officeart/2005/8/layout/orgChart1"/>
    <dgm:cxn modelId="{DE552100-5887-4BCA-8D7C-121278C160C6}" type="presParOf" srcId="{003E42CB-13CA-4436-8E77-B975AA49823F}" destId="{32EC9AB3-1689-4A1A-8209-2D64956289A3}" srcOrd="0" destOrd="0" presId="urn:microsoft.com/office/officeart/2005/8/layout/orgChart1"/>
    <dgm:cxn modelId="{5FA0E556-56AE-4185-8BA1-169B083D9E41}" type="presParOf" srcId="{32EC9AB3-1689-4A1A-8209-2D64956289A3}" destId="{21CF0BAE-B5FE-4090-9E56-A07351913832}" srcOrd="0" destOrd="0" presId="urn:microsoft.com/office/officeart/2005/8/layout/orgChart1"/>
    <dgm:cxn modelId="{EA021DAE-E284-4C59-A7FD-A577B11A6D80}" type="presParOf" srcId="{32EC9AB3-1689-4A1A-8209-2D64956289A3}" destId="{AB8DD7F5-4350-493B-8472-B5CCC719C6BB}" srcOrd="1" destOrd="0" presId="urn:microsoft.com/office/officeart/2005/8/layout/orgChart1"/>
    <dgm:cxn modelId="{4FBE9DA3-853E-41D8-BF52-D86E1EEFE1B6}" type="presParOf" srcId="{003E42CB-13CA-4436-8E77-B975AA49823F}" destId="{8271C3F2-A587-46ED-AAF0-E9033F0DD62D}" srcOrd="1" destOrd="0" presId="urn:microsoft.com/office/officeart/2005/8/layout/orgChart1"/>
    <dgm:cxn modelId="{780A445D-E595-42E3-8B46-FC139CC7C6A2}" type="presParOf" srcId="{8271C3F2-A587-46ED-AAF0-E9033F0DD62D}" destId="{C3988E3B-AB21-4986-A693-A252A880E24F}" srcOrd="0" destOrd="0" presId="urn:microsoft.com/office/officeart/2005/8/layout/orgChart1"/>
    <dgm:cxn modelId="{571F1468-E871-4ACD-A0EC-A002A51093F0}" type="presParOf" srcId="{8271C3F2-A587-46ED-AAF0-E9033F0DD62D}" destId="{655993B7-AF15-4361-AFB1-4F73FE3EF9DC}" srcOrd="1" destOrd="0" presId="urn:microsoft.com/office/officeart/2005/8/layout/orgChart1"/>
    <dgm:cxn modelId="{B9EE2050-1294-4A07-9D1C-8EA8F65C7AC8}" type="presParOf" srcId="{655993B7-AF15-4361-AFB1-4F73FE3EF9DC}" destId="{AF320CCC-6C6C-4D79-AA74-C4EC2EF8A3D0}" srcOrd="0" destOrd="0" presId="urn:microsoft.com/office/officeart/2005/8/layout/orgChart1"/>
    <dgm:cxn modelId="{F8A479DD-1422-4536-A310-5AC04C3A3707}" type="presParOf" srcId="{AF320CCC-6C6C-4D79-AA74-C4EC2EF8A3D0}" destId="{B0369209-4987-4478-9327-1928FB5E2BC1}" srcOrd="0" destOrd="0" presId="urn:microsoft.com/office/officeart/2005/8/layout/orgChart1"/>
    <dgm:cxn modelId="{E5BA4634-8827-4A49-9DA9-7E59EF7167CD}" type="presParOf" srcId="{AF320CCC-6C6C-4D79-AA74-C4EC2EF8A3D0}" destId="{2BCD7FBC-B3CC-4011-891F-DF3A526ABCB2}" srcOrd="1" destOrd="0" presId="urn:microsoft.com/office/officeart/2005/8/layout/orgChart1"/>
    <dgm:cxn modelId="{2F5A1544-3C23-458F-B6DE-5989DC3F7B41}" type="presParOf" srcId="{655993B7-AF15-4361-AFB1-4F73FE3EF9DC}" destId="{A09670C9-A094-456B-9849-B176A37E0B79}" srcOrd="1" destOrd="0" presId="urn:microsoft.com/office/officeart/2005/8/layout/orgChart1"/>
    <dgm:cxn modelId="{9F32BF88-6F32-4BDE-B964-D3043840A2B9}" type="presParOf" srcId="{655993B7-AF15-4361-AFB1-4F73FE3EF9DC}" destId="{A81AEBD9-9F1C-4DBF-946A-28651C71B3C1}" srcOrd="2" destOrd="0" presId="urn:microsoft.com/office/officeart/2005/8/layout/orgChart1"/>
    <dgm:cxn modelId="{6C4AFF2A-8D1C-4FDE-A3F6-3967823B93E2}" type="presParOf" srcId="{8271C3F2-A587-46ED-AAF0-E9033F0DD62D}" destId="{34ECC6FF-CE56-4AA6-9741-34D8314378EB}" srcOrd="2" destOrd="0" presId="urn:microsoft.com/office/officeart/2005/8/layout/orgChart1"/>
    <dgm:cxn modelId="{05B7F3CA-FF4A-4403-A383-5AFF708379A9}" type="presParOf" srcId="{8271C3F2-A587-46ED-AAF0-E9033F0DD62D}" destId="{324D8D68-7371-4E98-AADB-C55A1E0F45CB}" srcOrd="3" destOrd="0" presId="urn:microsoft.com/office/officeart/2005/8/layout/orgChart1"/>
    <dgm:cxn modelId="{E15BE8F6-2034-4A40-B89A-3CA62DA25761}" type="presParOf" srcId="{324D8D68-7371-4E98-AADB-C55A1E0F45CB}" destId="{CF464463-43B5-4462-B7AE-00AF7C4E80D0}" srcOrd="0" destOrd="0" presId="urn:microsoft.com/office/officeart/2005/8/layout/orgChart1"/>
    <dgm:cxn modelId="{755C0FE5-02E1-404E-A381-7F507292B3DD}" type="presParOf" srcId="{CF464463-43B5-4462-B7AE-00AF7C4E80D0}" destId="{5A422089-B55E-4E5F-BE04-4DC499AF5399}" srcOrd="0" destOrd="0" presId="urn:microsoft.com/office/officeart/2005/8/layout/orgChart1"/>
    <dgm:cxn modelId="{07CDF069-AD94-4E10-9D91-BCA07FE04553}" type="presParOf" srcId="{CF464463-43B5-4462-B7AE-00AF7C4E80D0}" destId="{8ABBC544-BAE5-4855-8FBC-57AA17AB1E8E}" srcOrd="1" destOrd="0" presId="urn:microsoft.com/office/officeart/2005/8/layout/orgChart1"/>
    <dgm:cxn modelId="{8765CD17-E433-4790-9BB2-4E582DB46F0E}" type="presParOf" srcId="{324D8D68-7371-4E98-AADB-C55A1E0F45CB}" destId="{FDA1FD39-3CDE-4AF3-9848-6BA92BDC57B4}" srcOrd="1" destOrd="0" presId="urn:microsoft.com/office/officeart/2005/8/layout/orgChart1"/>
    <dgm:cxn modelId="{7FBAA298-27B7-498D-9C1C-8A886D8E7BAA}" type="presParOf" srcId="{324D8D68-7371-4E98-AADB-C55A1E0F45CB}" destId="{95C05953-6871-48AB-B96F-6F42A0CFDF90}" srcOrd="2" destOrd="0" presId="urn:microsoft.com/office/officeart/2005/8/layout/orgChart1"/>
    <dgm:cxn modelId="{04DB9111-4873-45E0-BC1A-51BDDA6C720B}" type="presParOf" srcId="{003E42CB-13CA-4436-8E77-B975AA49823F}" destId="{0627A662-0BF3-46D6-ACCE-B722A0058EF8}" srcOrd="2" destOrd="0" presId="urn:microsoft.com/office/officeart/2005/8/layout/orgChart1"/>
    <dgm:cxn modelId="{EA4DC982-CCC3-4DB0-9F3A-1FFAF5CEB7DD}" type="presParOf" srcId="{D53DCF91-ADC3-4341-A8AA-EA35D7C8C9F6}" destId="{9B676F5F-876D-480C-AD05-F30E90B916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C6FF-CE56-4AA6-9741-34D8314378EB}">
      <dsp:nvSpPr>
        <dsp:cNvPr id="0" name=""/>
        <dsp:cNvSpPr/>
      </dsp:nvSpPr>
      <dsp:spPr>
        <a:xfrm>
          <a:off x="4257273" y="2400597"/>
          <a:ext cx="1199346" cy="41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"/>
              </a:lnTo>
              <a:lnTo>
                <a:pt x="1199346" y="208151"/>
              </a:lnTo>
              <a:lnTo>
                <a:pt x="1199346" y="416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88E3B-AB21-4986-A693-A252A880E24F}">
      <dsp:nvSpPr>
        <dsp:cNvPr id="0" name=""/>
        <dsp:cNvSpPr/>
      </dsp:nvSpPr>
      <dsp:spPr>
        <a:xfrm>
          <a:off x="3057926" y="2400597"/>
          <a:ext cx="1199346" cy="416302"/>
        </a:xfrm>
        <a:custGeom>
          <a:avLst/>
          <a:gdLst/>
          <a:ahLst/>
          <a:cxnLst/>
          <a:rect l="0" t="0" r="0" b="0"/>
          <a:pathLst>
            <a:path>
              <a:moveTo>
                <a:pt x="1199346" y="0"/>
              </a:moveTo>
              <a:lnTo>
                <a:pt x="1199346" y="208151"/>
              </a:lnTo>
              <a:lnTo>
                <a:pt x="0" y="208151"/>
              </a:lnTo>
              <a:lnTo>
                <a:pt x="0" y="416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72611-5B18-462F-A4BD-65A8FC26FA04}">
      <dsp:nvSpPr>
        <dsp:cNvPr id="0" name=""/>
        <dsp:cNvSpPr/>
      </dsp:nvSpPr>
      <dsp:spPr>
        <a:xfrm>
          <a:off x="3057926" y="993100"/>
          <a:ext cx="1199346" cy="416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"/>
              </a:lnTo>
              <a:lnTo>
                <a:pt x="1199346" y="208151"/>
              </a:lnTo>
              <a:lnTo>
                <a:pt x="1199346" y="416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497A-90AF-438C-92B5-153D938B8504}">
      <dsp:nvSpPr>
        <dsp:cNvPr id="0" name=""/>
        <dsp:cNvSpPr/>
      </dsp:nvSpPr>
      <dsp:spPr>
        <a:xfrm>
          <a:off x="1858580" y="993100"/>
          <a:ext cx="1199346" cy="416302"/>
        </a:xfrm>
        <a:custGeom>
          <a:avLst/>
          <a:gdLst/>
          <a:ahLst/>
          <a:cxnLst/>
          <a:rect l="0" t="0" r="0" b="0"/>
          <a:pathLst>
            <a:path>
              <a:moveTo>
                <a:pt x="1199346" y="0"/>
              </a:moveTo>
              <a:lnTo>
                <a:pt x="1199346" y="208151"/>
              </a:lnTo>
              <a:lnTo>
                <a:pt x="0" y="208151"/>
              </a:lnTo>
              <a:lnTo>
                <a:pt x="0" y="416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07260-96D7-4B5C-9D83-9B3D975D6E95}">
      <dsp:nvSpPr>
        <dsp:cNvPr id="0" name=""/>
        <dsp:cNvSpPr/>
      </dsp:nvSpPr>
      <dsp:spPr>
        <a:xfrm>
          <a:off x="2066731" y="1904"/>
          <a:ext cx="1982390" cy="99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100" b="1" i="0" u="none" strike="noStrike" kern="1200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endParaRPr kumimoji="0" lang="en-US" altLang="en-U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66731" y="1904"/>
        <a:ext cx="1982390" cy="991195"/>
      </dsp:txXfrm>
    </dsp:sp>
    <dsp:sp modelId="{4173067F-948B-467D-8BF1-A43A9CE817F8}">
      <dsp:nvSpPr>
        <dsp:cNvPr id="0" name=""/>
        <dsp:cNvSpPr/>
      </dsp:nvSpPr>
      <dsp:spPr>
        <a:xfrm>
          <a:off x="867385" y="1409402"/>
          <a:ext cx="1982390" cy="99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2100" b="1" i="0" u="none" strike="noStrike" kern="1200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100" b="1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Qualitative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2100" b="1" i="0" u="none" strike="noStrike" kern="1200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7385" y="1409402"/>
        <a:ext cx="1982390" cy="991195"/>
      </dsp:txXfrm>
    </dsp:sp>
    <dsp:sp modelId="{21CF0BAE-B5FE-4090-9E56-A07351913832}">
      <dsp:nvSpPr>
        <dsp:cNvPr id="0" name=""/>
        <dsp:cNvSpPr/>
      </dsp:nvSpPr>
      <dsp:spPr>
        <a:xfrm>
          <a:off x="3266077" y="1409402"/>
          <a:ext cx="1982390" cy="99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2100" b="1" i="0" u="none" strike="noStrike" kern="1200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100" b="1" i="0" u="none" strike="noStrike" kern="1200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Numerical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2100" b="1" i="0" u="none" strike="noStrike" kern="1200" cap="none" normalizeH="0" baseline="0" smtClean="0">
            <a:ln>
              <a:noFill/>
            </a:ln>
            <a:solidFill>
              <a:srgbClr val="474747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6077" y="1409402"/>
        <a:ext cx="1982390" cy="991195"/>
      </dsp:txXfrm>
    </dsp:sp>
    <dsp:sp modelId="{B0369209-4987-4478-9327-1928FB5E2BC1}">
      <dsp:nvSpPr>
        <dsp:cNvPr id="0" name=""/>
        <dsp:cNvSpPr/>
      </dsp:nvSpPr>
      <dsp:spPr>
        <a:xfrm>
          <a:off x="2066731" y="2816899"/>
          <a:ext cx="1982390" cy="99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100" b="1" i="0" u="none" strike="noStrike" kern="1200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Discrete</a:t>
          </a:r>
          <a:endParaRPr kumimoji="0" lang="en-US" altLang="en-U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66731" y="2816899"/>
        <a:ext cx="1982390" cy="991195"/>
      </dsp:txXfrm>
    </dsp:sp>
    <dsp:sp modelId="{5A422089-B55E-4E5F-BE04-4DC499AF5399}">
      <dsp:nvSpPr>
        <dsp:cNvPr id="0" name=""/>
        <dsp:cNvSpPr/>
      </dsp:nvSpPr>
      <dsp:spPr>
        <a:xfrm>
          <a:off x="4465424" y="2816899"/>
          <a:ext cx="1982390" cy="991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100" b="1" i="0" u="none" strike="noStrike" kern="1200" cap="none" normalizeH="0" baseline="0" smtClean="0">
              <a:ln>
                <a:noFill/>
              </a:ln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Continuous</a:t>
          </a:r>
          <a:endParaRPr kumimoji="0" lang="en-US" altLang="en-US" sz="2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5424" y="2816899"/>
        <a:ext cx="1982390" cy="99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58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BITS Pilani :: Hyderabad Campus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4" y="0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2463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94" y="4716066"/>
            <a:ext cx="4983688" cy="44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ME C 211 Applied Thermodynamics</a:t>
            </a: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4" y="9432132"/>
            <a:ext cx="2946932" cy="49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4" tIns="45802" rIns="91604" bIns="4580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FB97D-6D46-4A41-A4B9-18B77942461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0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begins with data.</a:t>
            </a:r>
          </a:p>
          <a:p>
            <a:r>
              <a:rPr lang="en-I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Qualitative or Quantitative</a:t>
            </a:r>
          </a:p>
          <a:p>
            <a:endParaRPr lang="en-IN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Qualitative or Categorical Data: Name, Gender, Car Colour, Date of Joining</a:t>
            </a:r>
          </a:p>
          <a:p>
            <a:endParaRPr lang="en-IN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Data can be of two types:</a:t>
            </a: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Discrete: # of defects, # of Children</a:t>
            </a: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Continuous: Inter-arrival Time, Market Share, PE Ratio</a:t>
            </a:r>
            <a:endPara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406" y="4713688"/>
            <a:ext cx="4985278" cy="446801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3" tIns="45969" rIns="93523" bIns="45969"/>
          <a:lstStyle/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we are developing an HR database.  Variables of Interest could be Employee name, Date of Joining, Appraisal rating &amp; Annual CTC</a:t>
            </a:r>
          </a:p>
          <a:p>
            <a:endParaRPr lang="en-US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Values need to be assigned to each variable.  The nature of value in each case determines the Measurement Scale.</a:t>
            </a:r>
          </a:p>
          <a:p>
            <a:endParaRPr lang="en-US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The Nominal Scale assigns labels to the data – itself called Nominal Data.  Employee Name is one such Nominal Data.</a:t>
            </a:r>
          </a:p>
          <a:p>
            <a:endParaRPr lang="en-US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ordering of these labels may make sense in the business context. For example, Date of Joining may have implications for the company – perhaps a loyalty bonus?   In which case, we have the ordinal Scale.</a:t>
            </a:r>
          </a:p>
          <a:p>
            <a:endParaRPr lang="en-US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in both cases, arithmetic operations do not make sense.  Adding two Names or Multiplying two Dates of Joining ……These variables are the Qualitative or categorical variables mentioned earlier.</a:t>
            </a:r>
          </a:p>
          <a:p>
            <a:endParaRPr lang="en-US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The next two scales are relevant to Quantitative Data.</a:t>
            </a:r>
          </a:p>
          <a:p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Appraisal Rating A – D is Ordinal.  But if we convert this to a Interval Scale 1 – 4 with D assigned 1 and A assigned 4, we have an Interval Scale.  Average rating for a team has a meaning.  On the other hand, an A-rater (value 4) is not twice as good as a C-rater, awarded a 2.  This is obvious because the mapping was arbitrary.  We could easily have assigned -2 to D, -1 to C, 1 to B and 2 to A.</a:t>
            </a:r>
          </a:p>
          <a:p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Salary is a Ratio Data.  A ratio scale allows all arithmetic operations.  A person earning 10</a:t>
            </a:r>
            <a:r>
              <a:rPr lang="en-US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lakh is earning twice as much as a person earning 5 lakh.  Moreover 0 salary has a meaning.</a:t>
            </a:r>
            <a:endParaRPr lang="en-US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5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 we can</a:t>
            </a:r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have a snapshot of the system: Closing Values of Indices on November 17, 2016</a:t>
            </a:r>
          </a:p>
          <a:p>
            <a:endParaRPr lang="en-IN" altLang="en-US" sz="14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Or we could have a Time Series Data: A variable of Interest is measured periodically.  </a:t>
            </a:r>
          </a:p>
          <a:p>
            <a:r>
              <a:rPr lang="en-IN" alt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 we may also depict the time series by a trend line where the X Axis is Time and the Y Axis is the value of the variable</a:t>
            </a:r>
            <a:endParaRPr lang="en-IN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8325" y="577850"/>
            <a:ext cx="5737225" cy="3227388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1043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565212" y="3352804"/>
            <a:ext cx="216975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26089" y="5257806"/>
            <a:ext cx="2946400" cy="832211"/>
            <a:chOff x="246967" y="2209800"/>
            <a:chExt cx="2209800" cy="83220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687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867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867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2769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333"/>
              </a:lnSpc>
              <a:defRPr sz="4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62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320800" y="1833563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8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13" marR="0" indent="-3413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Arial" panose="020B0604020202020204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175846" y="6553201"/>
            <a:ext cx="2033954" cy="275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2389-E53D-4675-A2A3-64719459F04A}" type="datetime1">
              <a:rPr lang="en-IN" smtClean="0"/>
              <a:t>07-04-2017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9144000" y="734075"/>
            <a:ext cx="2946400" cy="779144"/>
            <a:chOff x="76200" y="2209800"/>
            <a:chExt cx="2209800" cy="7791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07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spc="-20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4000" spc="-20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277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5600"/>
              </a:lnSpc>
              <a:spcBef>
                <a:spcPts val="0"/>
              </a:spcBef>
              <a:buNone/>
              <a:defRPr sz="5333" b="1" spc="-20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26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76200"/>
            <a:ext cx="9844616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76960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" y="152400"/>
            <a:ext cx="9677400" cy="57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1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82240" y="6553201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84280" y="6636202"/>
            <a:ext cx="77724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1100" b="1" dirty="0" smtClean="0">
                <a:solidFill>
                  <a:schemeClr val="accent2"/>
                </a:solidFill>
                <a:latin typeface="Arial"/>
                <a:cs typeface="Arial"/>
              </a:rPr>
              <a:t>BITS-Pilani</a:t>
            </a:r>
            <a:endParaRPr lang="en-US" sz="11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41280" y="6643896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lang="en-GB" sz="1000" b="1" baseline="0" smtClean="0">
                <a:solidFill>
                  <a:srgbClr val="FF0000"/>
                </a:solidFill>
                <a:latin typeface="Arial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152399"/>
            <a:ext cx="9372600" cy="71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500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6729"/>
            <a:ext cx="9844616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Types of Data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4484410"/>
              </p:ext>
            </p:extLst>
          </p:nvPr>
        </p:nvGraphicFramePr>
        <p:xfrm>
          <a:off x="2362200" y="1828800"/>
          <a:ext cx="7315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1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191000" y="1143001"/>
            <a:ext cx="4038600" cy="569913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83463" cy="762000"/>
          </a:xfrm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 smtClean="0"/>
              <a:t>Measurement </a:t>
            </a:r>
            <a:r>
              <a:rPr lang="en-US" altLang="en-US" dirty="0" smtClean="0"/>
              <a:t>Scale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191000" y="2362201"/>
            <a:ext cx="4038600" cy="569913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0" y="2438401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Interval Data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203700" y="3651251"/>
            <a:ext cx="4025900" cy="56991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321175" y="3722688"/>
            <a:ext cx="3856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Ordinal Data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191000" y="4946651"/>
            <a:ext cx="4038600" cy="56991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978275" y="5018088"/>
            <a:ext cx="454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/>
              <a:t> Nominal Data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8610600" y="1967753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Quantitative Data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534400" y="4406154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Qualitative Data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676400" y="5029200"/>
            <a:ext cx="2590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Categories (no  ordering or direction)</a:t>
            </a: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1676400" y="3657601"/>
            <a:ext cx="2667000" cy="32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Rankings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order</a:t>
            </a:r>
            <a:endParaRPr lang="en-US" altLang="en-US" sz="1800" dirty="0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1676400" y="2421827"/>
            <a:ext cx="2438400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Adding &amp; Subtracting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N</a:t>
            </a:r>
            <a:r>
              <a:rPr lang="en-US" altLang="en-US" sz="1800" dirty="0" smtClean="0"/>
              <a:t>o </a:t>
            </a:r>
            <a:r>
              <a:rPr lang="en-US" altLang="en-US" sz="1800" dirty="0"/>
              <a:t>true zero</a:t>
            </a:r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4572000" y="1219201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Ratio Data</a:t>
            </a:r>
          </a:p>
        </p:txBody>
      </p:sp>
      <p:sp>
        <p:nvSpPr>
          <p:cNvPr id="16400" name="AutoShape 17"/>
          <p:cNvSpPr>
            <a:spLocks noChangeArrowheads="1"/>
          </p:cNvSpPr>
          <p:nvPr/>
        </p:nvSpPr>
        <p:spPr bwMode="auto">
          <a:xfrm>
            <a:off x="6096000" y="18288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1" name="AutoShape 18"/>
          <p:cNvSpPr>
            <a:spLocks noChangeArrowheads="1"/>
          </p:cNvSpPr>
          <p:nvPr/>
        </p:nvSpPr>
        <p:spPr bwMode="auto">
          <a:xfrm>
            <a:off x="6096000" y="30480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2" name="AutoShape 19"/>
          <p:cNvSpPr>
            <a:spLocks noChangeArrowheads="1"/>
          </p:cNvSpPr>
          <p:nvPr/>
        </p:nvSpPr>
        <p:spPr bwMode="auto">
          <a:xfrm>
            <a:off x="6096000" y="43434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1676400" y="1143001"/>
            <a:ext cx="2362200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Ratios, </a:t>
            </a:r>
            <a:r>
              <a:rPr lang="en-US" altLang="en-US" sz="1800" dirty="0" smtClean="0"/>
              <a:t>Differences </a:t>
            </a:r>
            <a:endParaRPr lang="en-US" altLang="en-US" sz="1800" dirty="0" smtClean="0"/>
          </a:p>
          <a:p>
            <a:pPr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T</a:t>
            </a:r>
            <a:r>
              <a:rPr lang="en-US" altLang="en-US" sz="1800" dirty="0" smtClean="0"/>
              <a:t>rue </a:t>
            </a:r>
            <a:r>
              <a:rPr lang="en-US" altLang="en-US" sz="1800" dirty="0"/>
              <a:t>zero exists</a:t>
            </a:r>
          </a:p>
        </p:txBody>
      </p:sp>
      <p:sp>
        <p:nvSpPr>
          <p:cNvPr id="16405" name="TextBox 21"/>
          <p:cNvSpPr txBox="1">
            <a:spLocks noChangeArrowheads="1"/>
          </p:cNvSpPr>
          <p:nvPr/>
        </p:nvSpPr>
        <p:spPr bwMode="auto">
          <a:xfrm>
            <a:off x="8610601" y="1230868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Order </a:t>
            </a:r>
            <a:r>
              <a:rPr lang="en-US" altLang="en-US" sz="1800" dirty="0" smtClean="0">
                <a:solidFill>
                  <a:srgbClr val="00B0F0"/>
                </a:solidFill>
              </a:rPr>
              <a:t>Quantity</a:t>
            </a:r>
            <a:endParaRPr lang="en-US" altLang="en-US" sz="1800" dirty="0" smtClean="0">
              <a:solidFill>
                <a:srgbClr val="00B0F0"/>
              </a:solidFill>
            </a:endParaRPr>
          </a:p>
        </p:txBody>
      </p:sp>
      <p:sp>
        <p:nvSpPr>
          <p:cNvPr id="16406" name="TextBox 22"/>
          <p:cNvSpPr txBox="1">
            <a:spLocks noChangeArrowheads="1"/>
          </p:cNvSpPr>
          <p:nvPr/>
        </p:nvSpPr>
        <p:spPr bwMode="auto">
          <a:xfrm>
            <a:off x="8610600" y="2362201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Feedback </a:t>
            </a:r>
            <a:r>
              <a:rPr lang="en-US" altLang="en-US" sz="1800" dirty="0">
                <a:solidFill>
                  <a:srgbClr val="00B0F0"/>
                </a:solidFill>
              </a:rPr>
              <a:t>1 – </a:t>
            </a:r>
            <a:r>
              <a:rPr lang="en-US" altLang="en-US" sz="1800" dirty="0" smtClean="0">
                <a:solidFill>
                  <a:srgbClr val="00B0F0"/>
                </a:solidFill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Temperature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6407" name="TextBox 23"/>
          <p:cNvSpPr txBox="1">
            <a:spLocks noChangeArrowheads="1"/>
          </p:cNvSpPr>
          <p:nvPr/>
        </p:nvSpPr>
        <p:spPr bwMode="auto">
          <a:xfrm>
            <a:off x="8610600" y="362108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Date of Joining</a:t>
            </a:r>
            <a:endParaRPr lang="en-US" altLang="en-US" sz="1800" dirty="0">
              <a:solidFill>
                <a:srgbClr val="00B0F0"/>
              </a:solidFill>
            </a:endParaRPr>
          </a:p>
        </p:txBody>
      </p:sp>
      <p:sp>
        <p:nvSpPr>
          <p:cNvPr id="16408" name="TextBox 24"/>
          <p:cNvSpPr txBox="1">
            <a:spLocks noChangeArrowheads="1"/>
          </p:cNvSpPr>
          <p:nvPr/>
        </p:nvSpPr>
        <p:spPr bwMode="auto">
          <a:xfrm>
            <a:off x="8610600" y="4964114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Customer </a:t>
            </a:r>
            <a:r>
              <a:rPr lang="en-US" altLang="en-US" sz="1800" dirty="0" smtClean="0">
                <a:solidFill>
                  <a:srgbClr val="00B0F0"/>
                </a:solidFill>
              </a:rPr>
              <a:t>Name</a:t>
            </a:r>
            <a:endParaRPr lang="en-US" altLang="en-US" sz="1800" dirty="0" smtClean="0">
              <a:solidFill>
                <a:srgbClr val="00B0F0"/>
              </a:solidFill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8305799" y="990600"/>
            <a:ext cx="214313" cy="2286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>
            <a:off x="8320087" y="3429000"/>
            <a:ext cx="214313" cy="2286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16729"/>
            <a:ext cx="9844616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Cross Sectional Vs Time Series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62443"/>
              </p:ext>
            </p:extLst>
          </p:nvPr>
        </p:nvGraphicFramePr>
        <p:xfrm>
          <a:off x="5943600" y="1089211"/>
          <a:ext cx="2361248" cy="5393055"/>
        </p:xfrm>
        <a:graphic>
          <a:graphicData uri="http://schemas.openxmlformats.org/drawingml/2006/table">
            <a:tbl>
              <a:tblPr/>
              <a:tblGrid>
                <a:gridCol w="1453198"/>
                <a:gridCol w="90805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Closing 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7963.2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7791.3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7784.65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7568.3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7601.35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7563.85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7510.3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7562.4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7437.8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7435.1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7309.3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7276.8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7422.45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25-Jan-16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7436.15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09427"/>
              </p:ext>
            </p:extLst>
          </p:nvPr>
        </p:nvGraphicFramePr>
        <p:xfrm>
          <a:off x="304800" y="1089212"/>
          <a:ext cx="4777296" cy="5393055"/>
        </p:xfrm>
        <a:graphic>
          <a:graphicData uri="http://schemas.openxmlformats.org/drawingml/2006/table">
            <a:tbl>
              <a:tblPr/>
              <a:tblGrid>
                <a:gridCol w="3505200"/>
                <a:gridCol w="1272096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Closing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Values on November 17, 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 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8079.95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Next 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21231.55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8281.95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4306.75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6903.45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Midcap 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3641.4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Free Float Midcap 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14290.15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Free Float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Smallcap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5611.55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Nifty50 Dividend Points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Auto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Bank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19087.85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Energy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9678.4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Financial Services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7642.3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FMCG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Media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2641.9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Nifty Metal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2662.95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779625"/>
              </p:ext>
            </p:extLst>
          </p:nvPr>
        </p:nvGraphicFramePr>
        <p:xfrm>
          <a:off x="8534400" y="1905000"/>
          <a:ext cx="3505200" cy="311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6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5350"/>
            <a:ext cx="6424612" cy="7270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Takeaways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11811000" cy="502920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2400" dirty="0" smtClean="0"/>
              <a:t>Types </a:t>
            </a:r>
            <a:r>
              <a:rPr lang="en-US" sz="2400" dirty="0"/>
              <a:t>of Data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2400" dirty="0"/>
              <a:t>Measurement Scales</a:t>
            </a:r>
          </a:p>
          <a:p>
            <a:pPr marL="179388" indent="-179388">
              <a:buFont typeface="Arial" pitchFamily="34" charset="0"/>
              <a:buChar char="•"/>
              <a:defRPr/>
            </a:pPr>
            <a:r>
              <a:rPr lang="en-US" sz="2400" dirty="0"/>
              <a:t>Cross-Sectional &amp; Time </a:t>
            </a:r>
            <a:r>
              <a:rPr lang="en-US" sz="2400"/>
              <a:t>Series </a:t>
            </a:r>
            <a:r>
              <a:rPr lang="en-US" sz="2400" smtClean="0"/>
              <a:t>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4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 Template</Template>
  <TotalTime>6953</TotalTime>
  <Words>598</Words>
  <Application>Microsoft Office PowerPoint</Application>
  <PresentationFormat>Widescreen</PresentationFormat>
  <Paragraphs>131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BITS_PPT_template</vt:lpstr>
      <vt:lpstr>PG Template</vt:lpstr>
      <vt:lpstr>1_PG Template</vt:lpstr>
      <vt:lpstr>PowerPoint Presentation</vt:lpstr>
      <vt:lpstr>Types of Data</vt:lpstr>
      <vt:lpstr>Measurement Scale</vt:lpstr>
      <vt:lpstr>Cross Sectional Vs Time Series Data</vt:lpstr>
      <vt:lpstr>Takeaways</vt:lpstr>
    </vt:vector>
  </TitlesOfParts>
  <Company>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Jalaiah</dc:creator>
  <cp:lastModifiedBy>BITS-14-1</cp:lastModifiedBy>
  <cp:revision>1298</cp:revision>
  <cp:lastPrinted>2017-04-06T10:46:58Z</cp:lastPrinted>
  <dcterms:created xsi:type="dcterms:W3CDTF">2013-08-12T09:37:37Z</dcterms:created>
  <dcterms:modified xsi:type="dcterms:W3CDTF">2017-04-07T07:12:51Z</dcterms:modified>
</cp:coreProperties>
</file>