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ink/ink2.xml" ContentType="application/inkml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ink/ink3.xml" ContentType="application/inkml+xml"/>
  <Override PartName="/ppt/notesSlides/notesSlide4.xml" ContentType="application/vnd.openxmlformats-officedocument.presentationml.notesSlide+xml"/>
  <Override PartName="/ppt/ink/ink4.xml" ContentType="application/inkml+xml"/>
  <Override PartName="/ppt/notesSlides/notesSlide5.xml" ContentType="application/vnd.openxmlformats-officedocument.presentationml.notesSlide+xml"/>
  <Override PartName="/ppt/ink/ink5.xml" ContentType="application/inkml+xml"/>
  <Override PartName="/ppt/notesSlides/notesSlide6.xml" ContentType="application/vnd.openxmlformats-officedocument.presentationml.notesSlide+xml"/>
  <Override PartName="/ppt/ink/ink6.xml" ContentType="application/inkml+xml"/>
  <Override PartName="/ppt/notesSlides/notesSlide7.xml" ContentType="application/vnd.openxmlformats-officedocument.presentationml.notesSlide+xml"/>
  <Override PartName="/ppt/ink/ink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5" r:id="rId1"/>
    <p:sldMasterId id="2147483648" r:id="rId2"/>
    <p:sldMasterId id="2147483661" r:id="rId3"/>
  </p:sldMasterIdLst>
  <p:notesMasterIdLst>
    <p:notesMasterId r:id="rId12"/>
  </p:notesMasterIdLst>
  <p:handoutMasterIdLst>
    <p:handoutMasterId r:id="rId13"/>
  </p:handoutMasterIdLst>
  <p:sldIdLst>
    <p:sldId id="322" r:id="rId4"/>
    <p:sldId id="324" r:id="rId5"/>
    <p:sldId id="326" r:id="rId6"/>
    <p:sldId id="327" r:id="rId7"/>
    <p:sldId id="328" r:id="rId8"/>
    <p:sldId id="329" r:id="rId9"/>
    <p:sldId id="334" r:id="rId10"/>
    <p:sldId id="333" r:id="rId11"/>
  </p:sldIdLst>
  <p:sldSz cx="12192000" cy="6858000"/>
  <p:notesSz cx="6797675" cy="9928225"/>
  <p:custDataLst>
    <p:tags r:id="rId14"/>
  </p:custDataLst>
  <p:defaultTextStyle>
    <a:defPPr>
      <a:defRPr lang="fr-FR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A2035"/>
    <a:srgbClr val="2B372D"/>
    <a:srgbClr val="134F17"/>
    <a:srgbClr val="030D04"/>
    <a:srgbClr val="FF66FF"/>
    <a:srgbClr val="FF99FF"/>
    <a:srgbClr val="FFCCFF"/>
    <a:srgbClr val="EEB500"/>
    <a:srgbClr val="174B1B"/>
    <a:srgbClr val="4F55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69479" autoAdjust="0"/>
  </p:normalViewPr>
  <p:slideViewPr>
    <p:cSldViewPr>
      <p:cViewPr varScale="1">
        <p:scale>
          <a:sx n="48" d="100"/>
          <a:sy n="48" d="100"/>
        </p:scale>
        <p:origin x="1476" y="4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50" d="100"/>
          <a:sy n="50" d="100"/>
        </p:scale>
        <p:origin x="2898" y="48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ags" Target="tags/tag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ITS-14-1\Desktop\Courses\MBA%20ZC417\Downloads\Types%20of%20Data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ITS-14-1\Desktop\Courses\MBA%20ZC417\Downloads\Types%20of%20Data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Sheet1!$M$10</c:f>
              <c:strCache>
                <c:ptCount val="1"/>
                <c:pt idx="0">
                  <c:v>Freq</c:v>
                </c:pt>
              </c:strCache>
            </c:strRef>
          </c:tx>
          <c:dPt>
            <c:idx val="0"/>
            <c:bubble3D val="0"/>
            <c:spPr>
              <a:gradFill>
                <a:gsLst>
                  <a:gs pos="100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gradFill>
                <a:gsLst>
                  <a:gs pos="1000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2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gradFill>
                <a:gsLst>
                  <a:gs pos="100000">
                    <a:schemeClr val="accent3">
                      <a:lumMod val="60000"/>
                      <a:lumOff val="40000"/>
                    </a:schemeClr>
                  </a:gs>
                  <a:gs pos="0">
                    <a:schemeClr val="accent3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gradFill>
                <a:gsLst>
                  <a:gs pos="100000">
                    <a:schemeClr val="accent4">
                      <a:lumMod val="60000"/>
                      <a:lumOff val="40000"/>
                    </a:schemeClr>
                  </a:gs>
                  <a:gs pos="0">
                    <a:schemeClr val="accent4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Sheet1!$L$11:$L$14</c:f>
              <c:strCache>
                <c:ptCount val="4"/>
                <c:pt idx="0">
                  <c:v>South</c:v>
                </c:pt>
                <c:pt idx="1">
                  <c:v>West</c:v>
                </c:pt>
                <c:pt idx="2">
                  <c:v>North</c:v>
                </c:pt>
                <c:pt idx="3">
                  <c:v>East</c:v>
                </c:pt>
              </c:strCache>
            </c:strRef>
          </c:cat>
          <c:val>
            <c:numRef>
              <c:f>Sheet1!$M$11:$M$14</c:f>
              <c:numCache>
                <c:formatCode>General</c:formatCode>
                <c:ptCount val="4"/>
                <c:pt idx="0">
                  <c:v>7</c:v>
                </c:pt>
                <c:pt idx="1">
                  <c:v>8</c:v>
                </c:pt>
                <c:pt idx="2">
                  <c:v>2</c:v>
                </c:pt>
                <c:pt idx="3">
                  <c:v>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solidFill>
          <a:schemeClr val="lt1">
            <a:alpha val="5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pattFill prst="dkDnDiag">
      <a:fgClr>
        <a:schemeClr val="lt1"/>
      </a:fgClr>
      <a:bgClr>
        <a:schemeClr val="dk1">
          <a:lumMod val="10000"/>
          <a:lumOff val="90000"/>
        </a:schemeClr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Sheet1!$M$10</c:f>
              <c:strCache>
                <c:ptCount val="1"/>
                <c:pt idx="0">
                  <c:v>Freq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Sheet1!$L$11:$L$14</c:f>
              <c:strCache>
                <c:ptCount val="4"/>
                <c:pt idx="0">
                  <c:v>South</c:v>
                </c:pt>
                <c:pt idx="1">
                  <c:v>West</c:v>
                </c:pt>
                <c:pt idx="2">
                  <c:v>North</c:v>
                </c:pt>
                <c:pt idx="3">
                  <c:v>East</c:v>
                </c:pt>
              </c:strCache>
            </c:strRef>
          </c:cat>
          <c:val>
            <c:numRef>
              <c:f>Sheet1!$M$11:$M$14</c:f>
              <c:numCache>
                <c:formatCode>General</c:formatCode>
                <c:ptCount val="4"/>
                <c:pt idx="0">
                  <c:v>7</c:v>
                </c:pt>
                <c:pt idx="1">
                  <c:v>8</c:v>
                </c:pt>
                <c:pt idx="2">
                  <c:v>2</c:v>
                </c:pt>
                <c:pt idx="3">
                  <c:v>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93710856"/>
        <c:axId val="293711248"/>
      </c:barChart>
      <c:catAx>
        <c:axId val="2937108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3711248"/>
        <c:crosses val="autoZero"/>
        <c:auto val="1"/>
        <c:lblAlgn val="ctr"/>
        <c:lblOffset val="100"/>
        <c:noMultiLvlLbl val="0"/>
      </c:catAx>
      <c:valAx>
        <c:axId val="2937112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37108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/>
        </a:fgClr>
        <a:bgClr>
          <a:schemeClr val="dk1">
            <a:lumMod val="10000"/>
            <a:lumOff val="90000"/>
          </a:schemeClr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508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50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3358480"/>
      </p:ext>
    </p:extLst>
  </p:cSld>
  <p:clrMap bg1="lt1" tx1="dk1" bg2="lt2" tx2="dk2" accent1="accent1" accent2="accent2" accent3="accent3" accent4="accent4" accent5="accent5" accent6="accent6" hlink="hlink" folHlink="folHlink"/>
  <p:hf sldNum="0" hdr="0" ftr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737.38074" units="1/cm"/>
          <inkml:channelProperty channel="Y" name="resolution" value="3068.07104" units="1/cm"/>
          <inkml:channelProperty channel="F" name="resolution" value="2.84167E-5" units="1/deg"/>
          <inkml:channelProperty channel="T" name="resolution" value="1" units="1/dev"/>
        </inkml:channelProperties>
      </inkml:inkSource>
      <inkml:timestamp xml:id="ts0" timeString="2017-04-08T05:26:55.22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1080 1899 516 0,'-8'0'-21'16,"-4"-5"32"-16,5 2 5 16,2-5-1-16,3 5-9 15,-3-2-3-15,2 1-1 0,-1 0-2 16,1 1 0-16,3 3-2 15,0 0-6-15,0 0-28 16,0 0 20-16,8 0 8 16,1 1 6-16,3 7 0 15,3-3 2-15,5 4 0 0,3 2 0 16,2-4 0-16,9 3 0 16,2 1 2-16,8-2 0 15,5 2-1-15,5 0 0 16,9-3-1-16,5 2 0 15,5-4 0-15,3 1 0 16,6-3 1-16,-1 2-1 0,1-5 0 16,4 1-1-16,2-2 3 15,11 0-3-15,-1 2 0 16,5-2 1-16,3 0 1 16,-1 0-1-16,4 0 0 0,-2 0 1 15,3 0 1-15,7 2 1 16,-2-2-4-16,-1 3 2 15,3 2 0-15,-2 5-1 16,-2 0 1-16,4 3 0 16,1-1-1-16,1-1 1 0,3 1 0 15,0-3-1-15,2 0 1 16,-2-2-1-16,4-3 0 16,0-1 2-16,-1-3-2 15,3 0 0-15,1 0 0 16,-3 0 0-16,2-5 1 15,2 0-1-15,-2-4 0 0,1 2 1 16,-5 1-1-16,0 1 2 16,-2 0-1-16,-4 1 0 15,-4 2 1-15,3 2 1 16,-6-3 4-16,2 3 0 0,-1-6-1 16,2 3-1-1,-2-4-3-15,3-1 0 0,-1 0 0 16,-4-1-1-16,-1 0 0 15,1 2-1-15,-8 0 0 16,-1 1 1-16,-2 2 0 16,-6 4 0-16,-6 0-1 0,-4 0-4 15,-3 0 10-15,-2 0-2 16,-2 0 0-16,4 0-1 16,-5 0-3-16,-2 2 1 15,-1-2-1-15,-4-3 1 16,-5-3-1-16,-4 1 2 0,-6-4 0 15,-11 2-2-15,-6 2 1 16,-9-2 2-16,-8 1 2 16,-7 2-4-16,-7 3 0 15,-1-3 0-15,-4 2-17 16,0-3-56-16,-4 0-167 16</inkml:trace>
  <inkml:trace contextRef="#ctx0" brushRef="#br0" timeOffset="12543.7254">10944 4404 361 0,'0'-4'45'0,"0"0"-22"16,0 1 16-16,-2-1-12 15,0 1-18-15,-1-1-2 16,1 1 4-16,2 1 0 16,-2 0-5-16,2 2-4 15,0 0 1-15,0-2-1 16,0 2-1-16,0 0 0 0,0 0 0 16,0 0-2-16,0 0 1 15,0 0-2-15,0 0-3 16,0 0-2-16,0 4-7 15,7 3 12-15,0 4 3 16,1 3-1-16,1 4 1 0,1 3-1 16,-2 2 0-16,-2 4-3 15,-1 2-1-15,0 1 4 16,0 0 0-16,-1 1 0 16,2-1 0-16,1-3 0 15,0-2 0-15,3-2-1 0,0-3 1 16,2-4-1-16,0 0 1 15,3-4-1-15,-3-2 1 16,3-4-1-16,-3 0-1 16,5-5-1-16,-1-1 2 15,2 0 0-15,4-12 0 0,4-4 1 16,4-9 3-16,9-3 1 16,7-10 0-16,10-8 0 15,8-8 3-15,10-5 1 16,7-4-3-16,7-6-1 15,9-2-2-15,5-4 0 16,6-2 1-16,1 0 0 0,5-3 3 16,2 2-3-16,0 0 3 15,-2 4 2-15,-1 1-3 16,-1 4-5-16,-6 2 0 16,-4 7 1-16,-5 6-1 0,-3 6-10 15,-18 11-24-15,-9 6-41 16,-20 12-196-16</inkml:trace>
  <inkml:trace contextRef="#ctx0" brushRef="#br0" timeOffset="15072.9505">13417 5449 405 0,'-2'-9'11'0,"-4"0"5"0,3 2 4 16,-2-2-10-16,3 2-4 15,-2-1 3-15,1 1 1 16,1 2-7-16,0 2 2 15,2-1-3-15,0 4 1 16,0 0-2-16,-1 0 0 0,1 0 0 16,0 0 1-16,0 0-3 15,0 0 2-15,0 0-4 16,0 5-4-16,1 6 5 16,5 3 1-16,1 6 4 15,3 5-3-15,0 5 1 16,-2 4 2-16,1 0-2 0,2 0-1 15,-2 1 1-15,2-3-1 16,3 1 0-16,0-4 1 16,3 1-2-16,-1-2 2 15,4-4-6-15,0-1-3 16,1-6 3-16,4-4 5 0,4-4-2 16,-2-5 0-16,7-4 1 15,3 0 1-15,7-15 1 16,4-6 6-16,10-8 6 15,3-6-2-15,10-10 0 16,7-3 3-16,8-9-4 0,6-6 0 16,5-7-2-16,8-1-2 15,5-5 0-15,5-3 1 16,1-4 4-16,8 1-3 16,-2-4 4-16,2 1-4 15,5-1-5-15,-8 2-1 0,-3 5-2 16,-2 8 1-16,-6 8-2 15,-14 12-26-15,-15 10-20 16,-17 14-66-16</inkml:trace>
  <inkml:trace contextRef="#ctx0" brushRef="#br0" timeOffset="17865.6646">15094 6568 408 0,'0'0'11'0,"0"0"12"0,0 0 0 16,0 0-7-16,0 0-8 16,0 0 4-16,0 0-6 15,0 0-3-15,0 0 7 16,0 0 5-16,0 0-4 16,0 0-1-16,0 0-5 0,0 0 0 15,0 0-1-15,0 0 0 16,0 3 1-16,0-3-1 15,0 0 0-15,0 0-2 16,0 0 3-16,0 0-4 16,0 0-1-16,0 0-1 0,0 0-1 15,0 0-2-15,0 0 4 16,0 0 1-16,0 1-3 16,0 1 2-16,0 0-1 15,2 2 0-15,1 1 1 16,1 4-1-16,2 3 2 15,-1-1-1-15,2 6 2 0,0-1-2 16,0 5 1-16,3 0-2 16,-3-1 4-16,-1 3-5 15,-2-4 3-15,4 1 2 16,-3 0-7-16,0 1 6 16,2 0-3-16,0-1 2 0,1 0 1 15,1 0 0-15,0-6-2 16,2 0 0-16,-1-2 0 15,1-2-5-15,0-2 2 16,0-2 4-16,3-1-1 16,-1-2 1-16,4-3 0 15,1 0-5-15,8-7 4 0,4-10 1 16,10-10-1-16,8-9 9 16,14-12-6-16,9-11-2 15,15-11 1-15,15-16 0 16,12-10 11-16,20-10-4 0,11-14 1 15,14-5-1-15,5-3-5 16,8-2-4-16,-3 5 0 16,1 2 0-16,-4 8-24 15,-7 5-17-15,-7 12-33 16,-20 5-151-16</inkml:trace>
  <inkml:trace contextRef="#ctx0" brushRef="#br0" timeOffset="30609.5915">3447 11086 489 0,'2'3'8'0,"-2"-3"13"16,0 0 4-16,0 0-7 16,0 0-11-16,0 0-2 0,0 0-2 15,0 0-2-15,0 0-2 16,0 0 0-16,3 0-1 15,3-2 0-15,2-2 0 16,2 1-5-16,4-1-5 0,1 1 0 16,4-1 2-16,3 1 0 15,3-1 9-15,4-1 1 16,7-3-1-16,6 3 2 16,7-2-1-16,9 2-1 15,5-4 0-15,5 2 1 16,9-1-1-16,2 3 1 0,6-2 0 15,4 0-1-15,6 4 2 16,4-3 0-16,8 2-2 16,2 1 0-16,7-1 2 15,7 1-2-15,2-2 2 16,6 1-1-16,4-2 0 0,1 3 0 16,5-2 0-16,-2-1-1 15,4 3 2-15,1-2-2 16,6 1 1-16,-3 0 0 15,4 1-1-15,-2-1-1 16,2 1-24-16,0 0 14 0,-6 2-8 16,-1 1 25-16,0 0-4 15,-8-2 1-15,4 2-2 16,-5 0 6-16,-5 2 6 16,2 2 3-16,-4-3-2 15,-4 1 1-15,-8 0 5 0,-3 0-5 16,-7-2-6-16,-5 1-1 15,-4 1-2-15,-8-4 1 16,0 2-4-16,-9 0 1 16,-4 0 0-16,-5 0 0 15,-11-5-26-15,-12-7-101 16</inkml:trace>
  <inkml:trace contextRef="#ctx0" brushRef="#br0" timeOffset="33514.7578">20116 11105 638 0,'0'2'-8'16,"0"-2"9"-16,6 0-11 15,7-2 4-15,6-4 3 0,8 1 4 16,3-2-7-16,11 0-13 16,0 2-8-16,1 1-8 15,6 1 9-15,-2 1-17 16,6 2 15-16,2 0-8 16,7 0 12-16,4 0 13 0,5 0 11 15,6 2 2 1,4 1-2-16,8 2 6 0,7-1 3 15,5 2 8-15,14 1-6 16,3-2 9-16,12 0-16 16,8 0-2-16,7 1-2 15,9-2 2-15,3 1-3 0,4 2 2 16,7 0 0-16,4 2-1 16,0 0 0-16,7 0 0 15,1 2 0-15,10-1 0 16,-3 1 0-16,5 0 1 15,1 0-2-15,4-1 2 0,-2 1-2 16,-1-2 2-16,7 1-1 16,1 0-1-16,2-2 3 15,3-1 1-15,4-1 3 16,-1 1-3-16,-1-4-1 16,2 5 1-16,-4 0 1 0,1 0 3 15,-5 0-3-15,-2 2-1 16,-3-3-1-16,-2-2 1 15,2-1 4-15,-1-4 8 16,3 0-8-16,0 0-4 16,4 0-1-16,1-4-2 0,0 0 0 15,-3-3 0-15,2 2 1 16,-3-1-1-16,-7 0 0 16,-4 0 1-16,-11 2-1 15,-7-2-1-15,-10 0 1 16,-8 1 2-16,-6-2 15 0,-7-1 10 15,-8 3-10-15,-2 0 5 16,-9-3-7-16,-7 3-6 16,-8 0-4-16,-7 1-5 15,-13 1 1-15,-7 1-6 16,-13 2-22-16,-10 0-21 16,-11-3-26-16,-14-3-73 0</inkml:trace>
  <inkml:trace contextRef="#ctx0" brushRef="#br0" timeOffset="39106.8348">7777 11976 440 0,'12'0'-4'0,"2"0"4"0,6 0 1 16,6 0 2-16,4 0-2 15,4 0-1-15,4 0 1 16,4 2-2-16,-1 3 2 16,3 2-2-16,1 1-3 15,0 5-15-15,2-2-17 0,1 2-3 16,3-4-2-16,-1 5 38 15,3-4 3-15,7-1 8 16,-1 0 35-16,6-1-11 16,5 0 2-16,4 0-14 0,5-2-5 15,3 1 1 1,8 0-11-16,0 1-1 0,6 1-3 16,5-2 0-16,7 0-2 15,4-3 2-15,2-1 0 16,5-3 3-16,8 0-5 15,5-2 2-15,2-7-3 0,7-4 4 16,3 4-2-16,2-6-4 16,5 0 5-16,-4 3-2 15,3-2 1-15,3 3 4 16,-2-1-3-16,0 3-1 16,0 2 2-16,-2 2 4 0,0 2-3 15,0 3-2-15,-6 0 2 16,7 0-3-16,-3-3 0 15,1 3 1-15,3 3-1 16,-2-2 0-16,-1 2 1 16,3-3-1-16,-7 4 0 15,5-3 0-15,0 1-1 0,-2-1 3 16,4-1-3-16,3 0 1 16,2 0 1-16,4 0-1 15,-1-1 0-15,-1-2 0 16,0-2 2-16,-2 2-5 0,-4-1 5 15,1-1-2-15,-2 2 1 16,0 1-1-16,-3 0-1 16,1 1 1-16,1 0 0 15,-1 1 1-15,-2-3-1 16,4 3 0-16,-4 0 2 16,0 0 7-16,1 0 12 0,-3 0-2 15,-3 3-10-15,-2-1 12 16,-7 4-8-16,-6 0-3 15,-5-1 2-15,-7 2-1 16,-9 0-5-16,-1 4 3 16,-5 1-7-16,-7 3-1 0,-10-3-20 15,-13-9-82-15</inkml:trace>
  <inkml:trace contextRef="#ctx0" brushRef="#br0" timeOffset="45353.8678">3210 13306 404 0,'36'6'-2'16,"6"0"1"-16,6 0 2 0,6-2 4 16,7-2 0-16,5 2-2 15,10-4 0-15,6 0-1 16,3 0-1-16,6 0 0 16,6 0 0-16,6 0 0 15,-1 0-1-15,5 0 0 16,5 0 0-16,3-1 0 0,6 1 1 15,4 1-2-15,6-1 1 16,7 0 1-16,4 0-2 16,9 0 2-16,5-5-2 15,4-3 2-15,4 1-2 0,2-3 3 16,3 0-3-16,-2-1 2 16,5 2 2-16,1-1 1 15,0 0 15-15,0 3-11 16,0 0-4-16,5 4-1 15,-6-1-1-15,6 4-2 16,-4 0 0-16,2 0 0 0,-2 6 1 16,2 1-1-16,-4 1-1 15,-4 2 2-15,0-2 0 16,0 3-1-16,-2 0-1 16,-3-2 1-16,5-3 1 15,-3 3-1-15,1-5-1 0,-2 0 3 16,-2 0-1-16,-4 0 2 15,-2 2-3-15,0-2 0 16,-5-1 0-16,-2 1 3 16,2-1-2-16,-3-1 0 15,1-2-1-15,-3 0 0 0,0 0 0 16,1 0-1-16,3 0 7 16,-3-2-1-16,4 2 4 15,-3 0-4-15,3 0-2 16,2 0 7-16,-2 0-6 15,-2 0 2-15,0 0-3 0,-1-2 1 16,-4 2-2-16,6 0-1 16,-3 0 0-16,1 0 0 15,2 0 0-15,0-1 0 16,3 1 1-16,-2-5-3 16,-2-1 2-16,0 0 1 0,-3 1-1 15,-3 2 0-15,-4-1 0 16,-3 4-1-16,-1 0 2 15,0-1-1-15,-3 1-2 16,3 0 2-16,1 0 0 16,3 0-1-16,1 0 0 15,0-3 2-15,2-3-5 0,0 2 3 16,0-3 1-16,3-2 1 16,1 1-2-16,1 0 0 15,2-3 0-15,-2 2 0 16,0 0 1-16,2 2 4 15,-1 0-3-15,-2 2 1 0,0-1 2 16,1 2 0-16,4-2-1 16,0 2-2-16,-1 0 0 15,-1 1 1-15,2-1-3 16,-5 1 1-16,3 1 0 0,-5-1-2 16,1 3 2-16,-1 0 2 15,-2 0-3-15,0-2 0 16,2 2 0-16,-2 3 0 15,1-1 2-15,3 2 0 16,-1 0-2-16,-2-3 0 16,1 1 2-16,-3-2-2 0,-2 0 1 15,3 0-1-15,-5 0 0 16,-4 0 0-16,0 0 0 16,-8 0 2-16,-1 0-2 15,-5-2 0-15,-4-3 0 16,-6-1 1-16,-1 1 4 0,-6-2 3 15,-7 1-2-15,-5 2-3 16,-7-2 0-16,-8 2-5 16,-7-1-16-16,-9-2-50 15,-11-7-83-15</inkml:trace>
  <inkml:trace contextRef="#ctx0" brushRef="#br0" timeOffset="63926.2283">1608 13902 382 0,'0'0'14'0,"0"0"3"0,0 0 2 16,0 0-1-16,0 0-10 15,0 0-3-15,0 1 0 16,0 1-1-16,0 4-2 15,-2-1-2-15,-1 1-7 16,-2 2 0-16,-2 1 4 16,1 0 4-16,-1-2-2 0,1 1 2 15,1-1 0-15,2 0 3 16,-1 0-2-16,3 2-1 16,-4 3-1-16,5 6 0 15,-2 4 1-15,1 8 1 16,-3 8 1-16,1 8-2 0,-4 9 0 15,1 9 1-15,-5 11-2 16,2 5 1-16,-3 12-1 16,-3 2 1-16,0 9-1 15,-4 2 1-15,4 8-1 16,-4 3 8-16,3 4 6 16,2 6-4-16,3 4 0 0,2 4-1 15,3 2-4-15,5 5-2 16,-1-1-2-16,0-1 0 15,0-5 1-15,2-2-2 0,-1-3 1 16,2-8-1-16,-1-5 1 16,0-5 5-16,-1-6 7 15,1-8-1-15,-2-9 0 16,2-9-3-16,-2-8-5 16,2-9-3-16,0-6 0 15,-1-12 0-15,4-6 0 0,-1-11-18 16,-2-17-45-16,0-10-148 15</inkml:trace>
  <inkml:trace contextRef="#ctx0" brushRef="#br0" timeOffset="78170.8054">25829 15782 529 0,'3'-9'15'0,"1"0"8"15,3-1-12-15,2 0-4 16,7 0-6-16,8 3-1 16,6-4 0-16,6 2-1 15,7-1-5-15,7 0-11 0,6 2-14 16,7 4 8-16,3-1-5 15,11 1 13-15,6 2 12 16,14 0 1-16,8 2 2 16,9 0 2-16,18 0 4 15,9 0 10-15,17 0 6 16,15-1-2-16,17 1-5 16,18 0-5-16,15-2-3 0,12 2 0 15,13-2-1-15,7 2-2 16,9 2 0-16,0 3 1 15,5 1-2-15,-1 3-1 16,-3-1-1-16,-4 2 1 0,-5 2-2 16,-11-2 0-16,-16 0 0 15,-17-2-2-15,-19 4 6 16,-26-6-6-16,-25 1 4 16,-26-1-2-16,-30-2-5 15,-26-4-6-15,-26 0-16 16,-33-4-43-16,-22-12-62 0</inkml:trace>
  <inkml:trace contextRef="#ctx0" brushRef="#br0" timeOffset="79895.6586">9204 17020 397 0,'11'-5'21'15,"2"-10"-2"-15,3 1 1 16,5-2 10-16,6 0-18 0,4 2-6 15,5-3-3-15,3 5-3 16,6 1 1-16,3-1 0 16,6 3-2-16,4 0 0 15,5 0-3-15,5 4-4 16,8 0 7-16,4-1 1 0,12 1 0 16,4 0 0-16,13 1 0 15,5-2 0-15,11 1 0 16,7 0-2-16,6-3 4 15,8 3 0-15,5 2 3 16,7-3-3-16,3 4 1 16,5 1 1-16,0 1 4 0,7-2 2 15,2 2-2-15,5 0 1 16,2-2-3-16,4 2 1 16,6 0 3-16,-1-5-6 15,1-2 0-15,5-2 0 16,-2-4-2-16,-3-1 3 0,-5 1 6 15,1-1 1-15,-6-2 1 16,-8 0-5-16,-13 2-1 16,-8 1 3-16,-13 3-1 15,-16 1-1-15,-13 1 0 16,-14 2-3-16,-7-2-4 0,-17-1-9 16,-15-3-72-16,-21-9-157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737.38074" units="1/cm"/>
          <inkml:channelProperty channel="Y" name="resolution" value="3068.07104" units="1/cm"/>
          <inkml:channelProperty channel="F" name="resolution" value="2.84167E-5" units="1/deg"/>
          <inkml:channelProperty channel="T" name="resolution" value="1" units="1/dev"/>
        </inkml:channelProperties>
      </inkml:inkSource>
      <inkml:timestamp xml:id="ts0" timeString="2017-04-08T05:28:36.60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20982 1041 315 0,'8'0'41'0,"-3"0"-10"16,0 0 11-16,0 0-29 0,2 0-7 15,1 0 2-15,1 0-6 16,0 0 2-16,1-1-4 15,3 2 1-15,-2 0-1 16,2 3 3-16,-3 1 0 16,1 0 0-16,0 2-1 15,-4-2-4-15,2 3 0 0,-4 0 1 16,3 3 0-16,-1 3 1 16,-2 4 0-16,-1 5 1 15,-1 4 0-15,-1 5 1 16,1 4 0-16,-1 1 2 15,1 4-3-15,0-4 1 0,6 5-1 16,-2-7 0-16,8-2-1 16,4-5 0-16,8-9 1 15,10-4-2-15,14-13 2 16,12-6 10-16,20-21 10 16,19-15 4-16,18-13 2 15,13-13-9-15,14-9-5 0,23-5-6 16,3-9-4-16,9-1-1 15,9-3-2-15,14 1 2 16,2 4-1-16,-6 3 0 16,-1 10 0-16,-7 9-27 15,-15 13-31-15,-27 10-64 0,-22 18 121 16,-23 12 0-16,-27 13 0 16</inkml:trace>
  <inkml:trace contextRef="#ctx0" brushRef="#br0" timeOffset="4585.0471">24957 1156 481 0,'0'-10'34'0,"-3"0"-32"16,-6 1 0-16,2 0 2 0,-2 4 10 15,0-2 1-15,0-3-5 16,0 6 7-16,2 2 1 16,0-2-6-16,1 2-8 15,1 2-3-15,-2 0-2 16,-1 6-3-16,-2 10-3 16,-2 5 4-16,-5 11 1 0,-1 12 0 15,-1 8 2-15,-2 13 0 16,4 4 2-16,2 6 1 15,8 0-1-15,7-4 0 16,4-5-1-16,18-7-2 16,10-9 1-16,7-12-4 0,10-8 2 15,4-12 2-15,6-9 2 16,4-9 3-16,4-7-6 16,0-15 43-16,-1-8-18 15,0-9-4-15,-5-9-5 0,-3-8 0 16,-8-7-6-16,-7-4-6 15,-12-3 0-15,-6-5-3 16,-13 0 1-16,-10 2 1 16,-4 6-9-16,-18 2 3 15,-10 10 3-15,-9 9-1 0,-6 8 1 16,-9 12 1-16,2 9-1 16,-4 10 1-16,3 7 4 15,-2 7-1-15,3 14-1 16,4 5-2-16,1 8 0 15,8 6 0-15,1 4-2 16,4 4-42-16,4 0-63 0,6-4-140 16</inkml:trace>
  <inkml:trace contextRef="#ctx0" brushRef="#br0" timeOffset="5064.7955">25586 883 433 0,'-20'57'-4'0,"3"12"11"15,-5 14 28-15,5 11 8 16,5 6-11-16,5 1-17 16,7 1-11-16,11-7-2 0,16-15 0 15,10-12-2-15,9-18-1 16,7-13 0-16,1-15 13 15,2-10 23-15,-5-8 2 16,-7-4-2-16,-5-6-4 16,-10-10-10-16,-7-5 1 0,-12-8 3 15,-5-5-12-15,-5-5-8 16,-12-4 0-16,-10 2-5 16,-5 5-1-16,-3 6 0 15,-1 7 1-15,4 11-2 16,1 8-20-16,6 2-28 15,6 4-30-15,6 7-44 0,8-4-132 16</inkml:trace>
  <inkml:trace contextRef="#ctx0" brushRef="#br0" timeOffset="5374.9751">26235 1391 579 0,'-2'-13'4'0,"-13"3"27"16,-2 8-15-16,-7 2-14 0,-3 5-2 15,0 11-1-15,2 6 0 16,0 4-1-16,7 7 1 16,4-1-5-16,8 5 5 15,4-1 1-15,2 0-1 16,4-3 0-16,9 1 1 15,2-1 0-15,0-5 5 0,-1-1 4 16,-2-2-3-16,-7 1 0 16,-5 0-1-16,-5 0 1 15,-16 3 0-15,-9 0-5 16,-6-6-56-16,-5-6-161 0</inkml:trace>
  <inkml:trace contextRef="#ctx0" brushRef="#br0" timeOffset="5951.089">26508 1642 639 0,'3'0'-19'16,"1"-8"13"-16,-1-3 6 16,2-3-2-16,-3-3-25 0,-2 0 1 15,0-3-5-15,-2 2 20 16,-5-2 8-16,-1 8 5 15,-4-1 1-15,4 8 6 16,1 5 5-16,-2 9 2 0,1 14-13 16,5 11 5-16,-1 5 19 15,2 6-6-15,4 3-11 16,-2 1-7-16,9-8-1 16,6-2-1-16,-1-5-1 15,6-9 1-15,2-6-1 16,0-6 0-16,3-10 2 0,1-3 0 15,-4-1 4-15,-2-12 12 16,1-6 8-16,-1-7-5 16,-5 0-4-16,4 2-9 15,-5 7-2-15,0 2-5 16,-1 12 2-16,2 3-2 0,-2 1 1 16,2 12 6-16,-1 3-2 15,5 2 0-15,-4-2 0 16,4 2-3-16,-2-2-2 15,7-2-2-15,-1-5-49 16,1-7-59-16,-2-2-173 0</inkml:trace>
  <inkml:trace contextRef="#ctx0" brushRef="#br0" timeOffset="6391.4793">27204 1676 703 0,'8'9'3'0,"0"2"-16"0,1 5 13 16,3 6 0-16,1-1 2 15,3 4-3-15,2 0 1 16,4-2-1-16,2-2 1 16,-2-5 0-16,4-3-3 0,1-8 4 15,-4-3 1-15,-2-2 10 16,1-4 14-16,-2-10 2 15,-4-2-7-15,-5-5-8 16,0-4-10-16,-4 0-1 16,-4 0-17-16,-1 5-46 15,-2 6 8-15,0 5 12 0,0 7-10 16,0 2-33-16,0 7 14 16,4 2-19-16,7 4-14 15</inkml:trace>
  <inkml:trace contextRef="#ctx0" brushRef="#br0" timeOffset="6847.501">27723 1776 490 0,'0'2'60'0,"0"2"-39"16,0-1-11-16,2 1-6 16,-1 3-2-16,3-4-1 15,4 5-3-15,1-5 2 0,3-1-2 16,6-2 2-16,0 0 4 15,5-2-2-15,4-9 0 16,2-3 3-16,1-4 8 16,4-3 6-16,8-8 1 15,-1-4-5-15,4-9-2 0,-2-8-10 16,4-7-4-16,0-7-7 16,-5-5-9-16,-6-6 1 15,-5-4 5-15,-4 4 11 16,-9 4 0-16,-7 7 0 15,-6 9 3-15,-5 8 15 16,0 12 11-16,-11 13-1 0,1 10-15 16,-3 12-9-16,-1 3-4 15,-1 21-2-15,3 13-2 16,-1 9 3-16,1 15 1 16,1 13 0-16,1 5 0 0,3 7 0 15,4 5-1-15,3-2 2 16,3-4-1-16,12-4 0 15,6-12 0-15,8-6-6 16,3-9-5-16,4-10 0 0,3-10-27 16,-2-11-26-16,-3-14-59 15</inkml:trace>
  <inkml:trace contextRef="#ctx0" brushRef="#br0" timeOffset="7039.193">28181 1594 884 0,'20'-2'-7'0,"7"-8"-2"16,14-3 12-16,4 3-6 15,5-3-15-15,1 4-36 0,-7-1-41 16,-8 0-91-16</inkml:trace>
  <inkml:trace contextRef="#ctx0" brushRef="#br0" timeOffset="7280.9054">28695 1646 840 0,'5'11'-3'16,"0"-1"-9"-16,0 7 14 15,1 0 0-15,0 7 0 16,-4-1 1-16,1 2-3 16,-3 1 0-16,0 0-57 0,0-3-49 15,0-4-40-15,0-6-70 16</inkml:trace>
  <inkml:trace contextRef="#ctx0" brushRef="#br0" timeOffset="7773.7113">29068 1844 721 0,'19'16'-6'0,"-2"-1"13"15,3-1 16-15,3-2-15 16,2-3-6-16,0-5 0 16,-3-4-2-16,-4 0-11 15,-4-6-12-15,-7-6 8 16,-5-6 11-16,-2 0-2 0,-5-3-7 16,-12-1 6-16,-2 3 5 15,-1-3 2-15,0 6-9 16,4 2-3-16,1 0 4 15,7 3 8-15,1 5 1 0,7 0 4 16,0 2 6-16,10 0-10 16,9 1 1-16,9-1 5 15,6 2 6-15,7 2-7 16,3 0 2-16,0 0-3 16,0 0 1-16,-1 2-3 15,-7 2 0-15,-4-3-1 0,-5 1 2 16,-3 2 3-16,-9-4 0 15,-2 4 2-15,-4-3 9 16,-4 1 0-16,0 1-2 16,-1 1 3-16,0-2-3 15,-2 2 0-15,3 3-11 16,1-5-4-16,-3-1 1 0,6-1-25 16,0 0-37-16,-3-14-70 15,-1-4-383-15</inkml:trace>
  <inkml:trace contextRef="#ctx0" brushRef="#br0" timeOffset="7917.1113">29068 1421 947 0,'-15'11'-2'0,"10"-2"-63"0,3 2-10 16,1-4-112-16</inkml:trace>
  <inkml:trace contextRef="#ctx0" brushRef="#br0" timeOffset="10088.9656">31401 3975 410 0,'4'4'35'0,"-1"-4"-38"15,2 0-10-15,0 0 3 16,1 0-62-16,2 0-1 16,-3 0-3-16,-3 0-69 0</inkml:trace>
  <inkml:trace contextRef="#ctx0" brushRef="#br0" timeOffset="10331.1326">31401 3975 139 0,'36'4'43'0,"-46"-4"-9"16,1 2-21-16,3 2-11 15,-1-1 2-15,-1 1 42 16,2-3 1-16,5 1 11 0,-1-2-33 15,2 0-7-15,0 0 1 16,0 0 0-16,0 0 1 16,0 0 3-16,0 0 4 15,0 0-11-15,5 0-4 0,10 0-7 16,7 0 15 0,12 0 5-16,16-8-7 0,26-5 2 15,17-1-6-15,24-8 1 16,17 1-6-16,12-4-7 15,2 5-1-15,-4 3 1 16,-15 11-47-16,-22-17-49 0,-27 10-115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737.38074" units="1/cm"/>
          <inkml:channelProperty channel="Y" name="resolution" value="3068.07104" units="1/cm"/>
          <inkml:channelProperty channel="F" name="resolution" value="2.84167E-5" units="1/deg"/>
          <inkml:channelProperty channel="T" name="resolution" value="1" units="1/dev"/>
        </inkml:channelProperties>
      </inkml:inkSource>
      <inkml:timestamp xml:id="ts0" timeString="2017-04-08T05:29:28.14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14249 4142 493 0,'-2'-5'2'0,"0"0"-1"15,2 0 4-15,-3 0 2 16,3 1-1-16,-1 0 2 16,1 3 5-16,0-1-3 0,0 2 3 15,0 0-3-15,0 0 0 16,0 0-3-16,0 0-4 16,0 0-2-16,0 0 0 15,0 0-3-15,0 0 0 16,0 0-1-16,0 2-2 15,0 7 5-15,6 1-1 16,1 4 1-16,0 3 0 0,0 1 0 16,1 0 0-16,-1-1 1 15,1-1-2-15,-1-2 1 16,3-1 1-16,-1-3-2 16,3 0 1-16,3-5-1 0,6-5 0 15,6 0 0-15,5-9 2 16,8-10 0-16,10-12 4 15,9-7 6-15,9-7 0 16,8-9 13-16,1-2-4 16,4-1-3-16,-6 4-3 15,-6-1-6-15,-8 10 20 0,-10 4-15 16,-5 5-7-16,-12 6-3 16,-7 7 0-16,-6 4-4 15,-8 5-24-15,-8 2-32 16,-5 3-95-16</inkml:trace>
  <inkml:trace contextRef="#ctx0" brushRef="#br0" timeOffset="2256.3884">16709 4823 421 0,'0'-3'-8'16,"0"-3"8"-16,0-1 2 15,-5 0 10-15,2 1-1 16,-1 1 4-16,-1 0 17 16,2 0-3-16,-2-1-3 0,1 0-5 15,0 1-6-15,2 0-6 16,0 1-5-16,0 3 1 16,2-1-4-16,0 0 1 15,-1 2-1-15,1 0-1 16,0 0 0-16,0 0-4 0,0 0 0 15,0 7-9-15,-2 8-3 16,2-1 16-16,0 5 0 16,0 3 1-16,0 1-2 15,0-1 2-15,0-3-1 16,3-1-1-16,5-4 2 0,1 0-1 16,1-5 0-16,4-4 0 15,5-2-1-15,3-3 1 16,10-10 1-16,5-12 1 15,12-11 5-15,11-6 6 16,8-11 5-16,5-5-3 16,4-1 1-16,0 1-4 0,-4 5-1 15,-7 5 1-15,-7 6 3 16,-9 7-2-16,-12 7-5 16,-5 5-5-16,-9 6-1 15,-4 2-3-15,-5 4-9 0,-8 5-51 16,-7 3-74-16</inkml:trace>
  <inkml:trace contextRef="#ctx0" brushRef="#br0" timeOffset="4844.2025">17463 5567 399 0,'0'-4'-6'0,"-2"1"7"16,0 1 2-16,2 2 3 0,0-2-3 16,0 0 0-16,0 2-2 15,0 0 1-15,0 0 6 16,0 0-4-16,0 0-2 15,0 0-3-15,0 0 1 16,0 0 0-16,0 2 1 16,2 5 2-16,3 4 1 0,0 0 2 15,3 1-3-15,-1 4 0 16,0 2-1-16,0-2-1 16,-2 2-1-16,3-2 1 15,-1-2 0-15,-2-4-1 16,1 2 1-16,-1-4-1 0,1-2 0 15,1-3 1-15,2-1-1 16,-1-2 3-16,7 0 6 16,1-5 4-16,7-11-1 15,6-7 5-15,10-10-1 16,7-8 9-16,6-9 1 0,5-7-7 16,10-7 1-16,-4 2-5 15,3-2-2-15,-3 3 3 16,-5 5 0-16,-9 8 2 15,-7 8-3-15,-8 5-4 16,-11 6-3-16,-5 6-2 0,-3 4-4 16,-6 7 1-16,-4 1-2 15,0 4-1-15,-3 3-12 16,-2 1-16-16,0 3-38 16,-14 0-87-16</inkml:trace>
  <inkml:trace contextRef="#ctx0" brushRef="#br0" timeOffset="7843.1956">16493 6421 229 0,'0'-3'73'0,"0"2"-39"15,0 1-2-15,0-1-6 16,0 1 2-16,0 0-12 16,0 0 4-16,0 0 3 15,0 0-7-15,0 0-6 0,0 0-8 16,0 0 0-16,0 0-2 16,0 0 1-16,0 0 1 15,0 0 2-15,0 0 1 16,0 0 0-16,0 0-4 15,0 0-2-15,0 0-4 0,6 7 4 16,-3-2 1-16,2 6 1 16,2 2 1-16,3 1-4 15,-3 0 4-15,0 2-2 16,0-2 0-16,0-2 0 16,-1 1 0-16,1-4 0 0,0-1 0 15,1-3 0-15,4-2 0 16,-2-1 0-16,9-2 0 15,0 0 0-15,4-9 0 16,8-9 1-16,6-7 1 16,9-5 1-16,7-8 5 0,8-6 6 15,10-4 4-15,2-4-3 16,3-1-4-16,2-3-1 16,0 5 1-16,-5-3-1 15,-1 3 2-15,-5 4 2 16,-10 6 3-16,-8 5 0 0,-10 9-1 15,-7 4-3-15,-8 5-4 16,-6 4-6-16,-4 3-1 16,-5 2-1-16,-3 6 0 15,-1-1-3-15,-3 4-20 16,-2 0-27-16,-5 11-56 0,-12 3-68 16</inkml:trace>
  <inkml:trace contextRef="#ctx0" brushRef="#br0" timeOffset="9892.1809">13237 7165 452 0,'-1'-2'-2'16,"1"0"3"-16,-2 0-1 15,2 1 2-15,0-1 0 0,0 2 0 16,0 0 3-16,0 0-2 16,0 0 1-16,0 0-1 15,0 0-2-15,0 0 0 16,0 0-2-16,0 3 1 16,0 1-1-16,2 5 1 0,3 0 1 15,2 0-1-15,-2 7 0 16,3-2 0-16,1 2 0 15,-1 2 0-15,4 0 1 16,-2 0-1-16,1-2 0 16,2 0 2-16,-1-2-1 0,2-3 0 15,1-2 1-15,0-2 4 16,6-3-2-16,4-4 1 16,2-2 4-16,10-14 3 15,9-11 13-15,7-9 4 16,10-9-5-16,8-6-4 15,4-6-5-15,0-2-3 0,2 2 1 16,-7 1-5-16,-7 6 1 16,-7 6 7-16,-6 5 2 15,-12 7 0-15,-8 3 0 16,-4 9-9-16,-9 2-4 0,-2 3-1 16,-5 7-4-16,-3 1 1 15,-5 2-2-15,-2 3-19 16,0 2-18-16,-5 0-50 15,-11 0-99-15</inkml:trace>
  <inkml:trace contextRef="#ctx0" brushRef="#br0" timeOffset="11430.1002">10850 7946 330 0,'2'-7'2'0,"-2"3"7"16,0 1 15-16,2 1-2 15,-2 0-6-15,0 2-3 0,0 0-4 16,0 0-5-16,0 0-1 15,3 0-1-15,0 2 1 16,1 4 1-16,-1 6 0 16,2-2-1-16,1 6-1 15,-1-1 0-15,3 4 1 0,-1 3-2 16,3-1 1-16,-1 6 0 16,4-5 0-16,-1 3-1 15,3-4 1-15,-1-2-1 16,4-1-1-16,1-7 2 15,3-4-2-15,7-7 3 0,3-2 4 16,9-17 10-16,8-14 1 16,7-11 14-16,10-11-4 15,6-10-9-15,6-2-8 16,-4-1-7-16,-1 4 5 16,-7 4 7-16,-6 6 2 15,-11 13 0-15,-9 7-5 0,-7 3-1 16,-6 8-9-16,-10 6-2 15,2 4 3-15,-9 4-4 16,0 6-12-16,-2 3-43 16,-8 0-37-16,0 2-153 15</inkml:trace>
  <inkml:trace contextRef="#ctx0" brushRef="#br0" timeOffset="39980.047">31654 1739 530 0,'0'-16'12'16,"-5"0"-11"-16,-1 0 9 16,0 0-2-16,-1 0-4 15,-1-2-1-15,-2 0-2 16,-2 4-1-16,-2-3 0 15,-4 5-10-15,-4-3-21 0,-7 5-33 16,-7-1 14-16,-3 2 1 16,-8-1 23-16,-3-1 40 15,-4 0 26-15,0-1 0 16,-4-1 3-16,4-1-4 0,-8-2-3 16,1-2-10-16,-1-2-8 15,-6-1-10-15,-3 0-6 16,-6-1-3-16,-8 3-3 15,-6-1-8-15,-8 2-7 16,-6 0-2-16,-3 2-10 16,-9 0 17-16,-7 1 7 0,-2 3 3 15,-3-4 4-15,-5 1 3 16,2 2-5-16,-4-3 8 16,-3 0 2-16,1 0 4 15,-2 2-3-15,-4-2 4 16,1 2-9-16,-3 1-2 0,-1 1-2 15,2 2 0-15,-6 2 0 16,-2 2 0-16,2 1-1 16,2 1-1-16,-4 2 2 15,-1 2-1-15,1 0 2 16,-1-1 0-16,1 10 0 0,2 0 0 16,-5 3 1-16,3 5 1 15,-1 4 0-15,3 0-1 16,-2 6 2-16,-1 1 5 15,1 4 1-15,4 1-3 16,3 7 0-16,0-1-4 0,4 3-2 16,6 0 1-16,5 3-2 15,-1 3 1-15,5-1-3 16,-1 3 3-16,4 3-2 16,2 4 1-16,-2 4 0 15,6 3-2-15,-4 2-5 16,1 2 1-16,5 1 3 0,3 4 2 15,3 2 1-15,4 0 0 16,8 0 1-16,-2 0-2 16,11-3 2-16,3 2-1 15,3-2 1-15,6-1-2 0,1 0 2 16,8 4-1-16,0 3-1 16,-2 6 2-16,2 1-2 15,1-2 0-15,1 5 2 16,3-3-2-16,2 5 2 15,3-5 0-15,6 1-2 0,4 1 2 16,4 2-1-16,4-3-1 16,2 0 2-16,4-1-1 15,3 4-1-15,3-3 1 16,1 1 0-16,3 4 0 16,2 0 0-16,5 2 0 15,0 0 0-15,5 0 0 0,-3-2 0 16,5 2 0-16,3-6 0 15,2 2-2-15,1-3 3 16,4-1-1-16,0-1-2 16,4-2 2-16,6 0 1 15,2-2-2-15,5-3 2 0,5-2-1 16,0-4 0-16,7-3 0 16,3-2-1-16,2-2 2 15,5-3-1-15,2 0 0 16,4-4-1-16,0-2 2 15,5 2-3-15,-2-5 1 16,8-2 0-16,2-2 0 0,3-2 2 16,3-3-1-16,2 0-1 15,4-4 2-15,4-2-2 16,0 0 1-16,2-2 0 16,2-3 0-16,3 0 0 15,1 0 0-15,1-1 0 0,2-3 0 16,1-1 0-16,-2-2-1 15,6 0 2-15,-4 0-2 16,4-2 2-16,2-2 0 16,-1 4-2-16,1 0 2 0,-1-2-2 15,-1 2 1-15,2 0 0 16,-2-2 1-16,0 4-2 16,3-2 2-16,-1-1-1 15,-1-1 0-15,3-2 5 16,1-1-1-16,-2-2 1 15,6-2 1-15,-1-2-4 0,5 0-1 16,-1-1 0-16,0-1-2 16,1-1 2-16,-1-1-2 15,0 3 2-15,-3-2-1 16,4 0 0-16,-3-1 0 16,2-1 1-16,1 0-1 0,3-2 0 15,2 0 3 1,3-3-1-16,6-2 0 0,1-2 0 15,4 0-2-15,2 0 1 16,-2 0-1-16,4-4 0 16,-2 0 1-16,0 3-1 15,-2-1 0-15,2-2 1 0,1 3-2 16,1-1 1-16,-2 0 1 16,7-1-1-16,-4-1 1 15,3 0-1-15,-1-1-1 16,2 0 2-16,-2-2 0 0,0-1-2 15,3-2 2-15,-5 1-1 16,4-4 0-16,-3 1 1 16,-1-3-2-16,1-1 2 15,1-3 0-15,-1-1-2 16,-3-3 2-16,5-2-1 16,-7-2 0-16,0-3 1 0,-5 0-2 15,4-1 1-15,-5-3 1 16,-2 0-2-16,-4-3 2 15,-1-1-1-15,-4 1 1 16,-4-2 2-16,-1-2 10 16,-2-2-6-16,-1-2 0 0,1-1-4 15,2-2-3-15,-2 0 1 16,-1-4-4-16,-3 0-10 16,-3-2 4-16,1-4 4 15,-5 3 3-15,0-2 2 16,-1-1 0-16,-7 0 0 0,-4-3 1 15,-6 0-2-15,-6-1 2 16,-3-4 1-16,-5 0-3 16,-3-2 2-16,-2-1 0 15,-2-1-1-15,-5-5 0 16,-5-2 1-16,-5-7-1 0,-10-3-2 16,-2-6-6-16,-5 0 4 15,-7-4 5-15,-5 0 3 16,-5 0-2-16,-2-9 7 15,-3-1-4-15,-11-4 1 16,-5-1 3-16,-5-8 2 0,-9 1 1 16,-3-6 2-16,-5 0-3 15,-8-5 4-15,1-4-2 16,-4-1 3-16,0-6-5 16,1-4-4-16,-6 1-4 15,-6-3-1-15,-6 1-4 16,-5 0 1-16,-13 1-2 0,-7 5 3 15,-9 6 1-15,-11 7-2 16,-14 6 1-16,-13 14 0 16,-13 12 1-16,-12 13-4 15,-13 14 3-15,-10 11-1 0,-6 16 1 16,-4 13-12-16,0 12-35 16,1 6-34-16,7 7-51 15</inkml:trace>
  <inkml:trace contextRef="#ctx0" brushRef="#br0" timeOffset="41304.616">26315 2574 540 0,'0'-2'-1'0,"-2"-4"17"0,0 3-5 16,2 0-6-16,0 2-4 15,0-1 0-15,0 1-3 16,0 1 1-16,0 0-2 16,0 0-3-16,2 0 3 15,4 0 0-15,-4 1 0 0,2 6-1 16,-3 6 1-16,3 1 0 16,-1 5 2-16,-1 3-8 15,1 5 3-15,-1 2 2 16,3 1 3-16,2 0 0 15,1 0 0-15,3 1 1 0,0-2-1 16,1-1 1-16,5-1-1 16,-1 0 1-16,-2-4 0 15,6-5 0-15,0-4 0 16,3-4 1-16,3-7 7 16,11-3 8-16,9-18 0 15,8-16 0-15,14-16 0 0,15-18 8 16,16-18 2-16,14-15-5 15,15-13-8-15,9-9-9 16,9-2-3-16,-4 1 1 16,-11 12-35-16,-19 10-112 0</inkml:trace>
  <inkml:trace contextRef="#ctx0" brushRef="#br0" timeOffset="43426.0008">29043 2467 377 0,'-4'-4'0'0,"-1"-2"4"16,2 3 4-16,3-2 17 15,-2 1-13-15,2 3-8 16,0-1 2-16,0 0 3 15,0 2 3-15,0 0-2 16,-2 0-3-16,2 0-3 0,0 0-3 16,0 0 0-16,0 4-2 15,0 1 1-15,4 3 0 16,4 5 0-16,1 1 0 16,3 1 0-16,0 3 0 15,0-1 0-15,1 1-1 0,1 0 2 16,1-2-1-16,-1-1 0 15,-1-3 1-15,3-1-1 16,0-3 1-16,2-2 6 16,2-3 0-16,3-3-1 0,0 2 4 15,7-13 4-15,11-12 3 16,8-17 2-16,17-19 8 16,19-13 0-16,15-22-3 15,24-13 0-15,15-10-9 16,12-4-7-16,5 5-6 15,6 2 1-15,-13 14-4 0,-17 15-14 16,-18 11-32-16,-28 17-34 16,-25 13-75-16</inkml:trace>
  <inkml:trace contextRef="#ctx0" brushRef="#br0" timeOffset="45927.0925">31047 2557 350 0,'0'-1'15'16,"0"-3"-15"-16,0 1 0 16,-2-1 8-16,0 1-1 15,2-1 9-15,0 2 10 16,0-2-8-16,0 3 0 0,0-2-4 15,0 2-1-15,0 0-3 16,0 1-2-16,0 0-3 16,0 0-1-16,0 0-5 15,0 0 0-15,2 0 1 16,3 2 0-16,0 4 0 0,5 2 0 16,-1 1 0-16,1 3 1 15,3 1-1-15,1 0 0 16,1 4 1-16,-3-1-1 15,3 0 1-15,-3 0 0 16,-1 0-1-16,-1 2 0 16,0-4 1-16,-1 0-3 0,0-2 3 15,4-1-1-15,-3-2-1 16,3-1 1-16,1-5 0 16,4-3 0-16,3 0 0 15,5-7 1-15,8-13-1 0,8-10 2 16,9-12 1-16,12-11 1 15,16-15 8-15,15-8 1 16,6-10-4-16,10-1-2 16,-1 0-1-16,1 4 9 15,-8 11 2-15,-11 7 8 16,-9 13 5-16,-16 12-8 0,-12 7-3 16,-15 10-8-16,-13 9-8 15,-11 3-1-15,-7 6 1 16,-6 1 1-16,-2 4 2 15,-2 0 0-15,-13 0-10 16,-2 2-25-16,-3 9-16 0,-7 1-39 16,-4 3-47-16</inkml:trace>
  <inkml:trace contextRef="#ctx0" brushRef="#br0" timeOffset="57538.4063">25694 3918 327 0,'0'-1'13'16,"0"-2"-3"-16,1 2 3 15,-1 1 11-15,0-1 2 16,0-1-5-16,0 0 3 0,0 2-2 16,0-2-5-16,0 2-1 15,0-1-9-15,0 1-5 16,0 0 1-16,0 0-2 15,0 0 1-15,0 0-1 0,0 0-1 16,0 0 0 0,0 0 0-16,0 3 0 0,2 2 0 15,0 0 0-15,2 4 0 16,0 2 0-16,-1 0-1 16,1 2 1-16,1-3 0 15,0 3-2-15,0 1 2 16,2-6 0-16,0 3 0 0,0-4-1 15,3-1-1-15,3-5 2 16,4-1 0-16,9 0-1 16,6-15 1-16,12-7 3 15,5-10-2-15,9-6 7 16,8-7 4-16,9-5 5 0,-4 0-2 16,5-2 3-16,-3 5-4 15,-10 4-1-15,-4 6-2 16,-12 5-8-16,-5 7-1 15,-8 5-1-15,-9 6-21 0,-11 5-55 16,-7 2-121-16</inkml:trace>
  <inkml:trace contextRef="#ctx0" brushRef="#br0" timeOffset="60137.0128">25692 4792 314 0,'0'-1'22'15,"0"-3"1"-15,0 2 14 16,0 1 4-16,0-3-13 15,0 3-12-15,0-1-2 16,0 0-5-16,0 0-3 0,0 0-4 16,0 2-1-16,0 0-1 15,0 0 0-15,0 0 1 16,0 0-1-16,0 0 0 16,0 0 3-16,0 0-3 15,0 0 0-15,0 0 1 16,3 0-1-16,1 4-1 0,2 3 2 15,-1 2-2-15,-1 3 1 16,1 2 0-16,0 3 0 16,-1 1 0-16,0 1 0 15,1 2 1-15,-1-3-1 0,1 1 0 16,2-2-1-16,0-4 2 16,4-2-2-16,0-5 1 15,4-2 0-15,4-4 0 16,8-6 0-16,9-13 1 15,7-13 7-15,9-9 9 0,11-11 13 16,9-8-6-16,6-5-12 16,2-3-6-16,-2 4-4 15,0 2 5-15,-10 7 10 16,-12 10 15-16,-9 5-8 16,-9 8-11-16,-10 7-9 15,-7 7-2-15,-2 4-2 0,-11 6-15 16,-8 6-70-16,0 2-121 15</inkml:trace>
  <inkml:trace contextRef="#ctx0" brushRef="#br0" timeOffset="61926.6615">25719 6544 361 0,'-7'0'11'16,"0"0"4"-16,1 0 24 15,1 0-5-15,-1 0-11 16,5 0-9-16,-3-2-4 15,4 2 1-15,0 0-6 16,0 0-3-16,0 0-5 16,0 2-2-16,0 6 5 0,4 4 0 15,1 2 0-15,5 5-1 16,-2 2 1-16,1 0 1 16,1 2-2-16,0-1 2 15,2-3-1-15,1-4-1 0,3 2 0 16,2-8 2-16,3-4-2 15,8-5 5-15,5 0 6 16,8-16 7-16,6-8 7 16,11-13 2-16,9-11-1 15,8-5-8-15,3-6 5 0,4 0-10 16,-2-2-3-16,-6 10 1 16,-9 6 3-16,-8 9 1 15,-11 6-5-15,-11 11-6 16,-9 1-2-16,-8 7 1 15,-8 2-2-15,-2 6-4 16,-6-1-44-16,-3 1-37 0,0 3-8 16,-5-2-93-16</inkml:trace>
  <inkml:trace contextRef="#ctx0" brushRef="#br0" timeOffset="63527.6461">25518 5620 309 0,'0'-5'17'0,"2"1"-3"15,0-2 14-15,1 0 0 16,1-1-4-16,1 1-2 0,0 1-4 15,3-1-10-15,-3 5-6 16,4-1 0-16,0 2-1 16,-1 0-1-16,0 9 1 15,3 3 1-15,-2 6 0 16,0 2 6-16,-2 3-2 0,2 4-2 16,-2-3 0-16,4 3-2 15,-4-4 0-15,2-3-1 16,2-2 0-16,1-6-1 15,3-4 1-15,6-8-1 16,10-13 5-16,14-17 38 0,11-13-2 16,14-16-15-16,13-14-10 15,7-9 1-15,8-3-7 16,-3 0-4-16,-1 5 0 16,-14 9 5-16,-11 14-1 15,-16 9-4-15,-13 13-5 0,-14 9-1 16,-11 10-8-16,-8 8-49 15,-7 2-68-15,-7 4-370 16</inkml:trace>
  <inkml:trace contextRef="#ctx0" brushRef="#br0" timeOffset="78459.1119">22291 5722 151 0,'0'0'238'0,"-5"-2"-225"16,2 2 14-16,0-2 1 16,1 2-9-16,2-1-6 15,-2-1 6-15,2 2-10 0,0-2-3 16,0 2-1-16,0 0-4 16,0 0 1-16,0 0-2 15,0 0-1-15,0 0 1 16,0 0-5-16,0 4 1 15,0 6 6-15,4 5-3 16,0 0 2-16,0 5 2 0,-1 0-1 16,3-1-4-16,-1-1 4 15,3-3-2-15,4-3 0 16,4-5-5-16,5-7 4 16,12-3 0-16,9-19 2 15,12-14 16-15,14-12 12 0,14-14 8 16,11-10-3-16,6-3-7 15,5-5-11-15,-2 5-5 16,-3 6 1-16,-11 10-7 16,-9 9-2-16,-12 12-2 15,-11 11-11-15,-15 10-38 0,-13 6-34 16,-6 10-69-16</inkml:trace>
  <inkml:trace contextRef="#ctx0" brushRef="#br0" timeOffset="79482.9077">21984 6703 462 0,'-5'-4'1'16,"-1"1"-1"-16,1-1 1 16,1 1 1-16,2 2 3 15,1-2 2-15,-1 2 3 0,2 1-2 16,0-3 0-16,0 3-4 15,0 0-4-15,0 0-1 16,0 0 0-16,0 8 1 16,0 2 0-16,5 5 4 15,0 4-1-15,3 2 0 16,1 4 1-16,0 4-1 0,2-1 2 16,3 1-3-16,3-2-1 15,0-6 0-15,7-3 0 16,3-9 0-16,8-8 0 15,10-4 11-15,12-25 28 0,13-19 10 16,18-19-24-16,14-16-9 16,12-12 4-16,10-10 0 15,9-1-5-15,0 2-7 16,-8 9-6-16,-11 12-3 16,-17 14-35-16,-21 16-86 15,-16 9-142-15</inkml:trace>
  <inkml:trace contextRef="#ctx0" brushRef="#br0" timeOffset="83466.9176">24134 3726 600 0,'0'0'3'0,"0"-3"-2"16,0 3-2-16,0-3 1 15,0 1 0-15,0 1-3 16,0-3-3-16,0-1-1 15,0 0 0-15,0-2-3 16,-6-1-13-16,-5 0-8 0,-3-1 3 16,-4 0 3-16,-6-2 19 15,2 0 12-15,-5 2 1 16,0-3 26-16,0 1-3 16,0-3-1-16,0 0-25 15,-2-2-3-15,-2 0 2 0,-3 2-2 16,-3-1 0-16,-6 2-2 15,-4 3 0-15,-4-1-3 16,0 6 0-16,-5 1 1 16,0 2 1-16,0 2-6 15,5 0 4-15,-3 2 0 0,-4 7 2 16,2 4 18-16,-1 3-74 16,-4 1 57-16,-4 3 1 15,4 3 0-15,-2 1 5 16,2 1 0-16,0 1-2 15,7 1-1-15,3 3 1 0,2 1-1 16,2 0 1-16,4 2 0 16,5 0 3-16,4 1-4 15,2 3-2-15,3 0 1 16,0 0-1-16,2 6 0 16,0 2-1-16,-2 1-13 0,2 4 4 15,1 0 5-15,1 3 1 16,0-3 3-16,3 0 1 15,4 0 0-15,0-2 0 16,6 1 1-16,2-3 4 16,5 2-2-16,3-3-2 15,2 1 0-15,0-1 0 0,9-1-1 16,4 1 0-16,5-2 1 16,-2 2-6-16,4-3 1 15,1-1 3-15,4 2-1 16,2-2 1-16,1 0 1 15,-3-2-1-15,5 0 2 16,1-1-2-16,1-3 1 0,2-3 1 16,2 0 2-16,1-5-2 15,5-2 1-15,1-3 1 16,3-3 0-16,0-2 1 16,4-7-2-16,-2 2 1 15,6-5 1-15,1 1 3 0,-1-5-2 16,2-1 1-16,-2-2-4 15,0 0 0-15,-4 2 0 16,1-2-2-16,-1 0 2 16,-2-4-1-16,5-3-2 15,-4 0 3-15,0-4-2 0,2 1 1 16,0-5 0-16,3 1-1 16,1-2 1-16,-3-2 0 15,-1-1-7-15,0-1 8 16,-2-1-2-16,-1-3 0 0,-1 3 1 15,1-4-1-15,1 0 0 16,-1-2 1-16,1 3-2 16,1-5 2-16,-4 1-1 15,2-1 0-15,-4 0 1 16,-1-1-1-16,-1 0 0 16,-5-2 0-16,-3 2 1 0,-5-5-2 15,-2 0 2-15,-3-1 2 16,-5-3-3-16,-1-6 3 15,-2 1-3-15,-1-5 2 16,-7 1-2-16,-1-4 0 16,-2 2 0-16,-5-1 0 0,0-3 0 15,0-1 3-15,-10-2 9 16,0 0-3-16,-5-2-5 16,-4-2 1-16,-3 3-3 15,-7-2 3-15,-3 2-1 16,-9-3 0-16,-6 4-3 0,-5 2 0 15,-7-1-4-15,-10 5 0 16,-4-1 0-16,-4 6 0 16,-10 5-2-16,-9 5-8 15,-11 6 1-15,-10 5-20 16,0 7-16-16,-6 6 12 0,6 4-413 16</inkml:trace>
  <inkml:trace contextRef="#ctx0" brushRef="#br0" timeOffset="96008.3213">27685 3576 433 0,'-5'-5'3'0,"0"0"14"16,-1-1 2-16,1 1-11 15,-1 1-7-15,-1-1 0 0,0 2-1 16,0-3 1-16,0 4-1 16,0-2 1-16,0 3-1 15,-1-1 0-15,1 0-1 16,2 0 1-16,-1 2 3 16,1-1 8-16,2 1-1 0,1 0-4 15,-3 0 3-15,4 0-2 16,-1 0-4-16,2 0 2 15,0 0 1-15,0 0-1 16,0 0-1-16,0 0-6 16,0 0-1-16,0 0 0 15,5 0 3-15,5 0 1 0,2 0-2 16,3 0 2-16,4 0-2 16,3 0 1-16,5 0 0 15,3 0 0-15,8-2 0 16,5-2 1-16,6 1-1 15,6-3 1-15,7 3-1 0,6-3 1 16,3 0-1-16,5 0 0 16,4 3 0-16,1-1 1 15,6 0-1-15,3 2 0 16,3 1 0-16,7 2 1 16,-1-1 6-16,6 0 4 15,0 0-2-15,-3 0-2 0,1 2-4 16,-4 0 1-16,1 1 1 15,-5 1 0-15,-5 0 1 16,3-4 3-16,-8 2 3 16,1-2-3-16,-9 0 0 0,-3 0 2 15,-4-6-1-15,-7 1 2 16,-7-1-1-16,-7-1-3 16,-5 1-5-16,-5 0-2 15,-5-1 2-15,-12 0-23 16,-11-3-69-16,-11 3-227 15</inkml:trace>
  <inkml:trace contextRef="#ctx0" brushRef="#br0" timeOffset="100491.4252">28159 3881 388 0,'4'-11'-10'16,"-2"1"14"-16,0 0 1 0,-2 5 2 15,0 2 11-15,0 1 15 16,0 2-8-16,0 0-5 16,0 0-3-16,0 0-9 15,0 0-6-15,0 0-2 16,0 0-3-16,2 9 1 16,0 4 1-16,3 0 2 0,0 7-1 15,0 3 0-15,2 2-1 16,-2-1 2-16,3-1-2 15,-3-3 1-15,8-6 1 16,2-6-3-16,10-8-1 0,9-3 18 16,14-20 26-1,15-15-3-15,18-13-18 0,12-10-4 16,11-5-2-16,4-4-5 16,-4 10-6-16,-9 8-1 15,-19 11-56-15,-22 15-93 0</inkml:trace>
  <inkml:trace contextRef="#ctx0" brushRef="#br0" timeOffset="101397.0155">26098 3999 434 0,'-2'-4'-3'0,"-3"2"4"16,1-1 0-16,2 0 0 15,-1 3 6-15,1-2 4 0,2 2-6 16,-2 0-4-16,2 0-1 16,0 0-2-16,0 0-1 15,7 5 2-15,2 0 0 16,6 2-1-16,2-3 1 16,7 0 1-16,7-2-1 0,4-2 7 15,12 0 5-15,8 0-7 16,7 0 0-16,8 0 0 15,9 0-4-15,5 0 2 16,6 1 0-16,2-1-3 16,5 0 1-16,-1 0 0 15,4 0 1-15,4 0-1 0,-2 1 15 16,1-2 11-16,-1-6-1 16,-2-3 1-16,-3 2-6 15,-9-1-10-15,-5 4-5 16,-10 1-3-16,-7 2-1 0,-18 2-25 15,-23 0-98-15</inkml:trace>
  <inkml:trace contextRef="#ctx0" brushRef="#br0" timeOffset="103000.0027">25422 5128 663 0,'5'0'1'15,"-2"0"-35"-15,-1 0-104 16,-2-2-274-16</inkml:trace>
  <inkml:trace contextRef="#ctx0" brushRef="#br0" timeOffset="104340.8144">28264 4673 297 0,'0'4'3'0,"0"-1"0"16,-2-1-3-16,0 1 0 15,1-3 1-15,1 2 23 16,0 0 5-16,0-2-1 15,0 0 2-15,0 0-22 0,0 2-8 16,0 0-3-16,1 2 4 16,3 2-2-16,-1 7 3 15,3 0 0-15,-1 3 3 16,-2 3-1-16,1 2 2 16,2 3 2-16,-1-3-3 15,-1-1 2-15,3-3-3 0,1-5 1 16,7-6 5-16,5-6-1 15,11-1 7-15,10-21 13 16,15-13 11-16,17-15-12 16,15-13-5-16,16-10 2 0,6-4-13 15,0 6-10-15,-5 5 2 16,-17 14-24-16,-25 14-119 16</inkml:trace>
  <inkml:trace contextRef="#ctx0" brushRef="#br0" timeOffset="106774.2761">28127 3743 434 0,'-4'-9'17'16,"-1"-2"-20"-16,0 0 6 15,0-2 6-15,1 2-5 16,-2-1-2-16,-1 3-1 16,0-2-1-16,-3 1 2 15,0 1 1-15,-4 2 1 0,-3 0-3 16,2 1 2-16,-7 1-2 16,-2 3 0-16,2 0 0 15,-3 2-1-15,1 0 3 16,0 0-1-16,1 0 0 15,-2 0 1-15,4 5 1 0,-1-1 0 16,-2 5-2-16,3 0-1 16,-2 5-1-16,1 4 0 15,1 0 0-15,-3 7 0 16,1 0 1-16,-1 3-2 16,2 1 1-16,2-1 0 0,3 2 0 15,-2 0 0-15,6 0 0 16,0-2 0-16,7 2 0 15,-1-2 0-15,0 3-1 16,6-4 1-16,1 3-1 16,0-3 0-16,0-1 2 0,8 1-3 15,-1-2 2-15,1-1 0 16,3-5-1-16,0 3 1 16,5-7-2-16,-1 2 1 15,4-4 1-15,3-3-1 16,1-1 1-16,6-3 0 0,0-3 6 15,3-1-1-15,2-2 0 16,4 0 1-16,1-2-3 16,-4-6-1-16,4 0-1 15,0-3 1-15,0 0-2 16,0-3 0-16,-2 0 1 16,-1-4 1-16,0-1-2 0,-2-5 3 15,0-1 5-15,-4-4 2 16,1-3 2-16,-4 0-2 15,0-5 0-15,-3-2-2 16,-3-5 1-16,-1-1-5 16,-5 0 1-16,-5 3 2 15,-5 0 9-15,-5 3 6 0,-3 3-2 16,-14 3 5-16,-7 1-2 16,-10 5-4-16,-12-2-11 15,-11 10-7-15,-10 6-2 0,-9 13-11 16,-16 7-22-16,-11 24-46 15,-2 8-63-15</inkml:trace>
  <inkml:trace contextRef="#ctx0" brushRef="#br0" timeOffset="108641.9361">25617 4655 458 0,'-2'0'0'15,"-6"0"1"-15,3-3 2 0,2-1-2 16,-3 1-1-16,-1-1 1 16,0-2-1-16,1 3 0 15,-1 0 0-15,-1-1 1 16,-1 0-1-16,-1 2 1 15,0-1-1-15,-2 0 1 16,0-1-1-16,-2-2 0 0,-2 3 1 16,2 0 0-16,-3 1 1 15,-2-2 4-15,-1 0 2 16,0 3 2-16,-1 1-2 16,1 0 1-16,0 0-5 15,1 0 2-15,-3 0-3 0,0 0-2 16,1 5-1-16,-1 2 0 15,-1 0-12-15,1 2 0 16,-1 2-3-16,0-2 8 16,1 4 4-16,3 0 2 15,-3 6 1-15,5-3 0 0,0 3 0 16,0 1-2-16,7-1 2 16,-3 3 2-16,4 0-4 15,4-2 1-15,3 0 0 16,0 0 1-16,2 2-1 15,0 2 0-15,2 0-1 0,5-2 1 16,2 3 1-16,4 0-1 16,-1-3 2-16,3-1 0 15,2 1-1-15,0-2 1 16,2-2 0-16,3-3-1 16,0-1 2-16,1-3-1 0,3 1-1 15,1 0 0-15,-1-2 3 16,4-1-1-16,-1-3 0 15,3-1-1-15,-3-3 0 16,3-2 1-16,1 0-1 0,2 0-1 16,-1-9 0-1,1-4 2-15,-1 1-2 0,-3-4 0 16,1-3 2-16,-5-2 2 16,2-3 3-16,-5-4-3 15,-3 0 1-15,-1-4-1 16,-5-4 0-16,-2-1 1 0,-6-2 1 15,-3-3-1-15,-4 3 3 16,0-4 4-16,-5 6 4 16,-9-2-2-16,-5 3 4 15,-4 2-2-15,-3 0 2 16,-8 6-5-16,-3 1-8 16,-7 4-3-16,-4 7-2 0,-6 9-9 15,-5 7-4-15,-9 7-12 16,-8 21-37-16,-6 15-33 15,-8 7-298-15</inkml:trace>
  <inkml:trace contextRef="#ctx0" brushRef="#br0" timeOffset="112465.8238">28298 5613 299 0,'3'0'-1'0,"1"0"0"0,-1 0 1 16,1 2 1-16,1-2-2 15,-2 3 1-15,0-1 0 16,-1 1 1-16,-2 1 8 15,2 1 3-15,-2 1-10 16,1-1 2-16,1 4-3 0,-2-2-2 16,2 6 2-16,-2-3-1 15,2 3 1-15,-2 1 6 16,0 0 15-16,1-1 0 16,1 0-3-16,2-3-9 15,1-1-2-15,3-4 6 0,2-1-3 16,4-4 9-16,6 0 6 15,7-12 6-15,9-15 2 16,11-7 12-16,12-11-19 16,11-6-1-16,15-8-11 15,5 0-9-15,-1 1-4 0,-3 7-11 16,-8 5-57-16,-21 7-169 16</inkml:trace>
  <inkml:trace contextRef="#ctx0" brushRef="#br0" timeOffset="114625.795">28259 4857 474 0,'0'0'2'0,"0"0"-2"16,0 0 0-16,0 0 4 0,0-4-3 16,0 1-1-16,0-3 1 15,0 1-2-15,0 0-2 16,0 0-1-16,-5-1-1 15,-2 0-6-15,-1-1 9 16,-3 2 2-16,0-2 4 16,2 0 7-16,-3 0 2 0,-1-2-2 15,1-2-1-15,-3 0-6 16,1 1-2-16,-1-3-2 16,1 3 0-16,-4-5 1 15,2 3-2-15,-2-2-1 16,-3-1-3-16,2 3 2 0,-3-3 2 15,3 5 1-15,-2-1-1 16,-1 0 2-16,0 3 2 16,3 0 0-16,-3 3 0 15,0 0 6-15,-2 3-8 16,0 0 2-16,-1 2 0 0,-2 0-2 16,-2 5-1-16,2 4 0 15,-2 2 0-15,0 2 2 16,3 1-4-16,1-2 4 15,1 2-2-15,1 1 0 16,2 1 0-16,1 0 0 0,0 4 0 16,1 3-2-16,2 4 2 15,0 0 0-15,3 5 0 16,2-1 0-16,3 5 0 16,2 0 0-16,1 2 0 15,3-1-1-15,-1 2 1 0,4-1 0 16,0-1 0-16,0-5 0 15,0 0 0-15,6-4 0 16,1 1-3-16,4-4-2 16,5-2 2-16,0-2-5 15,3-3 1-15,5-1-2 0,0-5 4 16,1-5 4-16,5 1-1 16,-2-7 3-16,3 1-1 15,2-2 0-15,1 0 1 16,0 0 2-16,2-3 5 15,0-5 2-15,3-1-3 16,1-1-3-16,-1-4 1 0,4 0-4 16,1-1 3-16,0-2-4 15,-3-2 2-15,3 0 2 16,-5-3 0-16,0-1-3 16,-4-1 1-16,-1-2-2 15,-7-3 2-15,-1-4 3 0,-2 1 6 16,-1-6 2-16,-4-1-1 15,-7 1 4-15,0-3 2 16,-8 4-5-16,-4 0-2 16,-2-1 0-16,-16 0-1 15,-7 5-3-15,-9 2 1 0,-13 2-2 16,-11 6-7-16,-11 7 1 16,-13 9-11-16,-14 7-11 15,-13 11-28-15,-13 12-55 16,-9 6-220-16</inkml:trace>
  <inkml:trace contextRef="#ctx0" brushRef="#br0" timeOffset="116523.175">25466 5563 292 0,'2'2'36'0,"0"-2"-23"16,1 0-14-16,2 0 3 16,3 0-1-16,-3 0-1 15,2 0 0-15,0 0-19 0,-2 0-14 16,3 0 3-16,-1 2-14 15,0-2-89-15</inkml:trace>
  <inkml:trace contextRef="#ctx0" brushRef="#br0" timeOffset="117490.2441">25617 5531 472 0,'-5'0'-1'0,"0"-4"2"16,0 1 1-16,3 1 4 0,2-2-1 16,-1 1-5-16,-1-1 0 15,2 1 0-15,-2-1-6 16,2 0-5-16,-2 3 8 16,-1-3 2-16,-1 1 1 15,-1-1 1-15,-1 1 4 0,-1 0 7 16,0 0 1-16,-2-1 0 15,0-1-3-15,0 2 0 16,0-1-6-16,1 1-1 16,-4-1-2-16,2 1-1 15,-2-1 1-15,0-2-1 0,-2 1 0 16,-2-1 0-16,0 2-4 16,-2-2-3-16,-2 2-1 15,-1-1 4-15,1 3 2 16,-4 1 3-16,-1 1-1 15,0 0 2-15,-2 0 3 16,-3 0 4-16,3 1-3 0,-4 5-1 16,1 1-3-16,1 0 7 15,0 4-4-15,0 0-4 16,2 3-1-16,0 0 0 16,3 4-1-16,0 0-4 0,1 0-4 15,3 1 3-15,0 4-1 16,2-1-1-16,1 2 7 15,2 2-1-15,3 0 2 16,0-1-1-16,4 4 0 16,1-3 1-16,3 3-1 0,2 0 0 15,2-3 0-15,0 3 0 16,4-4-1-16,5 0 1 16,1 0-1-16,3 2 2 15,3-1 0-15,4 1-1 16,0-2 1-16,1 2 1 15,4-2-2-15,2 0 1 0,0-4 1 16,2-1-1-16,2-4 1 16,-1-2-2-16,2-1 0 15,1-4 3-15,1-2-2 16,1-4 0-16,-1-1 0 16,0-2 1-16,-1 0 1 0,-1-3 2 15,-1-4 1-15,2-4 3 16,1-3-3-16,0-3 2 15,0-2 1-15,0-6-1 16,0-2-3-16,-2-2-2 0,-1-1-1 16,-3 0 1-16,-4-2-1 15,-3 0-1-15,-6-1 1 16,-1 0 0-16,-3-5 0 16,-4 3 1-16,0-8-1 15,-5 2 4-15,-1-4 3 16,-1-1-2-16,0-1 0 0,-10 1 2 15,-2-1-1-15,-5 3-1 16,-3 1 1-16,-6 4 0 16,-9 3 6-16,-2 4-4 15,-8 8-6-15,-7 12-3 16,-9 9-1-16,-11 6-1 0,-11 21-18 16,-8 17-19-16,-10 14-51 15,-7 5-153-15</inkml:trace>
  <inkml:trace contextRef="#ctx0" brushRef="#br0" timeOffset="119642.6207">27808 7138 293 0,'-13'-2'-1'16,"-1"-5"1"-16,3 0 1 15,-2 0-1-15,3-2-1 16,-1 0-4-16,0 3 1 0,-2-2 3 16,0 1 3-16,1-1 9 15,0 3 9-15,-5 0 23 16,7 1 5-16,-3-1-9 16,2 1-10-16,3 0-10 15,0 1-6-15,1 0-3 0,3 1 3 16,1 0-5-16,3 2-4 15,0 0 1-15,0 0-1 16,9 4-5-16,7 4 2 16,9 0 8-16,15-1 11 15,12 0 4-15,16-4-3 16,14-3-5-16,14 0 0 0,8-5-6 16,8-5-6-16,2 0-1 15,1-2-3-15,0 3 0 16,-6-2-40-16,-8-1-59 15,-12-4-250-15</inkml:trace>
  <inkml:trace contextRef="#ctx0" brushRef="#br0" timeOffset="123749.6809">2126 8869 612 0,'0'3'-6'16,"-2"0"4"-16,2 4-4 16,5 1-7-16,8 2 7 0,3 5 6 15,6 4-1-15,3 4 0 16,6 4 1-16,-1 4-1 16,6 3-3-16,1-1-4 15,1 1 0-15,-2 2-1 16,0 0 6-16,-3-2 2 15,-1 1 1-15,-2-2 0 0,3-1 0 16,1-4 1-16,-2-6-2 16,2-1-3-16,2-13 3 15,-1-6-4-15,6-2 3 16,3-15 3-16,5-22 1 16,4-14 9-16,10-20 2 15,6-24 3-15,11-21 5 0,10-21-4 16,10-22-1-16,10-16-3 15,7-12 0-15,9-11-3 16,8-6-4-16,3-1 1 16,1 4 1-16,2 1 7 15,-5 13-2-15,-3 10-8 0,-6 15 1 16,-2 14-4-16,-7 17-1 16,-6 18 1-16,-7 20-15 15,-10 14-56-15,-20 22-56 16,-19 18-337-16</inkml:trace>
  <inkml:trace contextRef="#ctx0" brushRef="#br0" timeOffset="128908.1841">30453 3628 330 0,'-2'-5'1'0,"0"1"22"16,2 2 2-16,0-2-6 16,0 3-8-16,0-3-2 15,0 2 6-15,-1 1 7 16,1-1-9-16,-2 0 8 0,2 2-5 15,0 0-4-15,-2 0-1 16,2 0-6-16,0 0-3 16,0 0-1-16,0 0-4 15,0 0 0-15,0 0-1 16,5 0-2-16,7 0 7 0,10 2-2 16,9-4 3-16,10-5 4 15,11 0 0-15,11-2 3 16,10-3 0-16,8 1 0 15,8 0-8-15,4 1 1 0,2 2-2 16,2 5 1-16,3-1-1 16,7 4 6-16,3 0 1 15,12-2-1-15,1 1-1 16,6-1 3-16,2-6 2 16,-5 3-2-16,-4 0 2 15,-15-2-5-15,-5 3-1 0,-9 3-3 16,-20 1-1-16,-12 0-1 15,-16 3-28-15,-16 6-42 16,-24-2-98-16</inkml:trace>
  <inkml:trace contextRef="#ctx0" brushRef="#br0" timeOffset="134381.9933">31476 4057 237 0,'-3'-3'17'0,"-1"-2"27"16,4 2 21-16,-2 0-22 15,1 0-17-15,1 3-9 16,0-2-7-16,0 2 8 16,0 0-4-16,0 0-4 0,-2 0-4 15,2 0-3-15,0 0 0 16,0 0-4-16,0 0 1 15,0 0-2-15,0 0-2 16,2 0-6-16,8 0 9 16,5-1 1-16,6-4 8 0,6 0 1 15,5-4 0-15,-1 1-2 16,-1-2-7-16,-1 3 1 16,-7 4 0-16,-7 3-3 15,-3 0-16-15,-7 2-22 16,-5 8-28-16,0 0-83 0</inkml:trace>
  <inkml:trace contextRef="#ctx0" brushRef="#br0" timeOffset="134588.834">31575 4204 505 0,'0'2'9'0,"0"-2"-10"16,3 0-2-16,7-2 4 16,4-3 3-16,6-3-3 0,-1-1 0 15,4 1-1-15,3-2-36 16,-6 3-35-16,-4-4-99 16</inkml:trace>
  <inkml:trace contextRef="#ctx0" brushRef="#br0" timeOffset="135558.0491">31812 3810 283 0,'0'0'2'0,"-2"0"2"16,2 0 13-16,0 0 2 16,-2 0-13-16,1-2 4 15,1 0-1-15,-2 1 7 0,2 1 8 16,-2-2-5-16,1 0-1 16,-1 0-3-16,2-1 2 15,-3 3 2-15,3-3-2 16,0 2 0-16,0-1 1 15,0-1-2-15,0 0-9 0,5-3-7 16,5 0 0-16,2 0 2 16,5 0-1-16,3 1-1 15,1 1 0-15,-1 2-6 16,2 2 2-16,-3 0 5 16,-3 0-1-16,-3 6-1 0,0 2 0 15,-6 3 0-15,-4 3-1 16,-3 3 0-16,0 2 2 15,0 2 1-15,-9 4 1 16,-2 1-1-16,-3 3 1 16,1-4-1-16,1-3 0 0,0-1 0 15,2-2-2-15,6-6 1 16,3-1-1-16,1-4-1 16,0-1 0-16,8-3 1 15,9-3 2-15,5-1 14 16,7 0 19-16,5-7-3 15,3-1-10-15,1-2-10 0,-1 2-10 16,-5 1-1-16,-3 3-44 16,-7 1-47-16,-13 0-130 15</inkml:trace>
  <inkml:trace contextRef="#ctx0" brushRef="#br0" timeOffset="140854.8745">32144 3766 120 0,'2'-6'175'16,"-2"1"-178"-16,0-1 4 0,2 0-1 15,-2 3 2-15,0-2 0 16,2 0 0-16,1-1 6 16,-1 0 9-16,1 4 1 15,1-2-5-15,-3 0-10 16,1 2-1-16,-2 2 1 0,0 0 15 15,0 0 7-15,0 0-10 16,0 0-7-16,0 0 3 16,0 0-5-16,0 0-6 15,0 2-4-15,0 6 3 16,0-1 1-16,0 4-1 0,0 0 1 16,0 4 0-16,0 3-1 15,2 3 2-15,-2 4-2 16,0 4 1-16,-4 3 1 15,-1 5-2-15,-2 3 1 16,2 0 2-16,-2 1 2 0,1 2-1 16,1-5 1-16,1 1 2 15,3-6-1-15,-1 0 0 16,2-3 7-16,0-3 0 16,-2-2-1-16,2-4-2 15,0-3-2-15,0 0-4 16,-2-5 3-16,1-3-4 0,-1-1 0 15,0 0 2-15,-1-4-2 16,-2 0 0-16,3-1 1 16,1 0-2-16,-3-2 0 15,2 1 0-15,2-1 0 16,0 0-4-16,0-2-25 0,-1 0-37 16,-1 0-38-16,0-7-153 15</inkml:trace>
  <inkml:trace contextRef="#ctx0" brushRef="#br0" timeOffset="141318.5027">32272 3962 448 0,'0'-6'2'16,"0"2"5"-16,0 2 4 15,0 1-1-15,0 1 0 0,3 0-7 16,-1 0-8-16,-2 5 1 16,2 8 4-16,1 1 0 15,-1 7 4-15,-2 2-1 16,0 2 3-16,0 2-1 16,0 2-1-16,0-3 0 0,0 1-2 15,0-4 0-15,-5 1 0 16,3-3-1-16,0-3 0 15,-1 0 0-15,1-6 0 16,0 0-1-16,0 0 2 16,-1-4-16-16,1-1-27 15,-2-2-42-15,-1-5-155 0</inkml:trace>
  <inkml:trace contextRef="#ctx0" brushRef="#br0" timeOffset="141987.4121">32582 4067 282 0,'0'-10'-4'16,"0"5"21"-16,0-2 53 15,0 2-49-15,-3-3-11 16,-1 3 8-16,-1-2-8 15,-3 0 0-15,1 1 2 0,-5 3-3 16,1 1 10-16,-3 2-15 16,-1 0-3-16,1 4 0 15,-1 7-2-15,1 1 2 16,4 1 0-16,0 2-1 16,5 0 0-16,3-1 1 0,2 0-4 15,0-3 1-15,10-4 3 16,5 0-1-16,4-3 1 15,0-4 3-15,3 0 0 16,0 0-3-16,-2-5 2 16,-3-2 2-16,-3 1 9 0,-3 1 4 15,-4 1-9-15,-3 2 4 16,-4 2 6-16,0 0-4 16,0 4-14-16,0 5 0 15,0 3 7-15,0 6 2 16,0 3 0-16,0 1-4 0,2 3 1 15,-2 1-1-15,0 1 0 16,-2 0 1-16,0 0-4 16,-1 0-1-16,-1-3 0 15,-2 0 0-15,1-3 0 16,1-1 1-16,-1-2-3 0,0-1-16 16,1-4-43-16,-1-4-31 15,-3-7-141-15</inkml:trace>
  <inkml:trace contextRef="#ctx0" brushRef="#br0" timeOffset="147077.4949">31643 6450 148 0,'-4'0'3'0,"2"0"22"16,1 0 13-16,1 0-1 16,0 0-10-16,0-2 2 15,-2 2 6-15,2-2-13 0,0 2 5 16,-2-2 0-1,0 0-9-15,1 2-3 0,1 0 0 16,-2 0-3-16,-1 0-3 16,3 0-5-16,-2 0-3 15,2 0 0-15,0 0-2 16,0 0 0-16,2 2 2 0,6-2 7 16,9 0-2-16,4 0 9 15,7-2-2-15,6-6-5 16,5-1-4-16,2 0-1 15,-4 0-1-15,-4 2-1 16,-6 3-2-16,-5 3-3 0,-7 1-14 16,-7 0-7-16,-4 1-35 15,-4 9-84-15,-2 0-59 16</inkml:trace>
  <inkml:trace contextRef="#ctx0" brushRef="#br0" timeOffset="147294.853">31702 6639 516 0,'0'1'-4'16,"2"-1"-2"-16,11 0 8 15,1 0 11-15,6 0 0 16,7-5-8-16,2 2-4 15,0-1 0-15,5-2-1 0,0 2-52 16,-2 4-30-16,-5-6-94 16</inkml:trace>
  <inkml:trace contextRef="#ctx0" brushRef="#br0" timeOffset="148121.8403">32381 6571 200 0,'6'0'284'0,"-1"0"-280"16,2-6 7-16,0-2 5 15,6-2-1-15,-4-3-5 16,3-3-3-16,-2 1 4 16,0 0-1-16,2-5 1 15,-4 2-3-15,-1-2-3 0,-2 2 0 16,-5-2 2-16,0 1 3 16,-3-2-4-16,-9 1-3 15,-5 2-1-15,-3 2 1 16,-4 3-2-16,-5 5 0 15,-3 2-1-15,-3 3-1 0,-1 3 1 16,2 0 0-16,3 0-1 16,6 7 1-16,8 0 0 15,3 4-1-15,8 2-3 16,4 1 1-16,2 1 2 16,2 6-2-16,8-2 2 0,8 2 0 15,6 0 1-15,3 0 1 16,3-2 3-16,1 1 4 15,3-3-4-15,-2-1 1 16,-1 2 0-16,-4-2 0 16,-6 0-2-16,-1 4-2 0,-8-3 0 15,-2 1 1-15,-10 2-2 16,0 2 1-16,-4-1 1 16,-11 0 0-16,-4-2 0 15,-1 3 0-15,-2-8 0 16,3-1-1-16,-1-4-1 0,0-4 2 15,6-5 0-15,1 0 1 16,1-9 0-16,3-7 0 16,7-9-3-16,2-6 0 15,4-4-2-15,13-2 1 16,7 1 1-16,1 1 0 16,2 8-2-16,-3 4 2 0,-3 10-13 15,-8 3-39-15,-5 4-46 16</inkml:trace>
  <inkml:trace contextRef="#ctx0" brushRef="#br0" timeOffset="152353.5942">32060 6993 220 0,'-2'-3'44'16,"-3"-4"-55"-16,3 2 11 15,0-2 0-15,-1 1 4 0,-2-1 7 16,2 2 10-16,-2-1 37 15,3 3-16-15,-3-3-2 16,1 3-16-16,-1-1-14 16,-1 2-8-16,-1 1-1 0,-2-1 0 15,2 2 1-15,-1 0-2 16,-2 0 0-16,3 0 1 16,2 0 0-16,-3 0 0 15,6 3 3-15,-3-1-3 16,3 0 1-16,0 1 0 15,2-1-1-15,0 1-1 0,0 2-1 16,7 0 2-16,6-2 8 16,8 3 4-16,8-3-4 15,10 1 4-15,8-3-2 16,11-1 1-16,12 0-4 16,9-1-3-16,6-6 0 0,0 0-1 15,5-5 1-15,-9 2 2 16,-7 0-2-16,-12-1 4 15,-9 4 8-15,-14 3-13 16,-10 1 0-16,-6 3-2 16,-10 0 1-16,-6 0-3 0,-7 0 0 15,0 1-3-15,-7 6-7 16,-7 6-14-16,-5-1-22 16,-3 3-24-16,-4-3-57 15</inkml:trace>
  <inkml:trace contextRef="#ctx0" brushRef="#br0" timeOffset="152859.4443">32095 7170 423 0,'0'-7'0'0,"-3"0"9"15,-1 2 23-15,1 1 14 16,1 0-13-16,1 2-10 16,-1 2-6-16,2 0-6 15,0 0-10-15,0 6-7 16,0 6 4-16,0 8 2 0,2 3 0 16,-2 8 1-16,0 1 3 15,0 4 0-15,0 1-1 16,-4-3 2-16,-4 3-1 15,5-5-1-15,-4 1 0 16,5-6-2-16,-3-3 2 0,3 0-1 16,2-7-2-16,0-2 1 15,0-5 0-15,0 0 0 16,0-5-9-16,3-4-29 16,3-1-21-16,-1 0-26 15,0-5-84-15</inkml:trace>
  <inkml:trace contextRef="#ctx0" brushRef="#br0" timeOffset="153514.9474">32467 7354 393 0,'7'-11'36'16,"-2"-1"-34"-16,-4-2 4 15,1-1 12-15,-2 1 1 16,-2-2 6-16,2 0-11 16,0 1 1-16,0 3 2 15,-1 0-4-15,-4 1-7 0,-2 4 0 16,-3 1-2-16,-5 3-1 15,-1 3-1-15,-4 0 0 16,1 1-1-16,-3 10 0 16,0 4 2-16,3 3 0 15,6-1 0-15,4 1-1 0,2 2-2 16,7-4 0-16,0 0 0 16,11-4-2-16,4-3 0 15,4-5 4-15,4-2 0 16,-1-2 1-16,1 0 1 15,-3-4 1-15,0-5-1 0,-3-2 1 16,-3 3 3-16,-4 0-1 16,-5 3-4-16,0 5 0 15,-1 0-3-15,-2 9-1 16,2 7 0-16,1 2 6 16,-3 7 4-16,0 4-3 0,1 1 1 15,1 2-1 1,-3-4-1-16,-1 6-3 0,0-3 3 15,0-5-1-15,0-1-1 16,2-1 1-16,-2-9-1 16,-2-2 2-16,2-2 0 0,-3-4-1 15,1-3-1-15,2-1 0 16,0-3-2-16,0 0 0 16,0 0 2-16,0 0-3 15,0 0-7-15,0 0-11 16,-2-9-24-16,-1-3-59 0,1-5-175 15</inkml:trace>
  <inkml:trace contextRef="#ctx0" brushRef="#br0" timeOffset="164645.5911">31887 8942 45 0,'0'-4'436'0,"-5"-3"-440"16,-4 3 5-16,2 1 0 15,-1-1-1-15,3 2 2 16,0 1-1-16,1-1 5 0,1 0 2 16,1 0 1-16,0 1-3 15,1 1-2-15,1 0 0 16,0 0-4-16,0 0 0 16,0 0-2-16,0 0 3 15,0 0-2-15,0 5 1 0,3 2 0 16,2 5 1-16,0 3-2 15,2 1 3-15,0 3-3 16,1 3 1-16,-1 3 1 16,4-2-2-16,-2 2 1 15,2 0 1-15,-1-4-2 0,5-3 2 16,-1-1-1-16,4-14 0 16,2 3-1-16,5-1-1 15,7-5 6-15,5-20 6 16,9-9 0-16,10-10-4 0,14-9 0 15,7-13 9-15,5 1 4 16,8-7-4-16,-4 7 4 16,-4 3-1-16,-9 9-1 15,-14 8 3-15,-12 10-8 16,-13 8-6-16,-11 8-4 16,-8 4-1-16,-5 4 0 0,-4 3-1 15,-5 1-13-15,-1 2-26 16,-1 0-8-16,-10 3-30 15,-3 5-70-15</inkml:trace>
  <inkml:trace contextRef="#ctx0" brushRef="#br0" timeOffset="170979.5488">26823 9000 564 0,'0'0'-8'15,"0"0"1"-15,0 0-6 16,0 0 5-16,0 0-17 16,2 0 3-16,0 4-2 15,1 3 13-15,-1 6 5 16,2 2-9-16,-3 6 3 0,1 1 9 15,-2 6 2-15,5-4 1 16,-4-1 0-16,3 4 0 16,-1-5 0-16,4-3 0 15,6-1 1-15,0-4 0 16,8-2 2-16,4-6-1 16,5-6 7-16,9 0-4 0,5-12 5 15,10-12 5-15,13-9 0 16,6-12 2-16,11-6 1 15,10-7-2-15,9-6 8 16,6-2-11-16,1 0-8 16,1 0 0-16,0 3-3 0,-4 3-1 15,-3 4-1-15,-11 8 0 16,-5 7-10-16,-15 9-32 16,-15 7-45-16,-21 11-166 15</inkml:trace>
  <inkml:trace contextRef="#ctx0" brushRef="#br0" timeOffset="171931.948">25251 10131 499 0,'-9'0'-12'16,"-1"0"12"-16,1-3 1 16,6 3-2-16,-2-4 3 0,3 3-3 15,0 1-8-15,1 0 2 16,1 0-3-16,0 0-18 15,0 1-17-15,0 8 45 16,1 5-1-16,1 6 2 16,0 5 1-16,0 1-1 0,-2 7 3 15,1 1 5-15,1-2 2 16,3-2 2-16,2-2-2 16,5-4 1-16,5-6-1 15,8-10 3-15,13-8 9 16,18-8 12-16,23-31 15 15,23-21 5-15,32-23-5 0,31-24-21 16,21-15-19-16,17-8-7 16,-2 4-37-16,-14 2-100 15</inkml:trace>
  <inkml:trace contextRef="#ctx0" brushRef="#br0" timeOffset="177592.5195">32117 8199 378 0,'0'-9'184'0,"0"-1"-182"16,0 1 3-16,-3-2 0 0,-2 4-2 16,0-4-1-16,-2 4-1 15,-3-3-1-15,1-1-1 16,-2 0-3-16,0 0 2 15,-5-1-2-15,0-3-4 0,-6 3-8 16,-5-2 3-16,-3 1 4 16,-8-1 0-16,-5 2 3 15,-2-2 6-15,-9 2 2 16,6-4 5-16,-6 4 5 16,3-2 1-16,-2 2-7 0,-1-1-2 15,0 2 1 1,-2 3-4-16,1 0 0 0,-10 3 1 15,0 1-2-15,-3 3-2 16,-2 1 2-16,-3 0-3 16,0 0 0-16,4 0 1 15,2 5 2-15,3 0 0 0,1 4 0 16,4 0 0-16,-4 5 0 16,2-1 0-16,-2 7-1 15,-2-1 1-15,4 3-3 16,-1 2 0-16,0 2 2 15,5-2-3-15,3 1 3 0,3-2-1 16,5-1 1-16,4-2 1 16,5 1 0-16,3-2 0 15,3 1 0-15,4 0 0 16,2 1 0-16,2 2 0 16,-2-3-1-16,-1 3 1 0,1 2 0 15,0-2-1-15,0-1 1 16,2 3 0-16,-1-2 0 15,4 0 0-15,3 0 1 16,-2 0-1-16,4 0 1 16,-2-3 0-16,5 2-1 15,-3-1 0-15,3-1 0 0,1 1 0 16,0 1 0-16,2-5 0 16,-1 3-1-16,4 0 1 15,0 1-1-15,0 2 0 16,-1 0 1-16,0 2-1 15,-1 0 3-15,2 2-1 0,1 1-1 16,-2 0 0-16,4-4 0 16,-2 2 1-16,2-2-2 15,3-1 1-15,0 2 0 16,0-1 0-16,0-1 0 0,0 0 0 16,0-1 0-16,0 1 0 15,6-1 0-15,-1-1 1 16,1 2-1-16,0 0 0 15,1-2 1-15,1 3-2 16,1-4 2-16,1 4-2 16,2-3 1-16,0 1 0 0,0-1 0 15,3 1 0-15,-1-1-1 16,3-2 1-16,0 2 0 16,3-3 1-16,0 0-3 15,-1 2 4-15,3-2-3 16,0-2 1-16,2 2 0 0,0-2 0 15,1 1 0-15,1 0 0 16,-3-3 0-16,3 0 0 16,-2-1 0-16,5-1-1 15,-1-3 1-15,1 0 0 16,5-2 1-16,2-2-1 16,4-1 0-16,-1 0 0 0,1 0 1 15,2-1-2-15,2-1 1 16,-1 1 1-16,2 1-1 15,4-1 0-15,1 2 0 16,4-2 0-16,0-1 0 0,-1-1 0 16,5-1 0-16,1-1 0 15,4 1 0-15,0 0-2 16,1 0-1-16,7-2-8 16,-1-1 1-16,1 0 2 15,2 1 2-15,0-1 7 16,-3 1-1-16,0-3 0 0,5-3 0 15,-3 1 3-15,0-3-2 16,7-3 2-16,-1 1-1 16,2-5-1-16,3 0 0 15,-4-3-1-15,-2-1 0 16,1-6 0-16,-7 2 0 0,-3-3 0 16,-3-3 1-16,-4 0-2 15,-4-2 3-15,-3-3 3 16,-4 5 1-16,-3-7 1 15,-1-3-5-15,-4 0-1 0,-4-6 0 16,-4-2 0-16,-2-1-1 16,-7-5 1-16,-4-5-1 15,-9 0 1-15,-2-1-2 16,-12 0-3-16,2-1-3 16,-12-2 3-16,-10 0 1 15,-5 0 4-15,-10-3 0 16,-6 2 3-16,-11-3 9 0,-5 4 2 15,-13 3-1-15,-7 2 1 16,-9 5 1-16,-13 8-3 16,-14 8-3-16,-12 0-5 15,-13 14-1-15,-14 10-4 0,-22 9-13 16,-15 5-52-16,-8 3-163 16</inkml:trace>
  <inkml:trace contextRef="#ctx0" brushRef="#br0" timeOffset="185787.3769">23569 12771 297 0,'0'0'204'15,"-1"0"-209"-15,-3 0 5 16,2 0 5-16,1 0-2 15,1 0-2-15,0 0 0 16,0 0 3-16,0 0-4 16,0 0-1-16,0 0 0 0,0 0-2 15,0 2 2-15,0 2 0 16,0 2 0-16,1 4 1 16,3 4 1-16,-1 2 1 15,-1 6 3-15,3 0-2 16,-4 7-2-16,5 5 1 0,-3 5 0 15,2 6 1-15,0 5-2 16,-1 5 0-16,-2 4 1 16,-1 5-2-16,-1 6 0 15,0 2 1-15,0 6-2 16,-1 3 2-16,-6 3 1 16,0 2-2-16,-4 4 0 0,2 2 0 15,-2 0 1-15,3 3 0 16,-2 0 0-16,3 1-2 15,0 0 4-15,3 1-5 16,3-3 5-16,1 1-3 16,0-6 8-16,5 0-5 0,4-2 0 15,4-3-2-15,-3 0-1 16,2-2 1-16,2-1-1 16,-2-3 0-16,1 0 0 15,-4-3 0-15,-1-2 0 0,-3-1 0 16,-1-2 1-16,-2-5-1 15,0 2 0-15,2-7 0 16,-2 1 1-16,-1-6-1 16,5-2 0-16,-1-1 0 15,-2-4 1-15,7 0-1 0,-1-3 0 16,-2-1 0-16,0-2 0 16,2-1 0-16,-2-4-2 15,-2 0-5-15,-1 1 1 16,-2-1 3-16,-1 1 3 15,-1-4 0-15,0 2 0 0,0-1 3 16,0 1 4-16,0-4 0 16,-1 5 0-16,-1-3-4 15,-3 2 0-15,3 0-1 16,-3 1-1-16,-1 3 1 16,0 2-2-16,-2-1 0 15,1-2-1-15,-2 3-1 0,-1-5 1 16,2-3 1-16,-1-4 0 15,3-1 0-15,0-9 0 16,1-1 0-16,3-5 1 16,1-3-1-16,1-2-1 15,0-4 0-15,0 1-1 0,0 0-5 16,3 0-5-16,2 0 7 16,1-1 3-16,0 0 2 15,-3 0-5-15,4 3-11 16,0-1-5-16,5 1-5 15,-4-2 8-15,3 0-9 0,0-6-88 16,-2-4-84-16</inkml:trace>
  <inkml:trace contextRef="#ctx0" brushRef="#br0" timeOffset="194327.9325">32545 15284 310 0,'-54'-26'172'0,"-2"-5"-161"16,6-1-5-16,1 0 3 15,2-2-2-15,-1 2 4 16,1-4-6-16,-1 4 1 0,-3-3-3 16,-3 6-3-16,-5-2 0 15,-4 7-6-15,-5 1-2 16,-3 1 0-16,-5 5 6 15,4 1 0-15,1 3-1 16,-4 2 3-16,7 0 1 0,-1 3-2 16,-7 5 0-16,1 0 3 15,-5 3-6-15,-2 0 0 16,-4 4 3-16,0 6 1 16,-3 5 0-16,6-1 0 15,-7 5 0-15,-2 2 0 0,1 5 6 16,-1-2-2-16,2 7 1 15,2-1-1-15,5 2 0 16,6 3-2-16,3 0-2 16,-1 1 0-16,2 3 0 15,1 2-5-15,-5 3 0 0,1 1-1 16,1 4 3-16,-1 1 2 16,6 1 0-16,0-1 1 15,2 0 0-15,1 0 0 16,4-2 0-16,-1 4-1 15,1-2 3-15,2 2-4 0,-2 3 2 16,4-2 1-16,1 3-1 16,5-1 2-16,2 2 0 15,5-1 1-15,3-1-1 16,2-2-3-16,5 1 1 16,2-3 0-16,5 1 0 15,0 2 1-15,2-1-1 0,4-1-4 16,4 1 0-16,2-1 2 15,4 0-3-15,4 1-4 16,2 2-5-16,2 3 2 16,0 0 6-16,0 2 3 0,2 0 2 15,-1 1 1 1,4 0 0-16,0-3 1 0,0 1-3 16,2-1 3-16,8 2-1 15,2-2 0-15,6-4-1 16,3 1 3-16,1-3-2 15,5-1 0-15,5 2 0 0,0-7 0 16,6 0-1-16,1-5 1 16,5 2 0-16,0-5 0 15,3 1 0-15,0 0 0 16,3-1 0-16,1-3 0 16,2 1 2-16,3-2 2 0,0-4-1 15,3-3 0-15,2 0 0 16,5-4 8-16,-3-2-4 15,5-1-1-15,0-2-2 16,1-2-2-16,-1-3-1 16,-1-1 1-16,-1-1-1 15,0 1 0-15,1-1 1 0,1-1 1 16,2 3 3-16,0-2 0 16,2 0-1-16,0-1-2 15,-1 1-1-15,2 1 0 16,-2-1-2-16,-1 2 0 15,-2-3 0-15,3-1 0 0,-1 0-5 16,1 0-4-16,0-2 1 16,1 1 4-16,-4-5 1 15,1 2-1-15,0-3 4 16,-1 0 0-16,-1-2 1 0,-3 0-1 16,1-2 0-16,-1 2 2 15,1 0 0-15,0-4-1 16,-4-2 0-16,4-3 0 15,-2-2 1-15,-2-4 1 16,2 0 0-16,-1-4-1 16,-2-2-2-16,1-2 1 0,0-1 0 15,-2 3-1-15,-4-3 1 16,1 2 1-16,0 0 4 16,0-2 2-16,1-2 5 15,-4 0-4-15,3-4-3 0,0-3 0 16,2-2-1-16,-1-5 3 15,1-1 0-15,-3-1-5 16,-3-3 1-16,-3-2 1 16,-3-3 0-16,1-3 1 15,-2 1-6-15,-1-3 4 16,3-3-3-16,2 2-1 16,-6 1-1-16,2-3-5 0,-4 3 3 15,-1-4 1-15,-5-1 2 16,-1-3-1-16,-5-3 1 15,0 0-4-15,-7-3 1 16,-4-1 3-16,-4-3 0 0,-5-2 2 16,-6-5 0-16,-3-2 5 15,0-6 4-15,-7-6 8 16,-12-1-4-16,-4-3-2 16,-10 2-3-16,-4-3-3 15,-10 0-1-15,-7-1-3 0,-4-3-2 16,-3-6 1-16,-4 0-3 15,1-2 0-15,-4 1-2 16,-2 1-9-16,-4 2 5 16,-6 2-7-16,-5 5-11 15,-10-3-15-15,-9 6-48 0,-6 1-149 16</inkml:trace>
  <inkml:trace contextRef="#ctx0" brushRef="#br0" timeOffset="202618.1401">16838 13643 307 0,'0'-2'107'0,"-2"1"-89"16,0-1-2-16,2 2-2 16,0 0-13-16,0 0-5 0,2 0 4 15,3 0 1-15,6 0 5 16,-1 5 15-16,2 2-4 15,-2 8-11-15,3 0-2 16,-1 7-1-16,-1-2-1 16,-1 3-1-16,0-2 0 0,-1-1-1 15,2-4 1-15,-1-5 0 16,3-2-1-16,5-2 0 16,4-7 2-16,5-2-2 15,10-16 1-15,10-9 3 16,12-12 8-16,15-13 7 15,10-10-2-15,14-9-1 0,9-4-9 16,8-7-4-16,4-5 0 16,5-1-1-16,-1-1 1 15,3-2 0-15,-4 3 4 16,-3 7-4-16,-7 7-1 0,-2 8-2 16,-11 9-12-16,-11 11-53 15,-15 6-55-15</inkml:trace>
  <inkml:trace contextRef="#ctx0" brushRef="#br0" timeOffset="208444.291">27319 17562 503 0,'-9'0'190'16,"-2"-9"-187"-16,-1-6-6 15,1-4 4-15,2-1-2 16,0 0-2-16,-1-5-5 15,-2-6 0-15,0 0-12 0,-5-3-19 16,0-2-12-16,-8-2 3 16,-6 2 4-16,-5 0 5 15,-1 1 26-15,-9 1 16 16,4 0 6-16,-5 0 16 16,-1 0 5-16,-5 2 0 15,-3-4-15-15,-1 3 0 0,-4 1-4 16,-4-1 1-16,-5 3-8 15,1 2-1-15,-6 1-5 16,-3 5-6-16,-7 1-9 16,-5 3-1-16,-1 6 9 15,-4 1 1-15,-4 4 0 0,-1 3 6 16,-3 3 3-16,4 1-2 16,1 0 7-16,-7 0 6 15,5 0 5-15,3 3 0 16,-2 2-5-16,3 2 1 15,0 4 2-15,5 2-9 0,-3 1-3 16,1 6-3-16,0-1 2 16,3 4-4-16,0 3 4 15,-2-2-2-15,6 3 0 16,1 4 0-16,5-1 1 16,-1 0 0-16,2 2 1 0,4 0 4 15,3 0-2-15,3 0 1 16,1 3-2-16,5 2 3 15,2 0-4-15,4 4-2 16,-3 6 1-16,3-1-2 16,4 6 2-16,0 2-3 0,3 0 3 15,3 0-2-15,5 1 0 16,3-2 1-16,5 5-1 16,4-5 1-16,4 4 0 15,7 0 1-15,3-1-2 16,5 3 2-16,6-4-1 0,3 0 0 15,2 2 0-15,4-3-1 16,8-1 1-16,8-3-1 16,5-1-3-16,6-3-1 15,6-1 2-15,4-4-2 0,6 0 1 16,5-3 3 0,5-1-1-16,4-2 2 0,7-1 0 15,5-2 0-15,0-1 0 16,3-3 0-16,8-3 1 15,0-3-1-15,3-1 0 16,10-3 0-16,1-4 1 16,4-2 0-16,1-3-1 0,1 1 2 15,3-4-3-15,-2 0 3 16,5-3-2-16,1 1 2 16,2-3-1-16,-1-2 3 15,2 1 0-15,-2 0 1 0,3-4-1 16,-4-3-1-16,4-1 3 15,-5-4-2-15,-1 2-2 16,-1-3 0-16,-4-2-2 16,-2-2 1-16,-1-3-1 15,0-3 0-15,-5-2 0 16,1-6 0-16,-3-2-4 0,-5-6 4 16,-2-1 1-16,-3-7-1 15,-2 3 1-15,0-5-2 16,-9-1 4-16,-2-1 3 15,-5-3-1-15,-5-2 0 16,-3-6-3-16,-5 0 0 0,1-8 0 16,-4-5-1-16,-3-6-2 15,0-4 3-15,-5-3-2 16,-2-2 1-16,-4-3-1 16,-3-2 1-16,-8 1 0 15,-2 1-1-15,-7-1 2 0,-7 3 9 16,-6 0 4-16,-3 2-9 15,-12 1 2-15,-13 3-4 16,-18 1-7-16,-14 3-11 16,-21 8-10-16,-15 7-23 15,-23 5-47-15,-11 6-93 0</inkml:trace>
  <inkml:trace contextRef="#ctx0" brushRef="#br0" timeOffset="213188.0777">9106 15306 462 0,'14'0'1'0,"-1"0"0"15,2-6 1-15,7 1 5 16,5-1-4-16,-2 1-1 16,3-2-2-16,5 0 0 15,2 2 1-15,1-1 0 16,3 1-1-16,3 3 1 0,4 1-2 16,-2-1 2-16,3 2-2 15,8-2 1-15,-1 2-1 16,8-4 2-16,5 2-1 15,3-3 0-15,8 2 0 16,5-1 0-16,5 2-1 0,5-2 3 16,4 2-3-16,2 1 2 15,7-1-2-15,2 2 1 16,2-2 0-16,2 2 0 16,0 0 0-16,3 0 1 15,2 0 4-15,0-1 4 16,2 1 7-16,3 0-1 0,2 0 1 15,-2 0-6-15,4-2-1 16,1-2-1-16,2-3 5 16,0 2 0-16,0-4-7 15,2 0-1-15,-2 2-3 0,3-4 1 16,-3 6-2-16,-4-2-1 16,3 3 2-16,-4 4-3 15,-4 0 2-15,0-2-2 16,-1 2 2-16,-2 6 0 15,-1 1-1-15,-4 2 0 0,-1-2 0 16,-2 0 0-16,-1 0 1 16,1-2-1-16,1-3 0 15,1-2 5-15,-1 0-1 16,0-4-2-16,-3-4-1 16,-3-7 0-16,-1 0 0 15,-1-2 0-15,-5-1-2 0,-4 0 2 16,1 1 0-16,-8-1-2 15,-3 2 1-15,-6 3 0 16,-5 1-3-16,-7 6-12 16,-8 1-23-16,-12 3-36 0,-16 2-171 15</inkml:trace>
  <inkml:trace contextRef="#ctx0" brushRef="#br0" timeOffset="219057.1176">14931 16870 544 0,'-19'5'3'0,"4"-5"-3"15,3 0 4-15,7 0 8 16,0 0-8-16,3 0-1 16,2 0 2-16,0 0-2 15,0 0-6-15,0 0-5 0,7 0 7 16,5 0-1-16,1 0 3 16,6 0-2-16,3 0 1 15,6 0-1-15,6 0 3 16,6-2-3-16,6-1 2 15,6 0-1-15,8-5 0 0,8 0 0 16,11-5 0-16,8-1-1 16,8-4 2-16,10 0-2 15,10-2 1-15,7 1 1 16,8-1-2-16,7-2 1 16,7 5 1-16,4-1-2 0,3 0 3 15,1 2-3-15,3 2 2 16,3 1-1-16,1 1 0 15,3 1-1-15,-1 0 2 16,3 3-1-16,-1 1 1 16,0-1-2-16,3-1 1 15,-6 2 0-15,1-2 1 0,1 2-1 16,-5-2 2-16,2 0 5 16,-6-1-2-16,-5 3 3 15,-4-3 5-15,-2 3 1 16,-7 4 0-16,-10-1-5 15,-9 4-7-15,-11-1 2 0,-12 1-3 16,-11 5-14-16,-18 5-26 16,-19-3-69-16,-20-7-378 15</inkml:trace>
  <inkml:trace contextRef="#ctx0" brushRef="#br0" timeOffset="228560.0757">24282 17474 601 0,'0'2'5'0,"0"-2"-4"15,0 0-3-15,0 0-3 16,3 4-15-16,4 0 17 0,5 2 4 15,3 0-9-15,-1 7-12 16,6 1 11-16,1 4 0 16,1 0-1-16,1 1 9 15,2-3-1-15,3-2 1 16,2-5 2-16,6-9-2 0,3 0 1 16,10-18 2-16,6-11 11 15,12-17 3-15,6-11 3 16,10-14 2-16,12-8-2 15,0-8-9-15,6 2-6 0,1-1-3 16,-1 12 0-16,-4 6-10 16,-19 10-73-16,-10 12-96 15</inkml:trace>
  <inkml:trace contextRef="#ctx0" brushRef="#br0" timeOffset="229129.0479">25626 17364 547 0,'-16'2'0'0,"-1"-1"3"15,7 1-5-15,5 4 4 16,0 1-5-16,5 1 4 15,0 4-8-15,8 2 7 0,4 2-1 16,5 1 1-16,4-4-1 16,9-5 2-16,8-4-2 15,9-4 9-15,18-25 9 16,16-16 18-16,19-26-3 16,24-19-2-16,23-17-21 0,20-14-4 15,14-9-4-15,1-4-9 16,-9 2-113-16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737.38074" units="1/cm"/>
          <inkml:channelProperty channel="Y" name="resolution" value="3068.07104" units="1/cm"/>
          <inkml:channelProperty channel="F" name="resolution" value="2.84167E-5" units="1/deg"/>
          <inkml:channelProperty channel="T" name="resolution" value="1" units="1/dev"/>
        </inkml:channelProperties>
      </inkml:inkSource>
      <inkml:timestamp xml:id="ts0" timeString="2017-04-08T05:33:48.12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13309 1086 416 0,'0'-5'0'0,"-5"0"0"16,0-1 3-16,1 1 4 0,-1-1 3 15,-1 1-2-15,2 0 4 16,1 1 4-16,-1 0-1 16,1 1-1-16,1 1-6 15,2 2-1-15,-2-2-3 16,1 2-1-16,1 0-1 15,0 0-1-15,0 0-2 0,0 0 1 16,0 0-3-16,0 0 3 16,3 0 0-16,0 6-1 15,3-4 2-15,-3 8-1 16,2 0 0-16,2-1 0 16,-2 4 0-16,0-1 0 0,2 5 0 15,0 0 0-15,1-1 0 16,-1 8 1-16,2-3-2 15,1 4 2-15,0 1-1 16,-2 3-1-16,1 0 2 16,2-2-1-16,0-1 0 0,5-2 2 15,2-1-4-15,2-5 2 16,4-2-1-16,3-2 1 16,8-7-1-16,3-3 1 15,6-4 0-15,5 0 1 16,5-17-1-16,3-4-1 0,7-8 2 15,4-6-1-15,7-4 0 16,8-8 1-16,12-4-1 16,5-6 0-16,10-2 2 15,5-5-5-15,3-6 4 16,4-1 1-16,8-2-2 0,-4-4 1 16,1 0-2-16,-5 2 4 15,0 2-1-15,-9 4 6 16,-3 1-1-16,-6 7 1 15,-6 6-8-15,-4 5 0 16,-8 5 0-16,-10 13 11 0,-12 5-6 16,-13 15-3-16,-14 10-3 15,-16 5 2-15,-14 23 0 16,-15 9-9-16,-26 12-54 16,-18 5-171-16</inkml:trace>
  <inkml:trace contextRef="#ctx0" brushRef="#br0" timeOffset="11048.2208">1233 1544 314 0,'-9'-5'-3'0,"2"-4"24"16,-4 0 1-16,4 0-5 16,-3 0 17-16,-4 1-23 15,1 0 3-15,-6 3 4 0,2 0 4 16,-7 3-15-16,1 2 11 15,-4 0-6-15,-2 3-10 16,0 3 1-16,-2 1 2 16,-1 2 0-16,0-2 4 15,1 0-3-15,-1 2-2 0,2-2 3 16,-1 2-2-16,1 0 0 16,-3 2-2-16,1 1-1 15,0 4-1-15,-1 0 1 16,1 2-4-16,0 0 3 15,3 3 0-15,0-3-2 0,2 2 2 16,7-1-2-16,1 1 1 16,2 0 0-16,3-1 0 15,4 4-1-15,0 1 1 16,2 2-2-16,2 1 2 16,1 2 0-16,-1-1-1 0,4 1 1 15,2 1 0-15,0-3 0 16,0 2 0-16,0-4 0 15,4-3 0-15,2 2 0 16,1-1-3-16,2 2 1 0,2 2 1 16,-1-1-1-16,4 5 2 15,3 1 2-15,0 2-4 16,-2-3 2-16,7-2 0 16,-3 3 0-16,1-5 0 15,2-3 0-15,3-2 0 16,-4-2 0-16,5-5-2 0,-1-4 1 15,2 3 1-15,-1-4-1 16,3-2 1-16,3 2 0 16,-3-3-1-16,2 2 1 15,-3 0 1-15,1 0-2 16,0-3 1-16,1 4 1 0,-1-3-2 16,0 0 1-16,0-3 1 15,0-1-1-15,-2-3-1 16,2 0 0-16,-2 0-3 15,-1-2 3-15,-1-1-1 16,0-2 2-16,-3 1 0 0,0-1 0 16,-1 1 0-16,-3 0 0 15,1-1 0-15,0 0 1 16,-1-1-2-16,1-3 2 16,1 1-1-16,0-1 1 15,0-3 0-15,-2 3-1 0,-1-3 0 16,2 1 0-16,-4-3 0 15,2 2-1-15,-3-2 2 16,1 2 0-16,-1-5-1 16,0 3 1-16,-1-3-2 15,2 1 2-15,-3-4 0 16,1 2 0-16,1-4 0 0,-4 3 1 16,2-6 3-16,-2 0 5 15,-1-2 2-15,-1-1-2 16,-1-5 8-16,1 0-11 15,-2-4-2-15,-1-1 1 16,-1 0 6-16,1-3-2 0,-3 0-4 16,0-1 1-1,0 0 0-15,-2-4-1 0,0 3-5 16,-11-2 1-16,-2 3 1 16,-9 0 0-16,-4 4-1 15,-9 3 0-15,-6 5-3 0,-3 5-4 16,-10 9-15-16,-4 7-18 15,0 7-43-15,3 2-125 16</inkml:trace>
  <inkml:trace contextRef="#ctx0" brushRef="#br0" timeOffset="18798.3016">32442 3979 559 0,'-29'-21'4'0,"1"-6"-4"15,1 1 1-15,0 1-1 16,2 0 1-16,1 1-1 0,-3 1 1 15,0 0-1-15,-1 1 0 16,-7 1 0-16,-1 2-19 16,-3 4-19-16,-11 0 3 15,-5 6 13-15,-3-1 17 16,-8 3 2-16,-3 2 3 0,-3-1 0 16,3 1 1-16,-2 2 0 15,1 1 3-15,0 2 4 16,2 0-4-16,-4 2 1 15,-5 10 0-15,-2 2 0 16,-3 4-1-16,-5 3-2 0,3 4-2 16,-3 4 0-16,9 0 0 15,2 5 1-15,4-1-1 16,3 3 0-16,4 3 0 16,1 0 0-16,3 4 0 15,3 1-1-15,0 5 1 0,4 2 0 16,-2 3 0-16,4 3 0 15,4 4 0-15,-1-1 0 16,5 3 0-16,-2 1 0 16,7-1 0-16,3 3 0 15,6 0-1-15,-1 1 1 16,6 0 1-16,0-2-1 0,2 2 1 16,1 1-1-16,4-3 0 15,2 3 1-15,1 0-1 16,1 0 0-16,1 3 1 15,-1 0-2-15,2 6 2 0,-1-2-1 16,4 2 0-16,-4-1 1 16,4-1-1-16,2 0 0 15,0 2 0-15,2-4 1 16,2 0-1-16,2-1 0 16,2-3 1-16,-1 1-1 0,7-5 1 15,3 0 0-15,2-1-1 16,3-3 2-16,-1-3 0 15,6 3 0-15,0-2 0 16,-1 2-2-16,8-4 1 16,-1 0 0-16,4 1-1 15,3-2 0-15,-1-5 1 0,0 3 0 16,2-6 0-16,4-1-2 16,0-1 1-16,1-3-1 15,-1 1-1-15,1-2 2 16,0 0 1-16,-4 1-1 15,3 2 0-15,-1-3 0 0,-3 1-1 16,5 0 1-16,-2-4 0 16,4 1 1-16,3-5-1 15,0 1 0-15,1 0-1 16,-2-4 0-16,2 0-3 16,2 0 4-16,-4-1 0 0,6-3 0 15,-3-1 0-15,3-4-3 16,-3-2 3-16,3-1 0 15,3-2-1-15,0-3 1 16,2 2 0-16,3-3-1 16,1-2 2-16,-2 1 0 15,1-1-1-15,0-1 0 16,-1 3 0-16,0-2 1 0,0 1-1 16,1-2 2-16,2 0-4 15,1-4 4-15,1 1-2 16,2-2 0-16,1-2 0 0,1-2 0 15,-1-1 0-15,-1 1 5 16,0-2-2-16,-2 0 1 16,0 0-3-16,0 0-1 15,2-5 0-15,-2-5 1 16,2 0-1-16,-2-3 1 0,-2-2-3 16,-1-3 2-16,-7-2 0 15,-2-1 0-15,-3-2 0 16,0-2 4-16,-4-6-3 15,0 1 1-15,-1-2 2 16,2-3-1-16,-3 2 0 16,-4-3 0-16,-4 1-3 0,-3-5 0 15,-2 1 1-15,-3-2-1 16,-5 0 1-16,4-6-1 16,-2-4 0-16,-2-1 1 15,1-6-1-15,-1-1 0 16,4-4 0-16,1-1 0 0,-4 0 1 15,1-4-1-15,3 0 0 16,-6 1-3-16,-2-5 2 16,-1 1-7-16,-3-4 5 15,-4 0 3-15,4-2 1 16,-4-2 4-16,-1 0 1 16,-1 0-1-16,2-1 3 0,-1-5 0 15,-1-5 0-15,-2-5-3 16,1-5-4-16,0 0-1 15,-5-3 1-15,-7-2-1 16,-6-3 1-16,-9 2 0 16,-7-3-1-16,-7-2 2 0,-13 2-2 15,-4-3 5-15,-10 2 8 16,-13-1-5-16,-10-1 0 16,-6 1-4-16,-6-1-1 15,-6-1 1-15,-11 6-2 16,-7 4-3-16,-7 3-25 0,-12 3-35 15,-9 7-97-15</inkml:trace>
  <inkml:trace contextRef="#ctx0" brushRef="#br0" timeOffset="22259.1489">2445 1703 247 0,'-7'-9'27'0,"-2"0"10"16,0 2 18-16,0 0-10 16,-3-2-18-16,-2 2-12 0,4-1 1 15,-2 0-2-15,-3 1-1 16,3 0-3-16,-1 1-5 15,1 2-3-15,-2 1 1 16,0 1-2-16,-1 2-1 16,0 0 5-16,-2 0-1 15,0 0-2-15,-1 5-1 0,0 3 1 16,0 1-1-16,0 1 0 16,0 3-1-16,1-3 0 15,-2 0 0-15,4 0 0 16,0-1 0-16,3 0 0 15,-3 0 0-15,3 0 0 0,-2 2-2 16,4 1 1-16,0 3 1 16,-5-3-1-16,2 4 1 15,0-2 0-15,3 2 0 16,-2-2 0-16,-1 1 0 16,0-1 0-16,-2 4 1 15,2-4-1-15,-2-1 0 0,3-1-1 16,-3 2 1-16,2-3 1 15,1 0-1-15,-1-2-1 16,3 2 1-16,-1-1 1 16,2-1-2-16,-2 0 1 15,2 0 1-15,2 0-2 0,-2 0 2 16,0 1-1-16,2 0 0 16,-2-2 0-16,2 1 2 15,-2-1 0-15,-1 0 2 16,5-1-2-16,2 3-1 15,-3-2 0-15,5 1-1 0,-3 2 1 16,2 0-1-16,2 3-1 16,0 0 2-16,0 4-2 15,4 0 1-15,1 0 0 16,2 1 0-16,-2 5 0 16,7-3 0-16,-5 0 0 0,1 2 0 15,4 1 0-15,-4-1 0 16,5-2 0-16,-2 0 0 15,1-3-1-15,3-3 1 16,-3 2-1-16,7-5 0 16,-4 2 1-16,5-5-1 0,1 0 1 15,1 0 0-15,3-2 0 16,1-2 0-16,-1 0 0 16,-1-2-1-16,3 0 1 15,-1-1 1-15,-4-2-1 16,1 0 0-16,-2 0 0 0,3 0 0 15,-4 0 0-15,-1-2 0 16,3-4 0-16,-1-4 1 16,0-2-1-16,5 0 1 15,-3-6 0-15,1 0-1 16,-2-3 1-16,2 0-1 0,0-1 1 16,-3-2-1-16,-1 6 0 15,0-5 1-15,0 3 2 16,-3-2 2-16,0 1 2 15,-2-1-2-15,-1 0-2 16,-4 2-2-16,0-2 1 16,2 1-2-16,-5-1 1 0,0 2 1 15,0-2-1-15,1-3 0 16,-3 0 0-16,2-3-1 16,0-1 1-16,1 0 0 15,-3 0 4-15,-2 1 1 16,3 1 4-16,-6 2 2 15,0 4 4-15,0 3-3 0,-2 0 0 16,-9 4-2-16,-3 0-2 16,-2 1-5-16,-6 2-1 15,-5 3-2-15,-4 2-19 16,-1 6-24-16,-5 0-16 16,-4 0-25-16,4 9-187 0</inkml:trace>
  <inkml:trace contextRef="#ctx0" brushRef="#br0" timeOffset="24336.1487">32852 9225 52 0,'-4'-11'359'16,"-4"-1"-350"-16,0-1 26 16,1 1-18-16,3 1-2 15,-1-1-5-15,2 1 2 16,3 0 0-16,-5 3 4 15,5 2-10-15,-2 1-4 0,2 3-1 16,0 2 0-16,0 0-1 16,0 5-2-16,0 10 2 15,2 4-1-15,3 6 2 16,3 6 1-16,-1 2-3 16,2 3 2-16,2 0-2 0,0 1-2 15,3-3-1-15,2-2 4 16,4-6-1-16,3-2 1 15,4-6-1-15,5-7-1 16,2-8 0-16,10-3 1 16,2-8 4-16,8-16 6 0,7-6-1 15,1-10 10-15,2-3 4 16,4-4-7-16,-3-3-4 16,-9 3-6-16,-6 3-1 15,-7 5 2-15,-7 7-3 16,-13 4-1-16,-4 9-1 0,-7 5 1 15,-5 7-2-15,-6 1 0 16,-1 6 0-16,-1 0-9 16,-15 0-22-16,-6 9-18 15</inkml:trace>
  <inkml:trace contextRef="#ctx0" brushRef="#br0" timeOffset="25254.1154">32812 9840 482 0,'-2'-5'-2'16,"-3"-4"17"-16,3 4 5 15,2-1-10-15,0 6-9 0,0-2-1 16,0 2-3-16,2 0 1 15,1 6-1-15,2 5-1 16,0 6 3-16,0 5 0 16,-1 6 1-16,1-1 0 15,0 4 1-15,2-3-2 0,4-3 2 16,3-7-2-16,6-2 3 16,11-5 3-16,13-11 8 15,14 0 12-15,20-22 8 16,12-8 1-16,13-16-3 15,4-10-8-15,-2-8-7 0,-8 2-5 16,-16 1-5-16,-21 11-4 16,-23 10-2-16,-15 16 0 15,-20 9 0-15,-10 12 0 16,-25 3-17-16,-9 0-14 16,-9 2-33-16</inkml:trace>
  <inkml:trace contextRef="#ctx0" brushRef="#br0" timeOffset="28456.0237">3354 1794 485 0,'0'-9'-15'16,"-4"-1"15"-16,-2 0-3 0,-1 2 2 15,-1-3-1-15,-1 2 1 16,-4-2 3-16,-1 2 1 16,-3 1 3-16,-2 0 2 15,-3 1 0-15,-3 4 3 16,-2 1-9-16,-2 2-1 0,-3 0-2 15,1 0 2-15,2 0 1 16,2 5-1-16,0 2 2 16,3 2 3-16,0 2-4 15,1 0-3-15,2 3 3 16,1-1-1-16,0 3-1 16,1 3 0-16,0-1 0 15,4 3 0-15,-2 1 0 0,5 1 0 16,0 4 0-16,5-2-1 15,1 3 0-15,2 4 1 16,-1 3 0-16,0 2 0 16,4 0-1-16,-1 1 0 0,2 3 3 15,0-4-2-15,-2-1-1 16,6-2 1-16,2-2 0 16,1-5 0-16,3-2-2 15,2-2 2-15,2-3-1 16,4 0 0-16,-1 0 0 0,2-2 2 15,2 0-2-15,2-2 1 16,-1-1-1-16,2-3 2 16,0-1-1-16,3-2 1 15,0-3 0-15,4 0 0 16,1-3 0-16,2-3 0 0,-2 0 0 16,-1 0 0-16,-3-3 0 15,1-4 0-15,-3 0 0 16,-1-3-1-16,-3-1 1 15,0 0 1-15,0-2-1 16,0-1 1-16,2-2 0 0,-4-2 0 16,4-2 0-16,-4 1-1 15,-1 0-1-15,0-5 2 16,-4 1-2-16,4-4 2 16,-5-2 3-16,0-3 2 15,0-1 3-15,-2-3-4 0,0-2-1 16,-3 1 1-16,-1-1-2 15,-3 3 0-15,-2-3-2 16,1 5-1-16,-4 0-1 16,1 6 3-16,-1 3 3 15,-1-2 9-15,-6 5 3 16,-5 0-4-16,-3 1-4 0,-2-1-2 16,-4 1-5-16,-8 2-1 15,-6 0-2-15,-2 6 0 16,-2 3-1-16,-4 5-8 15,-1 4-3-15,0 4-2 16,1 12-9-16,3 7-24 0,6 2-10 16,3 5-52-16</inkml:trace>
  <inkml:trace contextRef="#ctx0" brushRef="#br0" timeOffset="34942.901">5286 1830 470 0,'0'0'-8'16,"0"0"6"-16,0-4-1 16,0 1-1-16,0-1 4 15,0-3 2-15,0 0-2 16,-1 1 7-16,-6-1 4 16,2 0 4-16,-2 0 3 0,0 4 2 15,0-3-4-15,-2 1 4 16,-2 1-8-16,3-1-7 15,-6 1 5-15,2-1-5 16,-3 0-1-16,1-1-1 16,-2 1-2-16,-2-2-1 15,-3 1 1-15,-1-2-6 0,-1 0 2 16,0-2 0-16,-5-1-2 16,3 2 2-16,2-2 1 15,-3 0 1-15,0-1 0 16,1 2 2-16,0 0-1 0,-3 2 0 15,3 1 0-15,-4-1 0 16,2 3 0-16,-4 3 0 16,-4-1 0-16,6 1 0 15,-5 0 0-15,2 2 0 16,1 0-4-16,-1 0-4 16,2 0 5-16,-3 0 2 0,5 0 1 15,-5 0 1-15,3 2-2 16,-1 1 2-16,-1 1-2 15,1-1 1-15,-1 5 1 16,3-5-1-16,0 3-1 0,2-3 2 16,3 0-1-16,2 3 2 15,-1-4-1-15,4 2-1 16,0 1 0-16,1-2 0 16,2 3 0-16,-2-1 0 15,2 2-1-15,-4 0-6 16,6 2-5-16,-4 0 8 0,4 4 0 15,-3-3 3-15,3 4-1 16,1 1 1-16,1 1 1 16,-1 0-1-16,1-2 1 15,0 6 0-15,-2-4 0 16,4 2 0-16,0 0 0 0,0-1 0 16,3 3 0-16,2 0 0 15,1-2 0-15,-4 1 0 16,5 1 0-16,1-1-1 15,-1 3 2-15,1-4-1 16,0 3-1-16,0-1 2 16,1-4-1-16,1 4 0 0,-2-5 0 15,2 3-1-15,0-4 2 16,0-1-2-16,0 1 1 16,0-3 0-16,3 0-1 15,1 0-1-15,3-1 1 0,0 1 0 16,4 1 1-16,-2 1 0 15,1 3 0-15,2 0 0 16,0 0 1-16,-1 2-2 16,0-2 2-16,-1 2 0 15,-2-2-2-15,1-2 2 0,-1 0-1 16,1-2 0-16,3 3 0 16,0-6-1-16,1 2 1 15,-1-2 0-15,2-1 0 16,1 2 0-16,-1-3-1 15,2 1-3-15,2 3 6 16,-2-2-2-16,3 0 0 16,0 0 0-16,1 0 0 0,5-2 0 15,-2 0-2-15,2 0 1 16,2-2-2-16,0 1 4 16,2 0-2-16,-2-1 2 15,-1 2-1-15,1-2 0 0,-3 0 0 16,1 2 2-16,1-3-4 15,-1 0 2-15,0 0 2 16,0-4-2-16,3 3-2 16,-1-2 5-16,4-1-4 15,-1 0 2-15,-1 0-1 0,2 0 0 16,-1 0 0-16,-1 0 0 16,0 0 0-16,-2-1 2 15,0-2-2-15,0 3 0 16,-1 0 0-16,-1 0 0 15,3-1 0-15,-1 1 0 0,0-2 0 16,0 1 1-16,-2-1-1 16,4-1 0-16,-3-3 1 15,3-1 1-15,-2 0 2 16,-2 0-2-16,0-3-1 16,1 2 1-16,-4-3 0 0,2 0-2 15,-2-1 2-15,1-1 0 16,-2-2-1-16,3-3 1 15,-1-1-2-15,1-2 1 16,0 1 0-16,2-4-1 16,-3-1 1-16,1 2 1 0,-1-2-2 15,-2 0 0-15,-1 1 1 16,-2-1-1-16,-2 0 1 16,-4 4 0-16,2-2 2 15,-6-2 12-15,-1 2 3 16,1-4-7-16,-3-1 1 15,-1-1-2-15,-2-2-7 0,-1-1 1 16,-1 0-3-16,0-2 0 16,0 2 1-16,-3 2-2 15,-6 0 2-15,-4 3-1 16,-3 0 2-16,-5 4 0 16,-5-2-1-16,-4 3 0 0,-6 3-1 15,-3 3-1-15,-3 1-7 16,-3 8-7-16,-2 4-1 15,6 3-16-15,-1 7-24 16,0 11-46-16,1 5-274 16</inkml:trace>
  <inkml:trace contextRef="#ctx0" brushRef="#br0" timeOffset="43944.2169">9968 704 536 0,'5'0'-6'0,"0"0"5"16,-5 0 0-16,2 0 1 16,0 0-2-16,-1 0 1 15,-1-2-10-15,0 2 0 16,0 0 5-16,0 0 4 0,0 0 2 16,0 0 0-16,-5-1-5 15,0-1 3-15,-2-2 4 16,-1 1 4-16,3-4 1 15,-2 1 0-15,2-1-1 16,-1 0 0-16,2-1 1 0,-1-4-6 16,0 2 0-16,-1-3 0 15,1 1-1-15,-5-3 4 16,3 1-1-16,-1-2 0 16,-1 2 0-16,-1 0 2 15,2-4-2-15,-4 2 0 16,2-2 0-16,-2 0 0 0,0 0 0 15,-3-2-1-15,1 1 0 16,-5-2-1-16,1-1-1 16,-1 1 1-16,-3 1-1 15,-2-1 0-15,0 3 0 16,-3 0 0-16,-2 2 1 0,-1 2 1 16,-3 1-3-16,-1 3-1 15,-2-3 0-15,0 4 1 16,-3 2 0-16,-2-1 1 15,-5 5-2-15,-2 0 4 0,-6 1-2 16,-2 2 0-16,-1 0 1 16,-1 0-1-16,3 0 0 15,-2 3-1-15,-1 7 2 16,4-2-1-16,-2 3 0 16,0 0-2-16,-3 1-8 15,1 1 1-15,-5-1 4 0,-1-1 3 16,0 1 2-16,-1-3-1 15,6 0 2-15,-1 2-2 16,7-2 1-16,3 2 1 16,-1-1 1-16,1-1 0 15,3 2-1-15,-1-1-1 0,-4 3 2 16,-1 0-2-16,-6 1 0 16,4 0 1-16,-2 4-2 15,-3 2 1-15,6-2-2 16,2 3-1-16,7-2 2 15,0 3 2-15,6 1-2 16,3-2 1-16,0 3 0 0,4 0 0 16,3 6 0-16,-1-2 0 15,3 6 0-15,1-2 0 16,1 6 0-16,4 0-1 16,-3 4 1-16,3-2-1 15,3 5 0-15,0 2 1 0,1-3 0 16,5 6 0-16,3-3-1 15,4 3 0-15,3-1 1 16,2-4-1-16,0 1 0 16,6-4 0-16,6 0 0 15,3-3 0-15,0-3 1 0,5 1-1 16,1-1 0-16,5-3 0 16,-3 2 1-16,4-2 0 15,2-2 0-15,3 1 0 16,2-1 0-16,2-5 0 15,0 1 0-15,6 0 0 0,-3-4 0 16,4 0 0-16,2-3 0 16,0 0 0-16,2-3 0 15,1 1 1-15,1 0-1 16,1 0-1-16,0-1 1 16,2 3 0-16,2-4 0 0,0 0 0 15,0 2 0-15,3 0 1 16,1 0-1-16,-2-2 0 15,-3 2 0-15,3-2 2 16,-2 0 1-16,0 0 0 16,3-4 3-16,0-1-3 0,2 0-1 15,2-4-1-15,1-4 1 16,0-3 0-16,4 3 0 16,-3-3-1-16,1-10-1 15,1-2 0-15,-6-1 1 16,2-2-1-16,0-3 1 15,0-2-2-15,-1-2 2 0,-4-3-1 16,5-1 1-16,-1-1 1 16,-3-7-1-16,1 0-1 15,-2 0-1-15,0-3 2 16,-5-1 0-16,0-3 0 16,-7 2-1-16,-4 0 1 0,-2 0-2 15,-6-1 3-15,-5-1-2 16,-5-1 2-16,-3-5-2 15,-2-3 3-15,-5-3 0 16,3-7 7-16,-5-4 6 16,4-2-6-16,-2-8-4 0,0-1-2 15,-4 0-1-15,0-1 1 16,-4 0-3-16,-2 5 5 16,-2 1 9-16,-4 4 0 15,-9 6 2-15,-6 6-9 16,-10 4-3-16,-7 9-3 15,-9 9-15-15,-11 11-30 0,-10 8-44 16,-9 13-169-16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737.38074" units="1/cm"/>
          <inkml:channelProperty channel="Y" name="resolution" value="3068.07104" units="1/cm"/>
          <inkml:channelProperty channel="F" name="resolution" value="2.84167E-5" units="1/deg"/>
          <inkml:channelProperty channel="T" name="resolution" value="1" units="1/dev"/>
        </inkml:channelProperties>
      </inkml:inkSource>
      <inkml:timestamp xml:id="ts0" timeString="2017-04-08T05:35:18.10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977 1892 549 0,'-4'0'4'0,"0"0"14"0,2 0-6 16,2 0-6-16,0 0-6 16,0 0-6-16,0 0-16 15,10 0-7-15,0 0 30 16,8 2 1-16,3 0-2 16,6 0 1-16,2 1-1 0,7 1 1 15,2-2-1-15,3 3 0 16,2 2 1-16,6 2-1 15,3 0-1-15,5 2 1 16,10-1 1-16,6 1-2 16,7 0 1-16,7-4 0 15,8 2 0-15,5-2 0 0,7-2 1 16,10 0-1-16,5 1 0 16,2 1-1-16,1 0 0 15,5 2 2-15,3 2-2 16,1-1 3-16,2 2-1 0,8-2 0 15,6 0-1-15,4-2 2 16,6-1-2-16,3-2 1 16,8-1-1-16,3-3 1 15,3-1 0-15,3 0-1 16,0-1 0-16,0-6 1 16,3-2-1-16,3-2 1 0,5-1-1 15,-1 1-1-15,3-2 2 16,7 3-1-16,4-1 0 15,0-1 0-15,4 2 0 16,6 2 1-16,-4-3-2 16,2 2 2-16,-1 0-1 15,0-4 0-15,1 1 0 0,-4-4 1 16,6-4 6-16,-2 1 4 16,0-8 1-16,-3 2 3 15,-2-5-4-15,-2-1 7 16,-8 3 5-16,-2-4-9 0,-10 0 2 15,-8 1 3-15,-6 1-2 16,-12 3-1-16,-13 4-6 16,-15 7-6-16,-16 9-2 15,-20 7-1-15,-27 12-18 16,-34 11-80-16,-32 4-179 0</inkml:trace>
  <inkml:trace contextRef="#ctx0" brushRef="#br0" timeOffset="3246.7663">21053 747 513 0,'-17'-12'1'0,"-3"-1"10"0,-1 3 11 16,-4-1-10-16,-2 4-5 16,0-2 1-16,-1 5 6 15,1 2 3-15,-1 2 5 16,0 4-6-16,-5 10-9 0,-3 6-5 15,-5 8-3-15,-4 8 3 16,-4 9-2-16,-1 10 0 16,-10 8 1-16,-1 9 2 15,0 10 2-15,-3 12 7 16,4 6 1-16,7 6 0 16,10 1-4-16,9 0-2 0,12-5-6 15,11-7 2-15,11-10-4 16,6-10 1-16,17-11-2 15,15-10-13-15,12-16-7 16,15-14 0-16,10-11 0 16,8-13-4-16,7-4-11 0,-2-17-10 15,-5-8-20-15,-7-8-47 16,-11-3-211-16</inkml:trace>
  <inkml:trace contextRef="#ctx0" brushRef="#br0" timeOffset="3588.7803">21077 1778 445 0,'8'0'2'0,"-5"0"2"16,-3 16 7-16,0 4 13 16,0 7-9-16,0 5-9 15,-1 2 0-15,1 3 6 16,0 4 1-16,10-1-4 0,7-2-3 16,5-2 2-16,9-2-2 15,7-9-1-15,3-7-1 16,4-9 1-16,5-7 12 15,1-2 6-15,-5-18 3 16,-7-7-5-16,-6-7-2 16,-10-9 5-16,-11-5 1 0,-12-8-10 15,-5-3-13-15,-16-2 1 16,-13 2 0-16,-8 5-3 16,-9 7-3-16,-3 13 1 15,-2 15 2-15,2 14 1 16,1 7-2-16,6 25-2 0,6 10 1 15,7 11-2-15,5 5-36 16,3 2-31-16,12-2-64 16,8-8-301-16</inkml:trace>
  <inkml:trace contextRef="#ctx0" brushRef="#br0" timeOffset="3980.8483">21706 1996 722 0,'22'16'-1'15,"-3"-2"-2"-15,3 6 2 16,1-3 1-16,-4 3-27 0,-2-2-1 15,-6-2-2-15,-3-2 9 16,-2-7 13-16,0-3 5 16,-1-4 4-16,4-2-1 15,2-13 22-15,3-11 10 0,1 0-11 16,0 2-10-16,2 1-5 16,0 7 1-16,0 11 2 15,0 5-5-15,2 3 2 16,0 14 7-16,3 4-4 15,0 4-4-15,-1-1-4 0,2 1 0 16,-1-3-1-16,3-4-27 16,1-8-55-16,-4-6-36 15,0-4-153-15</inkml:trace>
  <inkml:trace contextRef="#ctx0" brushRef="#br0" timeOffset="4288.5915">22551 852 712 0,'5'-3'1'15,"0"3"-11"-15,4 18 7 16,-1 10 2-16,3 13 2 15,4 14 2-15,-7 20 1 16,2 15-1-16,-3 16 1 0,-4 9-2 16,-1 6 2-16,-2 4-4 15,4-7 2-15,-3-15-2 16,6-14 0-16,5-14-8 16,2-16-6-16,-1-14-9 0,-1-15-27 15,-3-16-48-15,-8-14-146 16</inkml:trace>
  <inkml:trace contextRef="#ctx0" brushRef="#br0" timeOffset="4480.0777">22392 1559 713 0,'42'-17'105'15,"9"3"-111"-15,7 0 9 0,6 3-6 16,1 6 6-16,-4 5-40 16,-9 0-41-16,-11 7-28 15,-9 5-77-15</inkml:trace>
  <inkml:trace contextRef="#ctx0" brushRef="#br0" timeOffset="4689.3313">23056 1815 739 0,'20'20'11'0,"-6"2"-10"16,2 8 4-16,1 4 4 15,-7 3-4-15,-1 4-4 16,-3 0 0-16,-1-1-2 0,-1-1-66 15,-3-9-116-15</inkml:trace>
  <inkml:trace contextRef="#ctx0" brushRef="#br0" timeOffset="5357.1945">23823 1923 523 0,'11'-22'96'0,"-10"-1"-104"16,-1-4 9-16,0 2-1 16,0 0 1-16,-3 4 0 15,-10 5 0-15,-1 7 5 16,-8 5 8-16,-3 4-12 0,-3 14 0 16,-3 6 11-16,4 5 0 15,0 2-2-15,7 0-8 16,6 0-1-16,6-6-3 15,7-2 2-15,1-2-2 16,15-3 0-16,6-1 0 0,10 0 0 16,6 2 3-16,10 1-2 15,7 7 2-15,2 4-2 16,3 9 1-16,-3 10 8 16,-1 15 0-16,-6 7-7 15,-9 9 1-15,-9 8-1 16,-9 0-1-16,-13 1 1 0,-6-4 1 15,-3-7 11-15,-12-6 10 16,-8-5 3-16,-6-8-7 16,0-8-6-16,-4-7-1 15,1-9 1-15,-2-12-3 16,-1-11-6-16,2-9-1 0,-4-20-5 16,1-16-13-16,3-19 1 15,3-15 7-15,5-12 3 16,10-5 3-16,7 2-2 15,5-1 0-15,13 7 3 16,13 10 1-16,8 6 0 0,3 10-3 16,3 1-9-16,0 8-76 15,-6 4-104-15</inkml:trace>
  <inkml:trace contextRef="#ctx0" brushRef="#br0" timeOffset="7174.2366">23491 1867 710 0,'2'6'-7'16,"-2"2"-36"-16,19 10 40 15,10 9 3-15,7 10-1 16,9 13 2-16,4 10 22 16,7 11-6-16,4 9 4 0,-1 6 2 15,-1-1-10-15,-3 1-7 16,-1-7-4-16,-7-5-1 16,-5-13-1-16,-7-6 1 15,-2-12-1-15,-6-11-33 16,-5-12-68-16,-3-17-106 15</inkml:trace>
  <inkml:trace contextRef="#ctx0" brushRef="#br0" timeOffset="8011.0515">23423 1907 202 0,'9'0'285'0,"3"-2"-288"16,4 0 5-16,3 2 21 16,3 0 23-16,5 2-2 0,2 10 5 15,3 9-23-15,2 6-4 16,0 11-6-16,6 7-9 15,2 6-4-15,-1 5 1 16,-2 2-4-16,3 1 0 16,-1 0 2-16,0-3-4 15,1-3-6-15,-1-5-14 0,-6-5-1 16,-2-8-38-16,-8-3-45 16,-8-14-111-16</inkml:trace>
  <inkml:trace contextRef="#ctx0" brushRef="#br0" timeOffset="8597.2202">24119 1819 501 0,'-5'-4'4'0,"0"1"6"0,3 1 25 16,2 1 0-16,0 1-25 15,0 0-7-15,2 10-5 16,3 8 3-16,3 7 7 16,4 11-2-16,-2 3-3 0,1 7-1 15,0 2-2-15,-2-3 1 16,0-2-1-16,0-7 1 15,0-8-1-15,-2-6 0 16,2-8 0-16,2-9 3 16,3-5-2-16,3-5 9 0,0-15 10 15,3-10-4-15,4-6-10 16,-4-3-3-16,4 5-2 16,-4 4 1-16,-1 10 11 15,0 9 2-15,-1 11-7 16,-2 4-4-16,2 12 6 0,1 5-4 15,-2 4-2-15,-2 2-3 16,2 1-13-16,-5-3-64 16,0-5-61-16,-2-4-343 15</inkml:trace>
  <inkml:trace contextRef="#ctx0" brushRef="#br0" timeOffset="9247.0389">24938 2042 731 0,'4'-25'1'0,"1"-4"1"0,0-1 2 16,2-2 0-16,-2 0-1 15,-5 2-2-15,0 5-7 16,-10 5 1-16,-4 4-7 15,-8 9-1-15,-1 5 6 0,-2 2 4 16,2 7 3-16,1 13 1 16,3 5 0-16,7 5-1 15,4 4 1-15,6 5-2 16,4 2 3-16,5 4-3 16,13 0 2-16,4 5-2 15,6 0 3-15,9 3 0 0,2 4 4 16,0 2-4-16,-1-1 0 15,-1 2-2-15,-5-3 1 16,-7-4-1-16,-6-3 13 16,-8-2-4-16,-9-3 8 0,-4-2 9 15,-14-6-9 1,-10-3-2-16,-3-8 0 0,-5-6 1 16,0-9 1-16,1-9-4 15,1-4-8-15,1-21-2 16,2-9-11-16,3-11-5 15,9-2 0-15,6-5-6 16,9 4 7-16,5 1 3 0,16 7-6 16,8 1-9-16,9 7-18 15,-2 0-16-15,-2 3-71 16,-2 2-191-16</inkml:trace>
  <inkml:trace contextRef="#ctx0" brushRef="#br0" timeOffset="9810.1137">25223 2195 464 0,'2'-5'10'0,"-2"0"21"16,4-2 7-16,-1-6-5 0,5 1-11 16,1-4-3-16,-2-4 5 15,3-2-10-15,0 2-12 16,-5-2-1-16,0 0-1 16,-5 3 2-16,0 3 1 15,0 5-1-15,-7 6 8 0,0 3 8 16,-2 2-9-16,0 14-8 15,2 13-3-15,0 7-1 16,4 5 4-16,3 6-1 16,3-1-1-16,11-3 1 0,6-3-1 15,1-8-1 1,6-7 3-16,0-8-2 0,5-6 2 16,-1-9-1-16,1 0 1 15,-1-11 0-15,-1-9 1 16,-6-3-2-16,-1 0 1 0,-5 1 1 15,-2 4 1-15,-5 6 1 16,-1 5 0-16,-2 7-2 16,-1 0 0-16,0 2 8 15,2 7 8-15,6 1-7 16,-3 3-5-16,1-3-2 0,3-3-2 16,0 3-1-1,2-5 1-15,0-3 0 0,4-2-25 16,-3 0-28-16,1-9-44 15,-1-3-64-15</inkml:trace>
  <inkml:trace contextRef="#ctx0" brushRef="#br0" timeOffset="10699.1765">26033 2142 449 0,'4'-17'62'0,"0"-2"-63"16,-2 3 3-16,-1 4 6 16,-1 3-6-16,0 2 2 15,0 1 22-15,0 3 11 16,0 1-5-16,0 0-5 16,0 2-8-16,0 0-11 0,0 0-5 15,0 0-3-15,0 0 0 16,0 0 0-16,0 0 0 15,0 0 1-15,0 0-1 16,0 0 2-16,0 0 8 16,0 0 1-16,0 0 1 0,0 0 3 15,0 0-2-15,0 0-3 16,0 0-5-16,0 0-5 16,0 0-2-16,2 7-1 15,2 2 4-15,-1 4-2 16,1-1 2-16,1 3-3 0,-2-3 3 15,5 1-1-15,-1-5-1 16,0 2 2-16,4-5-1 16,0 0-1-16,1-3 1 15,3-2 1-15,1 0 3 16,2-2-1-16,-1-8-1 0,0-1 1 16,2-3 0-16,0-1-1 15,-3 1-1-15,-2 3 0 16,-3 3 0-16,-4 0 5 15,-3 4-2-15,-1 1 3 16,-1-1 2-16,0 1-1 0,-2 1 0 16,2-1-4-16,-2-1-4 15,1 0 1-15,1 2-1 16,0 1 0-16,0-3 0 16,-1 4-1-16,1-2 0 15,3 1 1-15,-4 1-2 16,3 0 2-16,-1 0-1 0,2 0-1 15,1 5 1-15,2 4 1 16,4 7-2-16,0 4 2 16,5 10 0-16,2 4-1 15,4 12 2-15,6 6 0 16,2 5 4-16,-4 9-3 0,0 3-1 16,-10 1 1-16,-5 0-1 15,-11-1-2-15,-1-2 3 16,-13-6 1-16,-8-1 1 15,-2-5 10-15,-8-8-1 16,-3-5-3-16,0-10-2 0,-3-11-3 16,-7-12 1-16,1-9 0 15,-2-16-5-15,2-17-6 16,6-16-2-16,6-15 5 16,11-7 1-16,15-8-2 15,8 2-1-15,26-2 0 0,14 9 0 16,13 5 0-16,13 8-18 15,6 6-24-15,-2 1-60 16,1 5-286-16</inkml:trace>
  <inkml:trace contextRef="#ctx0" brushRef="#br0" timeOffset="11211.7531">26913 1016 439 0,'24'-14'335'15,"13"0"-339"-15,18 0 1 16,21 2 4-16,23-3 7 0,26 1 1 16,16 1 1-16,13-3-4 15,6 2-4-15,-7 3 0 16,-6 1-3-16,-20 0-32 15,-18 5-35-15,-24 3 9 16,-19 4-16-16,-20-2-6 16,-21 2-44-16</inkml:trace>
  <inkml:trace contextRef="#ctx0" brushRef="#br0" timeOffset="11409.237">27747 1274 579 0,'-41'49'15'16,"7"2"38"-16,8 9-11 16,6 8 1-16,3 7-4 15,4 5-17-15,4 7-15 16,2-1-7-16,1-1 3 16,6-1-30-16,0-7-41 0,0-8-46 15,0-9-64-15</inkml:trace>
  <inkml:trace contextRef="#ctx0" brushRef="#br0" timeOffset="12850.8144">28257 2056 770 0,'-6'-21'-7'0,"-8"-1"8"16,1 5-2-16,0 6 5 15,1 6-9-15,-6 5 2 16,-2 0-11-16,-3 14 2 0,0 7-1 16,1 8 12-16,3 2-1 15,4-1 3-15,10 0-4 16,5-2 1-16,5-3 0 15,18-5 1-15,11-4-1 16,11-5 5-16,11-9 2 16,8-2-1-16,12-11 3 0,3-14-3 15,7-9 3-15,4-10-4 16,5-12 1-16,-3-10-2 16,1-9 3-16,-5-5-6 15,-3-9 2-15,-12-1 0 16,-7-4-1-16,-10 3 2 0,-15-4-3 15,-12 8 3-15,-11 7 1 16,-13 2-3-16,-5 12 1 16,-10 5 2-16,-10 8 2 15,-9 6 0-15,-1 9 1 16,-6 5-5-16,2 6 1 0,-2 11-2 16,2 5-1-16,4 8 1 15,2 3-2-15,1 14-1 16,6 12 1-16,0 14 0 15,6 8-1-15,4 14 3 16,3 13-1-16,7 14 1 0,1 11 1 16,4 5-2-16,12 11 2 15,7-1-1-15,6-1 0 16,7-9 1-16,5-3-2 16,6-12 1-16,4-9 5 15,2-12-1-15,1-9-1 16,-2-13 1-16,-2-12 0 0,-5-14-3 15,-5-14 1-15,-5-9-4 16,-8-24 1-16,-10-19 0 16,-12-12-12-16,-5-9-27 15,-9 0 9-15,-12 0 22 16,-8 9 12-16,-5 9 12 0,-2 8 4 16,1 10-2-16,-4 8-11 15,2 4-6-15,-1 6-2 16,-2 5-2-16,9 3-5 15,2 3 1-15,10 1 2 0,4 0 2 16,10 0 3-16,5 3-5 16,2 6 1-16,16 2 4 15,6 3 2-15,6 2 5 16,6-1 2-16,9-1-1 16,5-6 2-16,8 0 2 15,6-6 2-15,4-1-4 0,7-10-5 16,3-9 1-16,2-6-4 15,-5-12 0-15,-2-7 2 16,-4-9-1-16,-6-11-2 16,-9-6 3-16,-10-2-3 15,-6-6-4-15,-11 2 1 0,-9 0 2 16,-6 4 1-16,-8 3 1 16,-4 7-1-16,-4-3 0 15,-12 7 1-15,-3 6-2 16,-7 2 1-16,3 9-1 15,-4 6-1-15,1 5 4 0,4 8-1 16,-2 6 0-16,7 8 2 16,4 7-2-16,0 0-1 15,4 14-3-15,3 13 1 16,6 8 1-16,0 13 0 16,0 9 2-16,4 11 0 0,7 10 2 15,2 9-2-15,-1 9 3 16,3 8-1-16,-2 3-1 15,8 4 0-15,0-4-1 16,4-4-1-16,5-7 1 16,7-5-1-16,6-12 0 15,1-6 2-15,10-14 1 0,2-9 1 16,5-13 0-16,4-15-2 16,3-15-1-16,1-11 0 15,1-23-4-15,-2-19-3 16,-6-11-14-16,-6-13-22 0,-11-1-16 15,-13 2 17-15,-15 8 32 16,-16 9 16-16,-6 15 29 16,-22 11-6-16,-12 14-11 15,-10 12 1-15,-9 2 0 16,1 21 3-16,4 11-10 16,4 7-2-16,9 7 0 0,13 4 0 15,14 2 3-15,13 1-6 16,12 0 1-16,22-1 4 15,20-4 1-15,19-4-2 16,19-7-7-16,10-7-5 16,9-14-32-16,-1-14-73 0,-8-4-371 15</inkml:trace>
  <inkml:trace contextRef="#ctx0" brushRef="#br0" timeOffset="29578.5503">17154 10802 585 0,'0'2'7'16,"0"-2"-5"-16,0 1-2 15,1-1 6-15,-1 0-4 16,2 0 1-16,-2-5-2 15,2-4-6-15,-2 0-12 16,0-1-6-16,0-1-1 0,0 0 7 16,0-2 11-16,-7 2 5 15,-2 3 2-15,-2-3 15 16,-1 3 9-16,-1-4 5 16,-1 1-3-16,-3 2-4 15,3-4-7-15,0 1-7 0,-2-1-7 16,2-1-1-16,-1-2 0 15,1-1 0-15,-3 5-1 16,0-4 1-16,-3 2-1 16,0 2-1-16,-4 1 2 0,1-1-1 15,0 4 0-15,-2-1 1 16,1 1-1-16,0 0-1 16,-2 1 1-16,3 0-2 15,-1-2 1-15,1 2 1 16,0-2-1-16,-1 0-1 15,3 0 0-15,-7 2 1 0,2-1 1 16,-1 1-1-16,-3 4 1 16,-4-2 0-16,-1-1 0 15,1 5-1-15,-2-2 2 16,0 2-2-16,-1 1-3 0,-1 0 0 16,-2 0 3-16,3 0 1 15,-3 0 1-15,3 0-2 16,-2 0 2-16,4 0 0 15,-3 0 3-15,2 4 1 16,1-1-2-16,-4 2 0 16,3 2-1-16,1 2-3 0,-3 2 1 15,2 0 1-15,-2 5-2 16,1 0 2-16,-1 2-1 16,1 0-1-16,-1 1 2 15,1 2-2-15,2 1 1 16,2 2 1-16,3 0-1 0,3 2-1 15,1-2 2-15,4 4-2 16,0-1 1-16,2 0 0 16,2 3-1-16,0 0 2 15,4 1-1-15,-1-1-1 16,7 1 2-16,-3-1-3 0,3 0 1 16,1-1 2-16,2 3-1 15,2-3-4-15,-1 3 6 16,4-1-5-16,-2 0 4 15,2-3-1-15,0 3 0 16,0-1 0-16,2-1-3 16,7-1 2-16,1 1 3 0,5 1-3 15,2-5-2-15,5 2 4 16,0-5-1-16,4 0-1 16,2-2 3-16,1-2-4 15,3 0 4-15,1 0-2 0,-1-2 0 16,2 0 0-16,2 0 0 15,-1 0 0-15,-1-3 0 16,4-1 0-16,0-2-1 16,2 0 1-16,1-3 1 15,2-4-2-15,3 1 2 16,0 0-2-16,0-4 2 0,5 1 0 16,-2-1-2-16,4 0 2 15,-3 0-2-15,5 0 1 16,-4 0 1-16,3-1-1 15,-2-3-1-15,-4 2 1 16,1 0 1-16,1-1-2 0,-3 1 0 16,-1-3-1-16,1 1 0 15,0-3 2-15,0 0-1 16,2-2 1-16,-1-4-1 16,-1-1 1-16,-1 0 0 15,5-2 0-15,-5-4 0 16,-4 1 6-16,2-7-2 0,-3 2-3 15,-1-7 3-15,-4-1-2 16,-2-4-2-16,-3-3 2 16,-3 0-2-16,-4-2 1 15,-3-1 1-15,-3-4 3 16,-6 0 4-16,-2-4-1 0,-8-2 3 16,-2-3 7-16,-4-6 4 15,-12-2-15-15,-10-2-5 16,-6 2-15-16,-9 5-8 15,-15 3-2-15,-15 10-30 0,-17 11-44 16,-16 13-288-16</inkml:trace>
  <inkml:trace contextRef="#ctx0" brushRef="#br0" timeOffset="32847.6351">16541 7753 447 0,'-1'-3'-17'0,"-5"-2"24"0,-1 3 18 15,4-2 0-15,-2 1-12 16,2-1-1-16,-1 0 11 15,3 0-12-15,-3-2-1 16,4 2 3-16,-1 1-2 16,-1-1-6-16,2 0-3 0,0 3 1 15,0-1-1-15,0 2-2 16,0-2 2-16,0 0-4 16,0 2 2-16,5 0 0 15,2 0 0-15,3 0 0 16,0 0 2-16,0 0-2 15,5 6 3-15,-1 3 0 0,-1 0-2 16,1 5 1-16,-2 2 0 16,2 0-1-16,-2 6 0 15,-3-3 0-15,4 2 0 16,-3 3-1-16,2-2 0 16,-2-3 0-16,0 0 1 0,4-4-2 15,-2 0 1-15,1-7 0 16,-1 0-2-16,3-2 2 15,1-6-1-15,4 0 1 16,2-11 3-16,9-12 2 16,11-12 6-16,7-21 2 0,14-15 5 15,11-20 5-15,16-15-2 16,9-11-4-16,13-10-10 16,7-3-1-16,0 1 3 15,1 7 3-15,-5 7-4 16,-3 10-2-16,-14 11 2 0,-8 9-5 15,-8 15-3-15,-6 7 2 16,-13 11-4-16,-12 11-54 16,-14 11-70-16,-16 7-260 15</inkml:trace>
  <inkml:trace contextRef="#ctx0" brushRef="#br0" timeOffset="36209.1193">7850 10905 221 0,'0'-3'208'16,"0"-1"-205"-16,0 4 6 15,0-2 10-15,0 2 6 0,0 0-6 16,0 0-8-16,0 0-6 16,0 0-5-16,0 0 0 15,0 0-1-15,2 0-1 16,2 0 2-16,-1 4 1 15,4 1 1-15,1 2-1 16,-1 0 0-16,3 4 0 0,-3 2-2 16,5-1 2-16,-2 4-1 15,2 0 2-15,-2 2-2 16,2-4 3-16,5 3-2 16,-2-7-1-16,5 1 2 15,4-7 0-15,3-4 0 0,5-3 4 16,6-18 6-16,8-11 11 15,10-15-2-15,10-11-4 16,8-12-2-16,8-8-5 16,5-4-4-16,1-4-2 0,-7 2-1 15,-1 6 0 1,-7 5 2-16,-10 7 5 0,-8 11 1 16,-14 5 6-16,-3 8-1 15,-11 12-6-15,-7 9-3 16,-8 7 0-16,-7 4-4 15,-3 9 1-15,-2 1 1 16,-9 0-27-16,-11 9-52 0,-7 5-240 16</inkml:trace>
  <inkml:trace contextRef="#ctx0" brushRef="#br0" timeOffset="63219.9361">20847 7700 575 0,'-10'-26'-1'16,"-3"-3"4"-16,-1 0-1 15,-1-1 3-15,-2 0-5 16,-9-1-10-16,-2 3-6 15,-6 1 0-15,-4 0 11 16,-6 4 3-16,-2 2-2 16,-6-1-8-16,-7 4 0 0,-3 4 8 15,0 2 3-15,-5-1 2 16,-2 2 10-16,-2 3 10 16,-1-2-1-16,1 5-9 15,-5 2 1-15,-1 1-4 16,-2 2-7-16,0 0 1 0,2 5-2 15,-5 6 0-15,2 1 0 16,-1 4-5-16,3 2-4 16,2 2 3-16,2 3 5 15,2 4 1-15,6 1 0 16,1 5 0-16,7 2-1 0,1 5 1 16,4 0-1-16,4 7 1 15,4 3-1-15,2 2 1 16,3 2-2-16,3 0 0 15,6 7 0-15,-1 0 1 16,7-1 2-16,3 2-1 0,6 2-1 16,5 1 1-16,6-1-1 15,5 0 2-15,0-2-1 16,11 1-1-16,8-4 0 16,8 0-2-16,4-6 2 15,6-1-1-15,9-5 1 0,5-4 0 16,3-6 0-16,6 1 0 15,2-5 0-15,8-4-1 16,1 1 1-16,4-3 1 16,8 0 0-16,2-2 2 15,2-4 3-15,3-5 5 16,5-3-1-16,4-5-3 0,0-4-4 16,3-4 0-16,4 0-1 15,1-12 0-15,2-5 0 16,-2-2-1-16,-2-8-1 15,2-5 3-15,-2-4-2 16,2-4 2-16,-7-9 2 0,1-2 4 16,-8-6-2-16,-3-6-1 15,-9-1 1-15,-8-8 2 16,-4-5 2-16,-12-4 6 16,-8-5-1-16,-8-7-6 15,-14-5-5-15,-12 0-2 0,-15-5-1 16,-8-4 11-16,-26 3-2 15,-21 3-6-15,-26 2 0 16,-33 14-6-16,-32 15-29 16,-34 20-38-16,-40 18-96 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737.38074" units="1/cm"/>
          <inkml:channelProperty channel="Y" name="resolution" value="3068.07104" units="1/cm"/>
          <inkml:channelProperty channel="F" name="resolution" value="2.84167E-5" units="1/deg"/>
          <inkml:channelProperty channel="T" name="resolution" value="1" units="1/dev"/>
        </inkml:channelProperties>
      </inkml:inkSource>
      <inkml:timestamp xml:id="ts0" timeString="2017-04-08T05:36:57.92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29063 6756 272 0,'-5'-3'62'0,"0"1"-52"15,2-2 36-15,1 1 7 16,0-1-23-16,2 2-13 16,-1-1-5-16,1 1-4 15,0 0-2-15,0 0-4 16,0 2-3-16,0 0 3 0,0 0 2 15,0 0 2-15,0 0-5 16,0 2 0-16,0 2 0 16,0 1 1-16,1 2-1 15,3 2 0-15,4 0-1 16,-3 2 0-16,2 3 0 0,0 0 1 16,0 3 0-16,3 2 3 15,-4 2 3-15,3 4 0 16,-2 2 0-16,1 1 0 15,1 5-2-15,-1-3 0 0,-1-1-3 16,1-1-1-16,-1-3 0 16,2-3-1-16,-2-1 1 15,6-7-1-15,-1-1 0 16,5-8 1-16,8-5 0 16,1-2 4-16,15-22 3 15,6-16 2-15,21-15 1 0,10-22 0 16,17-12 2-16,19-18 5 15,11-10-2-15,15-3-5 16,4-4-3-16,-4 3-4 16,-4 7-1-16,-8 9 1 15,-11 7 2-15,-15 7 9 0,-9 7 5 16,-8 6-11-16,-11 5-7 16,-10 6-1-16,-10 10 0 15,-12 7 0-15,-10 10 0 16,-13 7 1-16,-9 11-4 15,-10 5-18-15,0 9-17 0,-21 0-48 16,-11 6-120-16</inkml:trace>
  <inkml:trace contextRef="#ctx0" brushRef="#br0" timeOffset="22107.2705">13877 14209 530 0,'0'0'119'0,"0"0"-117"15,0 0-3-15,0 0 9 16,0 0-5-16,0 0-2 16,0 0 0-16,2 0-1 15,-2 0 0-15,0 0-1 16,0 0-1-16,0 0-2 0,0 0 2 15,-2 0 2-15,-6 0 2 16,1 0-1-16,-3-2 3 16,-4 0 1-16,4 2 1 15,-2-4 1-15,-3 1-1 16,3-2-1-16,-5-2-1 0,2-2-1 16,-4 1-1-16,-3-4-2 15,-2 1 1-15,-3-1-3 16,-5 1-3-16,-2 1 0 15,-3 0-1-15,-2 3 3 16,-4 0-7-16,1 4 1 0,-4-1-1 16,0 2 6-16,2 2 4 15,-3 0 0-15,1 0-1 16,-1 0 2-16,2 0-1 16,0 0 1-16,4 0 0 15,-2 6-1-15,-2-3 2 0,4 3-2 16,-2-1 0-16,1 2 0 15,-3 0 0-15,5 4 0 16,-2-2 0-16,2 3 0 16,3 1 0-16,-2 1 1 15,5-1-2-15,-1 2 1 16,2 3 2-16,-1 0 0 0,4 0-2 16,3 5 1-16,0 0-1 15,0 4 0-15,4 2 0 16,-1 1 0-16,3 2 0 15,0 4 0-15,1 2-1 16,-2 1 1-16,3 0 0 0,4 4 0 16,0-2 0-16,3-2-1 15,3 0 0-15,4 0 1 16,2-3-1-16,3-2 0 16,-2-2 1-16,2 0-1 15,7-1 1-15,3-2 0 0,2 0-2 16,1 2 2-16,5-5 0 15,0 3-1-15,0-6 1 16,2-1-2-16,3-1 2 16,1-3-3-16,1-2 5 15,-1-2-2-15,5 0 1 0,0-3-1 16,1 0 0-16,1 1 0 16,3-1 0-16,-2 3 1 15,1-1-2-15,-1 3 1 16,-2-4 0-16,3 2 0 15,0 1 0-15,-1-4 0 0,4 1 0 16,-2-3 1-16,2 0-1 16,1 0 0-16,1-2 1 15,4 0-1-15,-1-4 0 16,0 1 1-16,1-2-1 16,0-2 1-16,4 0 0 15,0-2-2-15,1-7 2 0,-1-3-1 16,1-4 0-16,5 0 1 15,-3-6 0-15,0-1-1 16,2 1 1-16,0 1-1 16,1 0 0-16,1-3 1 0,-1 3-1 15,1-2 0-15,-4 0 1 16,2 0-1-16,0-1 0 16,-5-1 1-16,-2 0-2 15,-5 0 3-15,-3-5 4 16,-2-2 5-16,-4-2-1 15,-3-6 0-15,-3-2-2 0,-5-6-2 16,-1-5-2-16,-4-5-1 16,-4-2 0-16,-3-4-2 15,-4-1-1-15,-3-2 1 16,2 2 0-16,-9 2-1 16,-8 0 1-16,-4 6 0 0,-11 3 1 15,-8 6 0-15,-16 10-11 16,-19 12-31-16,-22 15-63 15,-25 9-405-15</inkml:trace>
  <inkml:trace contextRef="#ctx0" brushRef="#br0" timeOffset="25957.8854">13835 6000 293 0,'0'-4'20'0,"0"3"5"15,0-1 0-15,0 0 9 16,-3 0-10-16,1 1-2 16,0-1-7-16,2-1 3 15,-2-1 3-15,2 2-4 0,0-4-9 16,0 3-2-16,0-2-5 16,0 1 1-16,0 0-1 15,0 1 0-15,0 3 1 16,0 0 1-16,0 0 2 15,2 0-3-15,0 0-2 16,0 0 0-16,1 5 1 0,0 3 0 16,4 2 2-16,-2 3-3 15,0 1 3-15,0 0-3 16,2-1 2-16,3 1-1 16,2 0 0-16,2-3 1 15,3-6-2-15,5-1 2 0,5-4-2 16,10-7 5-16,6-18 10 15,13-13 7-15,13-14-4 16,13-14 9-16,6-12-1 16,12-6-5-16,4-5-1 15,-1 3-7-15,-6 9-6 0,-13 12-3 16,-11 13-3-16,-15 12 0 16,-19 18-3-16,-12 8-35 15,-16 11-76-15,-11 3-204 16</inkml:trace>
  <inkml:trace contextRef="#ctx0" brushRef="#br0" timeOffset="28100.7233">13825 8726 422 0,'-2'0'21'0,"0"0"-8"16,2 0-9-16,0 0-2 15,-2 0-2-15,1 0 8 16,1 0 7-16,0 0-1 15,0 0 7-15,0 0 2 0,0 0-1 16,0 0-11-16,0 0-4 16,0 0-6-16,0 0-2 15,0 0-1-15,0 0-1 16,0 1-2-16,3 7 0 16,2 2 4-16,4 5 2 0,2 2 1 15,0 1-1-15,1 0 0 16,-1-2-1-16,2 0-1 15,2-3 1-15,0-4-1 16,4-4-1-16,3-5-1 16,7 0 2-16,5-16 3 0,10-13-1 15,8-11 1-15,9-12 6 16,11-13 7-16,6-6 3 16,7-6 9-16,3-1-2 15,5 3-1-15,-5 5 1 16,-7 7-4-16,-6 9-2 0,-8 5-16 15,-11 8 2-15,-10 9-4 16,-6 7 1-16,-8 5-5 16,-8 8-37-16,-10 5-67 15,-7 1-130-15</inkml:trace>
  <inkml:trace contextRef="#ctx0" brushRef="#br0" timeOffset="36335.8638">23625 15837 537 0,'0'2'33'0,"0"-2"-11"16,0 0-9-16,0 0-9 16,0 0 0-16,0 0-2 0,0 0-1 15,0-2-1-15,-2-3-11 16,-3-1-24-16,2-1-10 15,-4 0 6-15,-1 0 1 16,-3-2 12-16,3 2 6 16,-4 0 19-16,0 2 8 0,2-3 17 15,-3 1 16-15,0-1 3 16,2-2-9-16,-1 3-18 16,0-3-12-16,-3 2 3 15,-3-2-3-15,4 0-3 16,-5-3-1-16,4 2 0 15,-6-2-4-15,2 0-9 0,-1-2-15 16,0 1 11-16,1-1 0 16,-6 3 4-16,-1-2 9 15,1 3 3-15,-4 0 0 16,0 4 2-16,-3 0 4 0,2 1 6 16,-4 1-4-16,-4 4-6 15,2-3 13-15,-1 0-39 16,-2 3 18-16,2-1 6 15,-1 0-5-15,3 0 2 16,2 1 4-16,1 1 2 0,0 0 6 16,0 0 14-16,-2 0-1 15,3 1-1-15,-4 5-10 16,3 1-3-16,-1 3 1 16,1 1-3-16,-2 1-5 15,2 3 0-15,-2 1 0 0,0 2 0 16,-2 2-1-16,2-2 1 15,0 3 1-15,-1 0-2 16,1 0 2-16,2 4-1 16,3-1 1-16,-2 2 3 15,4 5-3-15,0-1 1 16,-2 4-2-16,2 3 0 0,-2 0 2 16,4 1-2-16,-1-1 2 15,3 0-2-15,7-4-2 16,1-3 4-16,7 1-4 15,4-3 4-15,2 4-2 0,2-6-2 16,0-4 2-16,4 2 0 16,6-3-2-16,5-2 4 15,1-1-2-15,6-1 2 16,1-3-2-16,1 2 2 16,0-3-3-16,5 0 2 15,-2-1-1-15,3 0 1 0,1-1 0 16,3-1 1-16,-2 1-2 15,5-2 1-15,-3-2 1 16,4-2 1-16,-3 0-2 16,-1-2 0-16,6-1-1 0,-5-2 1 15,0 0-1 1,1-2 0-16,2 2 0 0,-1-3 0 16,1 0 1-16,0 1-1 15,-4 1-4-15,2 1 2 16,-1 0 1-16,-2 0 2 15,-1 0-1-15,2 0 0 0,1 5 0 16,-1 1 0-16,0-1 0 16,-2 2 0-16,2-2 5 15,-1 0-1-15,-1 1 0 16,0-2-1-16,-1-3-2 16,-3 1 1-16,3 0 2 0,-2-2 2 15,1 0-1-15,-1 0 2 16,3 0 2-16,-3-5 0 15,2-2-2-15,-1-3-3 16,1 2 1-16,-2-5-3 16,-1 1 0-16,1-1-1 15,2-1-1-15,-1-1 0 0,1 0 2 16,-1-5-2-16,1 2 0 16,-3-1 2-16,2-5-2 15,-3 1 2-15,-1-4-1 16,-5 1 1-16,-3-6-2 15,-5-3 3-15,-4 0-1 0,-6-5 5 16,-3 0 2-16,-2-6-2 16,-10-1-4-16,-8-2-1 15,-7 0 0-15,-9-3 2 16,-6 1-3-16,-9 1 1 16,-7 1-3-16,-10 5-9 0,-13 1-12 15,-7 7-37-15,-17 1-71 16</inkml:trace>
  <inkml:trace contextRef="#ctx0" brushRef="#br0" timeOffset="39924.781">24290 15543 285 0,'-5'0'31'0,"-3"0"27"16,4 0-34-16,-1 0-9 15,2 0-9-15,1 0 1 16,-1 0 0-16,3 0 7 16,0 0 2-16,0 0-7 15,0 0 2-15,0 0-5 16,0 0-4-16,0 0 0 0,0 0 2 16,0 0 2-16,0 0-3 15,0 0-2-15,0 0-1 16,5 0 7-16,3 0 9 15,6 0 1-15,-1 0-3 16,2 0-3-16,-1 0-3 0,3 0-5 16,-3 0 0-16,-2 2-1 15,1 3-2-15,-2 0 1 16,-4 4 0-16,-1 2 1 16,-6 1 0-16,0 3-1 15,0 3-1-15,-6-1 2 0,-3 3 0 16,-2 0-1-16,0 0-1 15,1-1 1-15,-1-1-1 16,0 2 0-16,2-2 0 16,2-1 0-16,2-1 0 15,1-2 0-15,2 1 0 0,2-5-1 16,0 0-1-16,0-5 1 16,11-2 1-16,-1 1-1 15,7-4 4-15,0 0 1 16,4 0 7-16,2-7 5 15,-2-1 7-15,-1 1-4 16,-1 0-13-16,-6 0-5 0,-4 2-8 16,-5 2-11-16,0-1-9 15,-2 0-19-15,0-1-26 16,1 0-27-16,-3-5-90 16</inkml:trace>
  <inkml:trace contextRef="#ctx0" brushRef="#br0" timeOffset="40410.6073">24599 15562 513 0,'2'0'16'16,"-2"0"-4"-16,0 0 8 0,0 0 15 16,0 0-11-16,1 0-8 15,-1 0-4-15,0 2-4 16,2 0-3-16,0 2-4 16,3 1-2-16,-1 4 4 0,1 2-1 15,3 3-1-15,-3 0 1 16,2 6-2-16,-2-2 2 15,0 0 4-15,3 2 1 16,-4-3-5-16,-1-2-1 16,-1-3 0-16,1-1 0 0,-1-3-1 15,0 2 0-15,0-5 1 16,-2-2 0-16,1 1-1 16,-1-4 0-16,0 2-1 15,2-2-9-15,-2 0 0 16,0 0-4-16,0 0-8 15,0 0-6-15,0-2-9 0,0-2 16 16,0 3 13-16,0-1-1 16,0 2-4-16,0 0-38 15,-2 0-55-15,1 0-73 16</inkml:trace>
  <inkml:trace contextRef="#ctx0" brushRef="#br0" timeOffset="42233.6635">24431 15277 413 0,'4'-4'14'0,"-4"1"0"0,0-1-6 16,2 1 7-16,-2-1 13 16,0 3-7-16,0-3 1 15,0 4 0-15,0-3 5 16,0 1-4-16,-2 2-12 16,2-2-5-16,0 2-2 0,0 0-1 15,0 0-2-15,-2 0 0 16,2 0-1-16,0 0-1 15,-2 0-1-15,1 2 0 16,1 3 1-16,-2 0 2 16,-2 2 0-16,3 0 1 0,-3 1 0 15,1-1 0-15,-1 2 1 16,1 2-2-16,-3-1 3 16,-1 5-2-16,0-1 0 15,1 0-2-15,-3 0 1 16,0 0 1-16,2 2 0 0,-2-1 3 15,0 1-1-15,0 0 0 16,2 4-3-16,0-1 1 16,-3 1-1-16,3 0 0 15,4-1 0-15,-2 1-1 16,1-3 0-16,1 5-1 0,3-4 1 16,0 2 0-16,0-3 1 15,0 1-1-15,0-1-1 16,0-2 1-16,0 0 0 15,3-1 0-15,1 0-1 16,1-2 1-16,-2-1 0 16,3 2 0-16,-3-1 0 0,1-3 0 15,2-1 0-15,-3-1 0 16,3 0-1-16,-1-2-2 16,2-2 2-16,4 1 1 15,-2-1 0-15,3-3 0 16,-1 0 0-16,0 0 1 0,-1 0-1 15,2-1 1-15,-2-5 3 16,-1-1 6-16,0-1-3 16,0-3 1-16,-2-3-3 15,3 1 0-15,-5-3 1 16,-2 0-1-16,1 0-1 0,-4-2-2 16,2 0 0-16,-2-2 0 15,0 1-2-15,0 0 0 16,0 1 0-16,0 1 0 15,0 3 0-15,0 5 1 16,-6 0 0-16,0 4-1 16,-4 3 2-16,-2 2-2 0,-1 0-2 15,-1 9 1-15,-3 4 0 16,1 1 1-16,0 2 0 16,2 0 0-16,3 0-5 15,2-2-13-15,3-3-7 0,5-1-4 16,1-2-18-16,0-6-43 15,0-2-45-15</inkml:trace>
  <inkml:trace contextRef="#ctx0" brushRef="#br0" timeOffset="43140.2228">24565 15359 195 0,'-6'0'87'0,"2"0"-39"15,-1 0-8-15,1 0-23 16,3 0-6-16,-4 0 6 16,3 0 9-16,0 0 9 15,-1 0-3-15,1 0-8 0,-1 0-3 16,3 0-5-16,-2-1-5 16,1 1-2-16,1 0-1 15,0 0-2-15,0 0 0 16,-2 0-3-16,2 0-2 15,0 0 0-15,0-2-2 0,3 2-2 16,9-4 6-16,2-1 8 16,6-4 1-16,2 0 2 15,2-2 2-15,0-1 1 16,1 3-1-16,-3 0-6 16,-3 2-5-16,-1 3-5 0,-7 4 1 15,-4 0 0-15,1 2-1 16,-3 7 1-16,-2 7 1 15,1 1-2-15,-3 11 3 16,-1 2-2-16,0 4-1 16,0 3 1-16,0 4-2 0,0-1 1 15,2 2 1-15,-2-1-2 16,0-1 1-16,0-1 0 16,0-5-4-16,0 0 2 15,0-6 0-15,0-3-4 16,0-5 1-16,0-4-11 15,0-7-8-15,0-2 7 0,0-4-6 16,0-3-11-16,0 0-26 16,0-7-41-16</inkml:trace>
  <inkml:trace contextRef="#ctx0" brushRef="#br0" timeOffset="43505.4189">24602 15632 462 0,'0'-3'21'0,"0"-1"18"0,0 1-4 16,0-1 4-16,0-2-6 16,4 3 1-16,1-4-7 15,2 2-6-15,3-3-5 16,0 1 3-16,2-2-4 0,7 0-3 16,1-1-7-16,1-3-3 15,6 3 0-15,1-3-2 16,1 2-36-16,-2 1-8 15,0 1-8-15,2 0-25 16,-4 0-46-16,2 2-148 16</inkml:trace>
  <inkml:trace contextRef="#ctx0" brushRef="#br0" timeOffset="44163.6495">24965 15241 513 0,'-3'0'18'0,"3"0"17"0,0-2-18 15,3-1 6-15,4-4-2 16,4 1 1-16,5-1-1 16,0 2-6-16,4-2 2 15,2 4-7-15,-3 1-4 0,1 2-5 16,-2 0-1-16,-2 7-3 16,-5 5-4-16,-2 6-4 15,-2 4 9-15,-5 3 2 16,0 1 0-16,-1 3 0 15,1-1 1-15,0 1-7 16,5-1-12-16,1-1-3 0,2 0 6 16,1-2 5-16,2-2 4 15,-1-1 5-15,3-3 1 16,-5 1 1-16,1-2-1 16,-3 0 1-16,-5-3-1 0,-3 3 1 15,0-1 1-15,-10-3 3 16,-7 0 9-16,-7 0-5 15,-3 1-2-15,-3-3-2 16,-1 1 0-16,1-6-2 16,1-2-1-16,8-5-2 15,-1 0-31-15,7-4-40 0,5-9-96 16</inkml:trace>
  <inkml:trace contextRef="#ctx0" brushRef="#br0" timeOffset="45567.0998">23377 7227 402 0,'-3'-3'32'15,"-9"-3"-28"-15,4 5 16 16,4-3-2-16,4 2-10 15,-1 0-2-15,1 1-3 16,0-1 0-16,0-2 5 16,0 3-3-16,0 1-7 0,0 0 1 15,0 0 0-15,0 0 1 16,1 0 0-16,3 0 0 16,1 1 1-16,1 6 1 15,1 1 2-15,2 2 2 16,-2 3 1-16,1 1-3 0,1 4-2 15,-4 1-1-15,2 1 0 16,1-2-1-16,-1-2 1 16,0 0-1-16,-1-5 0 15,2-1 1-15,3-2-2 0,-1-1-1 16,3-3 1 0,0-4 3-16,5 0 2 0,5-2-2 15,5-13 1-15,6-8 4 16,8-5 5-16,6-14-4 15,12-6-2-15,6-9 0 0,6-5 2 16,9-8 6-16,1 2 0 16,0 3-6-16,-2 4 1 15,-9 9 2-15,-10 9-8 16,-12 11-2-16,-9 8-11 16,-13 5-56-16,-11 5-111 15</inkml:trace>
  <inkml:trace contextRef="#ctx0" brushRef="#br0" timeOffset="47794.109">24287 16056 119 0,'-7'-5'-3'0,"2"2"3"15,2-2-12-15,-3 1 1 16,3-4 2-16,-2 3-22 15,-1 1 64-15,2-2 42 0,-1 4-21 16,-2-1-12-16,0 0 8 16,-1 1 7-16,1 1-31 15,-2-2-4-15,2 2-18 16,-2 0 4-16,4-1 1 16,-2-2 2-16,0 4 1 0,0-3-5 15,-1 1 10-15,-3 0 0 16,3 2-10-16,-2-1 6 15,0 1 7-15,1 0-1 16,-3 0-9-16,5 0-2 16,-1 0 7-16,3 0 0 0,-1 0-3 15,2 0-4-15,2 0 3 16,2 0 0-16,0 0-7 16,0 0-5-16,2 0-4 15,8 1 5-15,3 1 0 16,8 0 0-16,6-2 2 15,7 0-1-15,10 0-1 0,8-5 0 16,13-5 1-16,5 3 1 16,7-6 5-16,8 3-7 15,-1-2 17-15,4-3-11 16,-3 1-4-16,-1 2 0 16,-4-3-1-16,-2 3-1 0,-3 1 1 15,-7 4-1-15,-5-2 0 16,-7 4 1-16,-6 0-1 15,-9 2-1-15,-5 2 2 16,-7 1 0-16,-7 0 0 16,-6 0 0-16,-7 0-1 0,-7 0-11 15,-2 5-25-15,-15 1-15 16,-8-1-59-16</inkml:trace>
  <inkml:trace contextRef="#ctx0" brushRef="#br0" timeOffset="48999.0444">24374 16152 397 0,'1'0'85'0,"4"-4"-72"15,-3-1 4-15,-1-4-11 16,1 5-3-16,-2-3-2 15,0 2-1-15,0-1 4 0,0-1-1 16,0 3-1-16,-3-1 4 16,-4 2-2-16,0-1 3 15,2-1-5-15,-2 2-1 16,-1 2 0-16,-2 1-1 16,0 0-2-16,-1 0-6 0,-4 1 0 15,0 7 6-15,-2 4 1 16,-1 5-7-16,2 2 1 15,-1 0 5-15,3 6 0 16,2 0 0-16,3-1-11 0,2-2 1 16,5 1 6-1,2-4 6-15,0-5-1 0,9 4 0 16,7-4 3-16,3-2 5 16,8-1-3-16,2-2-2 15,5 0 2-15,-2-6-1 16,7 3-3-16,-7 1 2 0,-3 1-3 15,-5-1 1-15,-5 3 0 16,-7 2 0-16,-6 1 1 16,-6 3 0-16,0-2-1 15,-6 3 0-15,-6-1-12 16,-7-1 0-16,-2 0 5 0,0-3 4 16,-1-1-7-16,-1-4 2 15,0-2 7-15,-1-1 1 16,-1-4 2-16,4 0-2 15,-1-2 2-15,-2-6 5 16,4-7-3-16,3-1-3 16,2 0 0-16,3-2 0 0,3 2 15 15,6 2 6-15,3-2-11 16,3 2 3-16,13 0-2 16,7-4-2-16,10 0 4 15,2-1 1-15,9 0 2 16,-3 0-8-16,4-3-8 0,-4 2-15 15,-3 0-50-15,-9-4-26 16,-4 1-152-16</inkml:trace>
  <inkml:trace contextRef="#ctx0" brushRef="#br0" timeOffset="49703.2">24855 16133 513 0,'4'-14'19'0,"-4"-3"18"16,0 4-12-16,0-4-21 16,0 1 0-16,-7 3 4 15,-4-2-1-15,0 3 3 16,1 2 4-16,-1 2-5 15,-2 4-7-15,1 3-2 16,-3 1-1-16,5 0-9 0,-5 7-2 16,4 7 6-16,-1 3 2 15,1 7 3-15,4 1 0 16,3 3-1-16,1 2 2 16,3-1-2-16,3 4 2 15,8-5-2-15,7 0-8 0,4-1 5 16,2-2 3-16,3-3 2 15,-3 0 0-15,1 0 0 16,-3-1 0-16,-6 1 0 16,-6-1 0-16,-4 1-13 15,-6-1 2-15,0-1 6 0,-11-1-4 16,-7-1 3-16,-3-2-1 16,-3-3-5-16,-1-5 11 15,2-4 3-15,-2-4 3 16,3 0 0-16,3-10 0 15,0-10 1-15,5-5-6 0,3-5-5 16,6-6 0-16,5-2 1 16,2 1 3-16,14 3 1 15,5 0 6-15,8 7 13 16,0 1 5-16,1 2-14 16,-3 3-9-16,-1 4-19 15,-3 0-67-15,-7 1-179 0</inkml:trace>
  <inkml:trace contextRef="#ctx0" brushRef="#br0" timeOffset="50395.7162">25164 16051 404 0,'2'0'37'16,"0"0"-1"-16,3 0-11 0,1-3-6 15,3-2 5-15,-2-1-5 16,6 0 2-16,-1 1-4 16,0-2-5-16,5 2-4 15,0-3-6-15,0 2-1 16,1-1 1-16,-2 1-2 15,-4-1 0-15,-1 3 0 0,-4 1 0 16,-3 2 1-16,-4 1 0 16,0 0-2-16,-7 0-6 15,-8 1-16-15,-4 7-13 16,-8 5 24-16,-2-1 11 16,-3 5 2-16,1 1-1 0,-1-1-1 15,3 3 1-15,4 0 0 16,7 1 0-16,5 0-2 15,6-1 2-15,4 1 0 16,3-1-1-16,7-2 1 16,9-3-1-16,7 2 2 0,2-5 1 15,4 3 1-15,2-5 5 16,1 2 10-16,-3-4 4 16,-4 3-11-16,-8 0-7 15,-3-1-2-15,-11 5-1 16,-3-1 2-16,-14 1 1 0,-11 6-3 15,-11-1-5-15,-4-1-3 16,-3-1 1-16,2-6-1 16,1-5-36-16,6-7-109 15</inkml:trace>
  <inkml:trace contextRef="#ctx0" brushRef="#br0" timeOffset="71592.5301">14446 14615 289 0,'-4'-3'2'0,"1"3"2"16,1-4 2-16,0 0 11 16,2-2 1-16,0-2 0 15,0 1 0-15,0 0 1 0,0 2-1 16,0-4-7-16,0 5-1 16,0 1 7-16,0-1-2 15,0 4-5-15,2 0 7 16,-2 0-3-16,0 0-6 15,0 0-6-15,0 0-3 0,0 0 0 16,0 0 0-16,2 0 1 16,-2 0 0-16,3 0 1 15,-1 0 4-15,0 0 1 16,1 0 0-16,1 9 1 16,1 2-3-16,1 5-3 15,-1 2 1-15,-1 3-2 0,-1 3 0 16,1-4 1-16,-1 5-1 15,1-4 0-15,2 0 1 16,-1-4-2-16,2-6 1 16,2 0 1-16,2-5-2 15,1-5 2-15,2-1 0 0,5 0 1 16,-1-13 4-16,9-6 2 16,-1-6-3-16,6-11 0 15,7-4 0-15,2-12 6 16,6-6 7-16,4-6-2 15,2-4 1-15,1-4-6 16,-1-1 0-16,1-1-1 0,0 3 0 16,-6 3-2-16,-1 5 0 15,-4 8-1-15,-4 5-2 16,-9 9-2-16,-7 11-3 16,-5 10 0-16,-8 8 1 0,-3 6-2 15,-6 6-31-15,-1 0-48 16,-1 0-55-16</inkml:trace>
  <inkml:trace contextRef="#ctx0" brushRef="#br0" timeOffset="81026.0244">20659 14223 479 0,'-3'-5'16'16,"-5"0"22"-16,1-3 1 16,0 3-14-16,-2-2-13 15,-2-2-7-15,-2 2 9 16,3-2-9-16,-3-4 2 15,-1 3 4-15,-1-3-10 0,-1 0 0 16,-2-1-4-16,-1 0-4 16,-5-2 4-16,1-2-8 15,-3 0 3-15,-2-1 2 16,-1 1 6-16,-3 0 3 16,-4-2 4-16,0 4 1 15,-7-2-5-15,1 1 0 0,-2 2-4 16,-3 3 3-16,-3-1-3 15,-4 3-2-15,-2 2-2 16,0 3-1-16,-1 2 0 16,-4 1-2-16,0 2-3 0,0 0 8 15,-1 8 2-15,1 4 0 16,0-2 1-16,0 6 1 16,5 2-1-16,-4 0 7 15,4 3 0-15,4 2 0 16,0 3-3-16,4 2-4 0,2 4 0 15,7 2 0-15,0 4-1 16,3 6 1-16,2 2-4 16,0 4-2-16,1 7-2 15,5 3 0-15,-1-2-9 16,4 5 14-16,1-1 2 16,6-1 0-16,2-1 2 0,6-2-2 15,2-2 1-15,5 0 0 16,1-4-1-16,2-1 1 15,5-1 0-15,6-2 0 16,5 0 0-16,6-5 0 0,5 2-1 16,3-6 2-16,6-2-2 15,3-2 1-15,5-4-4 16,-1 0-1-16,4-2-3 16,4-3 3-16,0-4 0 15,7 1 4-15,-1-5 0 16,3-4-1-16,1-3 0 0,3-6 4 15,1-3-3-15,3-2 4 16,0 0 6-16,2-4 2 16,0-5-5-16,2-1-1 15,-1-1 1-15,-2-2 1 16,1-3 4-16,-4 0 1 0,1-3 0 16,-1-3-2-16,-5-3-3 15,0-5 1-15,0 0-3 16,-3-4 1-16,-2-4 0 15,-4-1-1-15,-4-6-3 16,-1 1-1-16,-3-5 0 0,-3-1 1 16,-2-3 0-16,-7-2 0 15,-5-1-1-15,-6-1 1 16,-9-1-1-16,-7-3 1 16,-5 1 8-16,-7-1 0 15,-15-5 6-15,-7-2 0 0,-8-2-1 16,-12 1-9-16,-5 1-5 15,-5 0-2-15,-5 4 1 16,-2 3-13-16,-4 6-8 16,-3 9-12-16,-6 8-37 15,-9 9-92-15</inkml:trace>
  <inkml:trace contextRef="#ctx0" brushRef="#br0" timeOffset="89749.894">20805 13178 606 0,'0'0'3'0,"0"0"-3"16,0 0 0-16,0 0-1 16,0 0-7-16,2 0-8 15,1 1 10-15,2 2-3 16,0 2 8-16,4 0 0 16,-1 3 1-16,1-2 0 15,1 6 0-15,2-1-1 0,-2 2 1 16,2 3 0-16,3 2 2 15,-1 2-1-15,3-2 0 16,0-2-1-16,0 4 0 16,3-9 1-16,1-1-1 15,6-7 0-15,5-3-1 0,7-9 3 16,17-20 3-16,17-15 12 16,14-19 10-16,21-16 4 15,19-20-18-15,17-13-3 16,18-4-7-16,6-9 2 15,10 2-14-15,-2 2-53 0,-9 4 15 16,-11 9-250-16</inkml:trace>
  <inkml:trace contextRef="#ctx0" brushRef="#br0" timeOffset="99802.0419">1262 2117 622 0,'5'0'0'0,"2"0"-5"16,6-7 3-16,5 0-1 15,3-2 4-15,12-2-1 16,1-3 0-16,8 0-1 15,4-1 1-15,4 1 0 0,4 0 1 16,1 3-2-16,3 2 2 16,0 2 0-16,-1 3-2 15,6 6 1-15,3-2 0 16,8 0 0-16,10 0 0 16,15 4 0-16,6-1 0 0,7 1 0 15,7 0 0-15,11-1 1 16,1 3-1-16,5-1 0 15,4 0-1-15,5 1 2 16,8 2-1-16,7-2 0 16,3-3 0-16,7 1 1 15,8-2 1-15,7-2-1 16,5 0 0-16,5 2 0 0,6-4-2 16,4 0 2-16,5 0 0 15,4-2-2-15,0 4 2 16,4-1-1-16,3 1 0 15,0-2 0-15,3 0 0 0,-2 2 0 16,-2-2 0-16,1 1 1 16,-4-3 4-16,1 3 0 15,-6-1 2-15,0-6 3 16,-5 3-4-16,-7-4-1 0,-5-2-1 16,-6 1 1-16,-8-5 4 15,-10 1-2-15,-9-4 1 16,-6 0-4-16,-7-1-2 15,-10-4-2-15,-8-2 1 16,-11-2 0-16,-8-2-3 0,-12 2-10 16,-18 4-11-16,-11 2-11 15,-15 1-6-15,-17 8-22 16,-20 3-34-16,-19 5-336 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737.38074" units="1/cm"/>
          <inkml:channelProperty channel="Y" name="resolution" value="3068.07104" units="1/cm"/>
          <inkml:channelProperty channel="F" name="resolution" value="2.84167E-5" units="1/deg"/>
          <inkml:channelProperty channel="T" name="resolution" value="1" units="1/dev"/>
        </inkml:channelProperties>
      </inkml:inkSource>
      <inkml:timestamp xml:id="ts0" timeString="2017-04-08T05:38:58.52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11222 4971 385 0,'-2'2'34'0,"-1"-2"-4"16,3 0-1-16,0 0-2 16,0 0-6-16,0 0-6 15,0 0 2-15,0 0-9 16,0 0-3-16,0 0-3 15,0 0-3-15,0 0 1 0,0 0-3 16,-2 3 0-16,2 3 0 16,0 4 1-16,0 5 4 15,5 4-1-15,-1 3 0 16,0 1-1-16,0-2-1 16,1 3 2-16,2-3-1 0,2-5-1 15,2-2 2-15,3-3-2 16,8-4 0-16,5-7 0 15,10-4 0-15,12-16 7 16,12-13 9-16,18-16 9 16,12-10-5-16,11-13 8 15,17-10-9-15,7-7-7 0,9-4-5 16,5 0-4-16,0 2 0 16,0 2 0-16,-5 9-2 15,-8 6 1-15,-8 12-25 16,-21 9-54-16,-11 13-84 0</inkml:trace>
  <inkml:trace contextRef="#ctx0" brushRef="#br0" timeOffset="1666.3728">14300 6284 389 0,'8'-7'18'0,"-6"0"-16"15,1 3-2-15,2 0 5 0,-1 2 0 16,-1 2 0-16,1 0 0 16,-1 0-1-16,-1 8 11 15,2 4-5-15,0 6 0 16,-2 4-2-16,-1 4-4 16,-1 5-1-16,2 1-2 0,-2 1 1 15,0 2 1-15,4-3-2 16,-1 1 1-16,2-3-1 15,1-2 1-15,3-2-1 16,5-6 2-16,6-4-1 16,7-7 1-16,11-9 4 15,11-4 10-15,15-23 11 0,16-13 2 16,12-18-7-16,18-17-1 16,10-12-10-16,13-15-5 15,9-6-2-15,3-8-2 16,8-2 1-16,-1-2 3 15,-1 4-5-15,-3 6-1 0,-12 8 1 16,-11 13-16-16,-18 11-63 16,-21 17-68-16</inkml:trace>
  <inkml:trace contextRef="#ctx0" brushRef="#br0" timeOffset="3642.3889">15603 7611 222 0,'0'0'249'0,"0"0"-252"16,0 0-6-16,0 0 6 15,0 0 3-15,0 0 0 16,-5 0 1-16,5 0 0 16,-2 0 5-16,2 0 10 15,0 0-5-15,0 0-7 0,0 0-2 16,0 0-2-16,0 0 0 15,0 0-1-15,0 0 0 16,0 2 1-16,0 6 0 16,0 7 0-16,0 1 1 15,0 7 0-15,0 4 2 0,0 3-2 16,0 2 1-16,0 0-2 16,0 0 2-16,0-2-2 15,0-3 0-15,0-4 1 16,7-4-1-16,3-7-1 15,6-5 2-15,7-7 0 0,15-10 7 16,11-18 21-16,17-16 6 16,17-20-1-16,22-16 1 15,23-19-15-15,12-11-9 16,15-10-6-16,14-3-3 16,1 0-2-16,1 2 2 0,-4 7-1 15,-9 8-1-15,-8 12 0 16,-17 8-17-16,-16 15-54 15,-24 12-34-15,-20 11-222 16</inkml:trace>
  <inkml:trace contextRef="#ctx0" brushRef="#br0" timeOffset="5943.2769">14269 8833 351 0,'4'2'12'0,"-4"-2"-15"15,0 0-1-15,0 0 5 16,0 0 5-16,3 0 8 16,-3 0 6-16,0 2 1 0,0-2-5 15,0 0-1-15,1 1-2 16,1 1-9-16,0 1-2 15,0 3 0-15,-1 5-1 16,3-1 2-16,-1 7 1 16,-1 2 3-16,-2-1-2 15,2 7 0-15,1-2-3 0,-1 0 2 16,0-1-3-16,4 0 0 16,-1 0 0-16,0-1-1 15,4 1 1-15,-2-2-1 16,4-1 0-16,2-2 1 15,3-3-1-15,2-4 0 0,5-4 1 16,4-3 0-16,7-3 6 16,9-12 7-16,11-15 7 15,14-11 4-15,13-14-3 16,11-13-3-16,18-14-1 16,8-10-4-16,13-7-6 15,5-6-1-15,5-7-1 0,4 2-4 16,-1 0 0-16,-2 4 0 15,-4 0-1-15,-7 11 1 16,-8 5-1-16,-6 7 1 16,-5 12-3-16,-12 7 3 0,-12 13-10 15,-16 12-67-15,-20 10-62 16</inkml:trace>
  <inkml:trace contextRef="#ctx0" brushRef="#br0" timeOffset="9433.4057">6242 9862 192 0,'-7'0'11'16,"4"0"41"-16,-1 0 21 0,3 0-14 15,1 0-15-15,-2 0-10 16,2 0-11-16,0 0-5 16,0 0-6-16,0 0-11 15,0 0-1-15,0 0-1 16,0 1-1-16,0 3 1 16,2 0 1-16,-1 3 1 0,6 2-1 15,0 3 0-15,-2 1 0 16,2-1 0-16,1 6 1 15,2-4-1-15,1 3 0 16,2-5 0-16,6-3-1 16,3-4-1-16,5-5-2 0,9-4 9 15,6-20 8-15,11-14 12 16,8-13 10-16,12-14 4 16,6-12-17-16,8-6-2 15,3-6-13-15,5-1-1 16,-2 5-4-16,-9 5 1 15,-3 6-2-15,-10 12-1 0,-13 14 1 16,-6 11-22-16,-14 13-28 16,-11 12-12-16,-9 12-27 15,-11 5-103-15</inkml:trace>
  <inkml:trace contextRef="#ctx0" brushRef="#br0" timeOffset="10890.7292">6024 11228 196 0,'2'-2'155'16,"-2"2"-148"-16,0 0-4 0,0 0 6 15,0-1 10-15,0 1 4 16,0 0-6-16,0 0-4 16,0 0 1-16,0 0-2 15,0 0 1-15,0 0-3 16,0 0-6-16,0 0-3 16,0 0 2-16,0 0-2 0,0 0-2 15,2 0-1-15,0 0 0 16,-1 6 2-16,5 2 0 15,-3 2 2-15,1 3 1 16,1 5 0-16,1 0-1 16,-3-1 0-16,1 7-1 0,-1-6 0 15,3 0-1-15,-1-1 0 16,0-2 0-16,5-5 0 16,-2 1-1-16,5-4 0 15,0 0-1-15,4-5-1 16,5-2 2-16,7-9 0 15,6-12 3-15,9-18 3 0,9-10 21 16,13-9 2-16,0-12-15 16,4-7-7-16,0-3 0 15,4 1 4-15,-6-1 3 16,-2 3 12-16,-1 1-8 16,-6 2-8-16,-1 5-5 0,-2 3-1 15,-3 6-2-15,-3 2 0 16,-3 7-18-16,-2 6-22 15,-6 4-23-15,-5 7-39 16</inkml:trace>
  <inkml:trace contextRef="#ctx0" brushRef="#br0" timeOffset="14846.8449">21594 13638 551 0,'0'0'26'16,"0"0"-17"-16,0 0 2 0,0 0-5 16,0 0-3-16,0 0-3 15,0 0-3-15,0-2-13 16,0-4-10-16,-3-1 8 15,-1-1 8-15,1 1 2 16,-2-3 4-16,-2 0 8 16,2-1 2-16,0 0 5 0,-2 1 11 15,2-3-2-15,-3-1-10 16,-1-3-5-16,-1 2-2 16,-3-5 0-16,-1 1-7 15,-3-5-9-15,-2 1-8 16,-3 0-13-16,0-3-22 0,-4-2 42 15,1 0-195-15,-4-2 238 16,0-2-40-16,-3 3-5 16,0-3-6-16,-2 2 15 15,-5 3 44-15,2-2-16 16,-4 4-182-16,2-1 198 16,-5 1-87-16,1 0-61 0,-4 0 127 15</inkml:trace>
  <inkml:trace contextRef="#ctx0" brushRef="#br0" timeOffset="16641.8223">20822 12925 47 0,'-52'-22'-19'0,"0"1"79"15,-2-3 36-15,-2 3-44 16,7-4 22-16,-5 4-19 0,1-1-35 16,1-1 13-16,-1 2-12 15,-1 1-12-15,-4 0-11 16,0 2-13-16,-1 1-6 16,-4-1-14-16,-1 3 16 15,-4 1 9-15,-2 0 10 0,-3 0 1 16,0 0 2-16,3-1 10 15,-2 1 6-15,-3 1 13 16,-3-2-14-16,3-2-5 16,-6 1-7-16,3 0 3 15,-7 2 1-15,0-2-2 16,-3 3-1-16,3 1 0 16,-5-1 2-16,0 5-4 0,-5-1-2 15,2 1-3-15,-2 3 0 16,-3 0 1-16,3 1-2 15,-2 3 2-15,2-2-1 0,-2 3-1 16,-3 0 2-16,2 0 2 16,1 0 6-16,-1 0 7 15,1 6-3-15,5-1-1 16,-3 1-5-16,0 1-2 16,0 4-4-16,0-1 1 0,0 3-3 15,1 1 2-15,0 2-1 16,3-1 0-16,-3 2-1 15,5 3 1-15,1 0-1 16,2-1 2-16,3 1-2 16,-2 1 0-16,8-1 2 15,4 1-1-15,1 1 0 0,0 1 1 16,2 0-2-16,1 0 3 16,1 0 3-16,2 4 0 15,3-4 1-15,2 2-4 16,2 0-1-16,3 1 1 0,5-4-2 15,2 1 0-15,0 2 0 16,4-5 0-16,3 2 0 16,0-1 0-16,2-1-1 15,0 1 2-15,-2-1-1 16,2 3-2-16,-1 0 2 16,-2 0 0-16,0 4 0 15,2 0 0-15,-3 1 0 0,3 1 0 16,2-1 1-16,-3 3-2 15,3-1 1-15,-5-2 0 16,5-2 0-16,-2 4 0 16,2-1 1-16,0 0-2 15,4-2 1-15,-1 2 0 0,-2 1 0 16,3 0 1-16,2 1-2 16,1-3 0-16,0 3 2 15,5-3-1-15,0 3-1 16,3-3 2-16,1 1-3 0,5-1 3 15,0-1-1-15,4-1-1 16,1-2 1-16,2 1 0 16,3-2 0-16,3-1 0 15,0-1-1-15,1 4 1 16,4-4 0-16,0 2-2 16,0-1 0-16,0-1 2 0,2-1-1 15,5-1 0-15,1 3 1 16,-1 0-1-16,0-3 2 15,0 2-1-15,3 2 0 16,-2 1 0-16,1-1 0 16,2 2 0-16,2 2 0 0,-1-1 0 15,3 1 0-15,0 0 0 16,2 1 0-16,0-1-1 16,0 2 2-16,3 0-1 15,1 1-1-15,-3 0 2 16,2 4-2-16,1 4 2 0,-2-5-1 15,1 6-1-15,-1 1 2 16,3 0-1-16,1 2 0 16,0 1 0-16,0-1 0 15,5 1 0-15,0 0 0 16,1 0 0-16,5 1 0 0,4-3 0 16,1-1 0-16,3-2 0 15,4 0-1-15,6-6-5 16,4 2 4-16,5-3 2 15,4-1-2-15,3-3-1 16,8-4-1-16,1-2 1 16,0 1 2-16,5-4 1 0,3-2-1 15,3-2 1-15,4-2-1 16,-3 1 1-16,8-4 1 16,-2 0-2-16,4-2 1 15,1-2 0-15,3 2 0 16,3-1 0-16,0-1 1 0,3 0-15 15,-1 2 12-15,1 1-8 16,1-3 1-16,1 2-2 16,3 0 6-16,-1 1 2 15,-1-5 3-15,2 2 0 0,3 1 0 16,-2-5 0-16,1 3 0 16,-1-4 1-16,0 2 2 15,2-2-1-15,-4 0 0 16,-3-2 4-16,1 2 0 15,2-4 5-15,0-3-1 16,-1-3-1-16,4-3-5 0,1-3-3 16,2 0 2-16,-4-3-1 15,3-3-2-15,-2-1 1 16,0 0 0-16,-5-4-2 16,-2 0 2-16,0 0 0 15,-1-1-1-15,-3 1 1 0,-3-1 0 16,2-1 2-16,-3 0 3 15,-2 1 1-15,-4-2 0 16,0-2 2-16,-3-3 3 16,-2-2 1-16,-1-1-2 15,-2-5-7-15,-5-1 1 16,-1-1-2-16,-4-6-1 0,-3-1 0 16,-1-6 0-16,-2-1 1 15,-5-8-1-15,-5 2-2 16,-6-6-5-16,-4-3-2 15,-6-1-3-15,-6-1-4 16,-8-3 5-16,-6-3-1 0,-6-2 7 16,-6-3 1-16,-4-4 12 15,-4 1-2-15,-5-2 15 16,0 1-10-16,-10 5 10 16,-7 3 2-16,-8 2 5 15,-6 8-5-15,-8 5-8 0,-9 6-15 16,-13 8-7-16,-15 13-31 15,-15 11-49-15,-18 10-110 16</inkml:trace>
  <inkml:trace contextRef="#ctx0" brushRef="#br0" timeOffset="19494.8381">673 15266 614 0,'-2'0'6'0,"1"0"-4"16,-1 0-7-16,2 0 2 15,2 0-4-15,4 0 6 16,8 0-1-16,1 0-16 16,5 0-7-16,3-1 2 15,4-3-4-15,4 2 3 16,3-1 11-16,1 1 4 0,6-1 9 16,3-3 0-16,3 2-1 15,6 2 3-15,7-1 11 16,9 0 3-16,4 3-3 15,10-4 1-15,7 2-4 0,5-2-2 16,5 1-5-16,7-1-1 16,7 1 0-16,8-2-1 15,5 3 1-15,10-2-2 16,3 1 1-16,4 1 1 16,7-2-2-16,0 0 0 0,1-1 0 15,1 2-2 1,3-2 2-16,2 1-1 0,-4 0 0 15,3 1 1-15,2 1-1 16,-3 2 3-16,-3 0 4 16,1 3 7-16,-4 7 0 15,-3-2 1-15,-4 1-1 16,-1 6-7-16,-1-3 1 0,-3 2-5 16,-2 3 1-16,-4-3-2 15,-3 0-1-15,-2-4 1 16,-5 3-1-16,-1-4 0 15,-6-2 0-15,-5-4 2 0,-1 1 6 16,-6-2 2-16,-7-2 1 16,-5 0-1-16,-6 0 0 15,-4-2-2-15,-8 2 2 16,-5-7 1-16,-8 2-3 16,-5 0-5-16,-4-1-1 15,-10 3-1-15,-3-1-1 0,-10 0-36 16,-17 1-95-16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932" cy="496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04" tIns="45802" rIns="91604" bIns="45802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 dirty="0" smtClean="0"/>
              <a:t>BITS Pilani :: Hyderabad Campus</a:t>
            </a:r>
            <a:endParaRPr lang="en-US" dirty="0"/>
          </a:p>
        </p:txBody>
      </p:sp>
      <p:sp>
        <p:nvSpPr>
          <p:cNvPr id="6147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744" y="0"/>
            <a:ext cx="2946932" cy="496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04" tIns="45802" rIns="91604" bIns="45802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dirty="0"/>
          </a:p>
        </p:txBody>
      </p:sp>
      <p:sp>
        <p:nvSpPr>
          <p:cNvPr id="6148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313" y="742950"/>
            <a:ext cx="6624637" cy="3725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149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994" y="4716066"/>
            <a:ext cx="4983688" cy="44680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04" tIns="45802" rIns="91604" bIns="4580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6150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2132"/>
            <a:ext cx="2946932" cy="496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04" tIns="45802" rIns="91604" bIns="45802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 dirty="0" smtClean="0"/>
              <a:t>ME C 211 Applied Thermodynamics</a:t>
            </a:r>
            <a:endParaRPr lang="en-US" dirty="0"/>
          </a:p>
        </p:txBody>
      </p:sp>
      <p:sp>
        <p:nvSpPr>
          <p:cNvPr id="6151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744" y="9432132"/>
            <a:ext cx="2946932" cy="496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04" tIns="45802" rIns="91604" bIns="45802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2EFB97D-6D46-4A41-A4B9-18B779424619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300505"/>
      </p:ext>
    </p:extLst>
  </p:cSld>
  <p:clrMap bg1="lt1" tx1="dk1" bg2="lt2" tx2="dk2" accent1="accent1" accent2="accent2" accent3="accent3" accent4="accent4" accent5="accent5" accent6="accent6" hlink="hlink" folHlink="folHlink"/>
  <p:hf sldNum="0"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68325" y="577850"/>
            <a:ext cx="5737225" cy="3227388"/>
          </a:xfrm>
          <a:ln/>
        </p:spPr>
      </p:sp>
      <p:sp>
        <p:nvSpPr>
          <p:cNvPr id="7171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IN" altLang="en-US" dirty="0" smtClean="0"/>
              <a:t>Recall that Qualitative Data may be measured on Nominal or Ordinal Scale</a:t>
            </a:r>
          </a:p>
          <a:p>
            <a:endParaRPr lang="en-IN" altLang="en-US" dirty="0" smtClean="0"/>
          </a:p>
          <a:p>
            <a:r>
              <a:rPr lang="en-IN" altLang="en-US" dirty="0" smtClean="0"/>
              <a:t>Customer Location,</a:t>
            </a:r>
            <a:r>
              <a:rPr lang="en-IN" altLang="en-US" baseline="0" dirty="0" smtClean="0"/>
              <a:t> Age group, Shipping Dates</a:t>
            </a:r>
            <a:endParaRPr lang="en-IN" altLang="en-US" dirty="0" smtClean="0"/>
          </a:p>
          <a:p>
            <a:endParaRPr lang="en-IN" altLang="en-US" dirty="0" smtClean="0"/>
          </a:p>
          <a:p>
            <a:r>
              <a:rPr lang="en-IN" altLang="en-US" dirty="0" smtClean="0"/>
              <a:t>There is information in this kind of data</a:t>
            </a:r>
            <a:r>
              <a:rPr lang="en-IN" altLang="en-US" baseline="0" dirty="0" smtClean="0"/>
              <a:t> which are relevant for a manager</a:t>
            </a:r>
            <a:endParaRPr lang="en-I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8414090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68325" y="577850"/>
            <a:ext cx="5737225" cy="3227388"/>
          </a:xfrm>
          <a:ln/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1466608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68325" y="577850"/>
            <a:ext cx="5737225" cy="3227388"/>
          </a:xfrm>
          <a:ln/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4358037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68325" y="577850"/>
            <a:ext cx="5737225" cy="3227388"/>
          </a:xfrm>
          <a:ln/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38841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68325" y="577850"/>
            <a:ext cx="5737225" cy="3227388"/>
          </a:xfrm>
          <a:ln/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865764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68325" y="577850"/>
            <a:ext cx="5737225" cy="3227388"/>
          </a:xfrm>
          <a:ln/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5651831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68325" y="577850"/>
            <a:ext cx="5737225" cy="3227388"/>
          </a:xfrm>
          <a:ln/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 smtClean="0"/>
          </a:p>
        </p:txBody>
      </p:sp>
    </p:spTree>
    <p:extLst>
      <p:ext uri="{BB962C8B-B14F-4D97-AF65-F5344CB8AC3E}">
        <p14:creationId xmlns:p14="http://schemas.microsoft.com/office/powerpoint/2010/main" val="10097652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115824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3860800" y="6096000"/>
            <a:ext cx="38608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/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38608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/>
          </a:p>
        </p:txBody>
      </p:sp>
      <p:sp>
        <p:nvSpPr>
          <p:cNvPr id="8" name="Rectangle 7"/>
          <p:cNvSpPr/>
          <p:nvPr userDrawn="1"/>
        </p:nvSpPr>
        <p:spPr>
          <a:xfrm>
            <a:off x="7721600" y="6096000"/>
            <a:ext cx="38608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/>
          </a:p>
        </p:txBody>
      </p:sp>
      <p:pic>
        <p:nvPicPr>
          <p:cNvPr id="9" name="Picture 10" descr="BITS_university_logo_whitevert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>
            <a:fillRect/>
          </a:stretch>
        </p:blipFill>
        <p:spPr bwMode="auto">
          <a:xfrm>
            <a:off x="565212" y="3352804"/>
            <a:ext cx="2169752" cy="197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Group 11"/>
          <p:cNvGrpSpPr>
            <a:grpSpLocks/>
          </p:cNvGrpSpPr>
          <p:nvPr userDrawn="1"/>
        </p:nvGrpSpPr>
        <p:grpSpPr bwMode="auto">
          <a:xfrm>
            <a:off x="126089" y="5257806"/>
            <a:ext cx="2946400" cy="832211"/>
            <a:chOff x="246967" y="2209800"/>
            <a:chExt cx="2209800" cy="832209"/>
          </a:xfrm>
        </p:grpSpPr>
        <p:sp>
          <p:nvSpPr>
            <p:cNvPr id="11" name="TextBox 10"/>
            <p:cNvSpPr txBox="1"/>
            <p:nvPr userDrawn="1"/>
          </p:nvSpPr>
          <p:spPr>
            <a:xfrm>
              <a:off x="246967" y="2209800"/>
              <a:ext cx="2209800" cy="68743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3867" b="1" spc="-200" dirty="0">
                  <a:solidFill>
                    <a:schemeClr val="bg1"/>
                  </a:solidFill>
                  <a:latin typeface="Arial"/>
                  <a:cs typeface="Arial"/>
                </a:rPr>
                <a:t>BITS</a:t>
              </a:r>
              <a:r>
                <a:rPr lang="en-US" sz="3867" spc="-200" dirty="0">
                  <a:solidFill>
                    <a:schemeClr val="bg1"/>
                  </a:solidFill>
                  <a:latin typeface="Arial"/>
                  <a:cs typeface="Arial"/>
                </a:rPr>
                <a:t> Pilani</a:t>
              </a:r>
            </a:p>
          </p:txBody>
        </p:sp>
        <p:sp>
          <p:nvSpPr>
            <p:cNvPr id="12" name="TextBox 11"/>
            <p:cNvSpPr txBox="1"/>
            <p:nvPr userDrawn="1"/>
          </p:nvSpPr>
          <p:spPr>
            <a:xfrm>
              <a:off x="410039" y="2765011"/>
              <a:ext cx="1920240" cy="27699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spc="0" dirty="0">
                  <a:solidFill>
                    <a:srgbClr val="FFFFFF"/>
                  </a:solidFill>
                  <a:latin typeface="Arial"/>
                  <a:cs typeface="Arial"/>
                </a:rPr>
                <a:t>Pilani | Dubai | Goa | Hyderabad</a:t>
              </a:r>
            </a:p>
          </p:txBody>
        </p:sp>
      </p:grp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352800" y="5410200"/>
            <a:ext cx="8026400" cy="533400"/>
          </a:xfrm>
        </p:spPr>
        <p:txBody>
          <a:bodyPr anchor="b">
            <a:noAutofit/>
          </a:bodyPr>
          <a:lstStyle>
            <a:lvl1pPr marL="0" indent="0" algn="r">
              <a:lnSpc>
                <a:spcPts val="2400"/>
              </a:lnSpc>
              <a:spcBef>
                <a:spcPts val="0"/>
              </a:spcBef>
              <a:buNone/>
              <a:defRPr sz="24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352800" y="3810000"/>
            <a:ext cx="8026400" cy="15240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lnSpc>
                <a:spcPts val="5333"/>
              </a:lnSpc>
              <a:defRPr sz="48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928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\\Server\D\jyoti\FI023_BITS_v1\styleguide img\IMG_5627_b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0" y="4281488"/>
            <a:ext cx="12192000" cy="257651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/>
          </a:p>
        </p:txBody>
      </p:sp>
      <p:sp>
        <p:nvSpPr>
          <p:cNvPr id="6" name="Rectangle 5"/>
          <p:cNvSpPr/>
          <p:nvPr userDrawn="1"/>
        </p:nvSpPr>
        <p:spPr>
          <a:xfrm>
            <a:off x="3871787" y="6784757"/>
            <a:ext cx="38608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/>
          </a:p>
        </p:txBody>
      </p:sp>
      <p:sp>
        <p:nvSpPr>
          <p:cNvPr id="7" name="Rectangle 6"/>
          <p:cNvSpPr/>
          <p:nvPr userDrawn="1"/>
        </p:nvSpPr>
        <p:spPr>
          <a:xfrm>
            <a:off x="10987" y="6784757"/>
            <a:ext cx="38608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/>
          </a:p>
        </p:txBody>
      </p:sp>
      <p:sp>
        <p:nvSpPr>
          <p:cNvPr id="8" name="Rectangle 7"/>
          <p:cNvSpPr/>
          <p:nvPr userDrawn="1"/>
        </p:nvSpPr>
        <p:spPr>
          <a:xfrm>
            <a:off x="7732587" y="6784757"/>
            <a:ext cx="38608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/>
          </a:p>
        </p:txBody>
      </p:sp>
      <p:grpSp>
        <p:nvGrpSpPr>
          <p:cNvPr id="9" name="Group 11"/>
          <p:cNvGrpSpPr>
            <a:grpSpLocks/>
          </p:cNvGrpSpPr>
          <p:nvPr userDrawn="1"/>
        </p:nvGrpSpPr>
        <p:grpSpPr bwMode="auto">
          <a:xfrm>
            <a:off x="9144000" y="734075"/>
            <a:ext cx="2946400" cy="779144"/>
            <a:chOff x="76200" y="2209800"/>
            <a:chExt cx="2209800" cy="779146"/>
          </a:xfrm>
        </p:grpSpPr>
        <p:sp>
          <p:nvSpPr>
            <p:cNvPr id="10" name="TextBox 9"/>
            <p:cNvSpPr txBox="1"/>
            <p:nvPr userDrawn="1"/>
          </p:nvSpPr>
          <p:spPr>
            <a:xfrm>
              <a:off x="76200" y="2209800"/>
              <a:ext cx="2209800" cy="70788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4000" b="1" spc="-200" dirty="0">
                  <a:solidFill>
                    <a:schemeClr val="bg1"/>
                  </a:solidFill>
                  <a:latin typeface="Arial"/>
                  <a:cs typeface="Arial"/>
                </a:rPr>
                <a:t>BITS</a:t>
              </a:r>
              <a:r>
                <a:rPr lang="en-US" sz="4000" spc="-200" dirty="0">
                  <a:solidFill>
                    <a:schemeClr val="bg1"/>
                  </a:solidFill>
                  <a:latin typeface="Arial"/>
                  <a:cs typeface="Arial"/>
                </a:rPr>
                <a:t> Pilani</a:t>
              </a:r>
            </a:p>
          </p:txBody>
        </p:sp>
        <p:sp>
          <p:nvSpPr>
            <p:cNvPr id="11" name="TextBox 10"/>
            <p:cNvSpPr txBox="1"/>
            <p:nvPr userDrawn="1"/>
          </p:nvSpPr>
          <p:spPr>
            <a:xfrm>
              <a:off x="235580" y="2711946"/>
              <a:ext cx="1905000" cy="27700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spc="0" dirty="0">
                  <a:solidFill>
                    <a:srgbClr val="FFFFFF"/>
                  </a:solidFill>
                  <a:latin typeface="Arial"/>
                  <a:cs typeface="Arial"/>
                </a:rPr>
                <a:t>Pilani | Dubai | Goa | Hyderabad</a:t>
              </a:r>
            </a:p>
          </p:txBody>
        </p:sp>
      </p:grpSp>
      <p:sp>
        <p:nvSpPr>
          <p:cNvPr id="17" name="Content Placeholder 16"/>
          <p:cNvSpPr>
            <a:spLocks noGrp="1"/>
          </p:cNvSpPr>
          <p:nvPr>
            <p:ph sz="quarter" idx="10"/>
          </p:nvPr>
        </p:nvSpPr>
        <p:spPr>
          <a:xfrm>
            <a:off x="406400" y="4648200"/>
            <a:ext cx="11277600" cy="1600200"/>
          </a:xfrm>
        </p:spPr>
        <p:txBody>
          <a:bodyPr>
            <a:noAutofit/>
          </a:bodyPr>
          <a:lstStyle>
            <a:lvl1pPr marL="0" indent="0">
              <a:lnSpc>
                <a:spcPts val="5600"/>
              </a:lnSpc>
              <a:spcBef>
                <a:spcPts val="0"/>
              </a:spcBef>
              <a:buNone/>
              <a:defRPr sz="5333" b="1" spc="-200" baseline="0"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216204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96" name="Rectangle 1036"/>
          <p:cNvSpPr>
            <a:spLocks noGrp="1" noChangeArrowheads="1"/>
          </p:cNvSpPr>
          <p:nvPr>
            <p:ph type="ctrTitle"/>
          </p:nvPr>
        </p:nvSpPr>
        <p:spPr>
          <a:xfrm>
            <a:off x="1320800" y="1833563"/>
            <a:ext cx="103632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3197" name="Rectangle 1037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1439"/>
            <a:ext cx="8534400" cy="1762125"/>
          </a:xfrm>
          <a:prstGeom prst="rect">
            <a:avLst/>
          </a:prstGeo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090406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584" y="76200"/>
            <a:ext cx="9844616" cy="6096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1447801"/>
            <a:ext cx="10769600" cy="49133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100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1828801"/>
            <a:ext cx="5283200" cy="453231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9200" y="1828801"/>
            <a:ext cx="5283200" cy="453231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475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6"/>
          <p:cNvSpPr>
            <a:spLocks noGrp="1"/>
          </p:cNvSpPr>
          <p:nvPr>
            <p:ph sz="quarter" idx="10"/>
          </p:nvPr>
        </p:nvSpPr>
        <p:spPr>
          <a:xfrm>
            <a:off x="365760" y="91440"/>
            <a:ext cx="8717280" cy="777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000" b="0" spc="300" baseline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" y="1005840"/>
            <a:ext cx="11338560" cy="5486400"/>
          </a:xfrm>
          <a:prstGeom prst="rect">
            <a:avLst/>
          </a:prstGeom>
        </p:spPr>
        <p:txBody>
          <a:bodyPr lIns="0" rIns="0"/>
          <a:lstStyle>
            <a:lvl1pPr marL="341313" marR="0" indent="-341313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Tx/>
              <a:buFont typeface="Arial" pitchFamily="34" charset="0"/>
              <a:buChar char="•"/>
              <a:tabLst/>
              <a:defRPr sz="2200">
                <a:latin typeface="Arial" panose="020B0604020202020204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\\Server\D\jyoti\FI023_BITS_v1\styleguide img\IMG_5627_b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0" y="4281488"/>
            <a:ext cx="12192000" cy="257651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/>
          </a:p>
        </p:txBody>
      </p:sp>
      <p:sp>
        <p:nvSpPr>
          <p:cNvPr id="6" name="Rectangle 5"/>
          <p:cNvSpPr/>
          <p:nvPr userDrawn="1"/>
        </p:nvSpPr>
        <p:spPr>
          <a:xfrm>
            <a:off x="3871787" y="6784757"/>
            <a:ext cx="38608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/>
          </a:p>
        </p:txBody>
      </p:sp>
      <p:sp>
        <p:nvSpPr>
          <p:cNvPr id="7" name="Rectangle 6"/>
          <p:cNvSpPr/>
          <p:nvPr userDrawn="1"/>
        </p:nvSpPr>
        <p:spPr>
          <a:xfrm>
            <a:off x="10987" y="6784757"/>
            <a:ext cx="38608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/>
          </a:p>
        </p:txBody>
      </p:sp>
      <p:sp>
        <p:nvSpPr>
          <p:cNvPr id="8" name="Rectangle 7"/>
          <p:cNvSpPr/>
          <p:nvPr userDrawn="1"/>
        </p:nvSpPr>
        <p:spPr>
          <a:xfrm>
            <a:off x="7732587" y="6784757"/>
            <a:ext cx="38608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/>
          </a:p>
        </p:txBody>
      </p:sp>
      <p:grpSp>
        <p:nvGrpSpPr>
          <p:cNvPr id="9" name="Group 11"/>
          <p:cNvGrpSpPr>
            <a:grpSpLocks/>
          </p:cNvGrpSpPr>
          <p:nvPr userDrawn="1"/>
        </p:nvGrpSpPr>
        <p:grpSpPr bwMode="auto">
          <a:xfrm>
            <a:off x="9144000" y="734075"/>
            <a:ext cx="2946400" cy="779144"/>
            <a:chOff x="76200" y="2209800"/>
            <a:chExt cx="2209800" cy="779146"/>
          </a:xfrm>
        </p:grpSpPr>
        <p:sp>
          <p:nvSpPr>
            <p:cNvPr id="10" name="TextBox 9"/>
            <p:cNvSpPr txBox="1"/>
            <p:nvPr userDrawn="1"/>
          </p:nvSpPr>
          <p:spPr>
            <a:xfrm>
              <a:off x="76200" y="2209800"/>
              <a:ext cx="2209800" cy="70788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4000" b="1" spc="-200" dirty="0">
                  <a:solidFill>
                    <a:schemeClr val="bg1"/>
                  </a:solidFill>
                  <a:latin typeface="Arial"/>
                  <a:cs typeface="Arial"/>
                </a:rPr>
                <a:t>BITS</a:t>
              </a:r>
              <a:r>
                <a:rPr lang="en-US" sz="4000" spc="-200" dirty="0">
                  <a:solidFill>
                    <a:schemeClr val="bg1"/>
                  </a:solidFill>
                  <a:latin typeface="Arial"/>
                  <a:cs typeface="Arial"/>
                </a:rPr>
                <a:t> Pilani</a:t>
              </a:r>
            </a:p>
          </p:txBody>
        </p:sp>
        <p:sp>
          <p:nvSpPr>
            <p:cNvPr id="11" name="TextBox 10"/>
            <p:cNvSpPr txBox="1"/>
            <p:nvPr userDrawn="1"/>
          </p:nvSpPr>
          <p:spPr>
            <a:xfrm>
              <a:off x="235580" y="2711946"/>
              <a:ext cx="1905000" cy="27700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spc="0" dirty="0">
                  <a:solidFill>
                    <a:srgbClr val="FFFFFF"/>
                  </a:solidFill>
                  <a:latin typeface="Arial"/>
                  <a:cs typeface="Arial"/>
                </a:rPr>
                <a:t>Pilani | Dubai | Goa | Hyderabad</a:t>
              </a:r>
            </a:p>
          </p:txBody>
        </p:sp>
      </p:grpSp>
      <p:sp>
        <p:nvSpPr>
          <p:cNvPr id="17" name="Content Placeholder 16"/>
          <p:cNvSpPr>
            <a:spLocks noGrp="1"/>
          </p:cNvSpPr>
          <p:nvPr>
            <p:ph sz="quarter" idx="10"/>
          </p:nvPr>
        </p:nvSpPr>
        <p:spPr>
          <a:xfrm>
            <a:off x="406400" y="4648200"/>
            <a:ext cx="11277600" cy="16002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ts val="5600"/>
              </a:lnSpc>
              <a:spcBef>
                <a:spcPts val="0"/>
              </a:spcBef>
              <a:buNone/>
              <a:defRPr sz="5333" b="1" spc="-200" baseline="0"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4215172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584" y="76200"/>
            <a:ext cx="9844616" cy="6096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1447801"/>
            <a:ext cx="10769600" cy="49133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446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3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6185"/>
            <a:ext cx="10515600" cy="1325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4592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rgbClr val="FF00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189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377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566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754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891" indent="-342891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914401"/>
            <a:ext cx="9347200" cy="45719"/>
            <a:chOff x="1905000" y="6553200"/>
            <a:chExt cx="7010400" cy="45719"/>
          </a:xfrm>
        </p:grpSpPr>
        <p:sp>
          <p:nvSpPr>
            <p:cNvPr id="19" name="Rectangle 18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1" name="Rectangle 20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26" name="Group 25"/>
          <p:cNvGrpSpPr/>
          <p:nvPr userDrawn="1"/>
        </p:nvGrpSpPr>
        <p:grpSpPr>
          <a:xfrm>
            <a:off x="2682240" y="6553201"/>
            <a:ext cx="9448800" cy="45719"/>
            <a:chOff x="1905000" y="6553200"/>
            <a:chExt cx="7010400" cy="45719"/>
          </a:xfrm>
        </p:grpSpPr>
        <p:sp>
          <p:nvSpPr>
            <p:cNvPr id="27" name="Rectangle 2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9" name="Rectangle 2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25" name="TextBox 24"/>
          <p:cNvSpPr txBox="1"/>
          <p:nvPr userDrawn="1"/>
        </p:nvSpPr>
        <p:spPr>
          <a:xfrm>
            <a:off x="11384280" y="6636202"/>
            <a:ext cx="777240" cy="1692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just"/>
            <a:r>
              <a:rPr lang="en-US" sz="1100" b="1" dirty="0" smtClean="0">
                <a:solidFill>
                  <a:schemeClr val="accent2"/>
                </a:solidFill>
                <a:latin typeface="Arial"/>
                <a:cs typeface="Arial"/>
              </a:rPr>
              <a:t>BITS-Pilani</a:t>
            </a:r>
            <a:endParaRPr lang="en-US" sz="1100" b="1" dirty="0">
              <a:solidFill>
                <a:schemeClr val="accent2"/>
              </a:solidFill>
              <a:latin typeface="Arial"/>
              <a:cs typeface="Arial"/>
            </a:endParaRPr>
          </a:p>
        </p:txBody>
      </p:sp>
      <p:sp>
        <p:nvSpPr>
          <p:cNvPr id="30" name="TextBox 29"/>
          <p:cNvSpPr txBox="1"/>
          <p:nvPr userDrawn="1"/>
        </p:nvSpPr>
        <p:spPr>
          <a:xfrm>
            <a:off x="10241280" y="6643896"/>
            <a:ext cx="304800" cy="1538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B42CF92-3635-42F1-AAB6-F2703D7DF619}" type="slidenum">
              <a:rPr lang="en-GB" sz="1000" b="1" baseline="0" smtClean="0">
                <a:solidFill>
                  <a:srgbClr val="FF0000"/>
                </a:solidFill>
                <a:latin typeface="Arial" charset="0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1" i="0" u="none" strike="noStrike" kern="1200" cap="small" spc="20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76200" y="152400"/>
            <a:ext cx="9677400" cy="5707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hf sldNum="0"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FF00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9pPr>
    </p:titleStyle>
    <p:bodyStyle>
      <a:lvl1pPr indent="190500" algn="l" rtl="0" eaLnBrk="1" fontAlgn="base" hangingPunct="1">
        <a:spcBef>
          <a:spcPct val="20000"/>
        </a:spcBef>
        <a:spcAft>
          <a:spcPct val="0"/>
        </a:spcAft>
        <a:buNone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62000" indent="-28575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2pPr>
      <a:lvl3pPr marL="11811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914401"/>
            <a:ext cx="9347200" cy="45719"/>
            <a:chOff x="1905000" y="6553200"/>
            <a:chExt cx="7010400" cy="45719"/>
          </a:xfrm>
        </p:grpSpPr>
        <p:sp>
          <p:nvSpPr>
            <p:cNvPr id="19" name="Rectangle 18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1" name="Rectangle 20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26" name="Group 25"/>
          <p:cNvGrpSpPr/>
          <p:nvPr userDrawn="1"/>
        </p:nvGrpSpPr>
        <p:grpSpPr>
          <a:xfrm>
            <a:off x="2682240" y="6553201"/>
            <a:ext cx="9448800" cy="45719"/>
            <a:chOff x="1905000" y="6553200"/>
            <a:chExt cx="7010400" cy="45719"/>
          </a:xfrm>
        </p:grpSpPr>
        <p:sp>
          <p:nvSpPr>
            <p:cNvPr id="27" name="Rectangle 2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9" name="Rectangle 2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1384280" y="6636202"/>
            <a:ext cx="777240" cy="1692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just"/>
            <a:r>
              <a:rPr lang="en-US" sz="1100" b="1" dirty="0" smtClean="0">
                <a:solidFill>
                  <a:schemeClr val="accent2"/>
                </a:solidFill>
                <a:latin typeface="Arial"/>
                <a:cs typeface="Arial"/>
              </a:rPr>
              <a:t>BITS-Pilani</a:t>
            </a:r>
            <a:endParaRPr lang="en-US" sz="1100" b="1" dirty="0">
              <a:solidFill>
                <a:schemeClr val="accent2"/>
              </a:solidFill>
              <a:latin typeface="Arial"/>
              <a:cs typeface="Arial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0241280" y="6643896"/>
            <a:ext cx="304800" cy="1538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B42CF92-3635-42F1-AAB6-F2703D7DF619}" type="slidenum">
              <a:rPr lang="en-GB" sz="1000" b="1" baseline="0" smtClean="0">
                <a:solidFill>
                  <a:srgbClr val="FF0000"/>
                </a:solidFill>
                <a:latin typeface="Arial" charset="0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1" i="0" u="none" strike="noStrike" kern="1200" cap="small" spc="20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228600" y="152399"/>
            <a:ext cx="9372600" cy="717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9353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FF00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9pPr>
    </p:titleStyle>
    <p:bodyStyle>
      <a:lvl1pPr indent="190500" algn="l" rtl="0" eaLnBrk="1" fontAlgn="base" hangingPunct="1">
        <a:spcBef>
          <a:spcPct val="20000"/>
        </a:spcBef>
        <a:spcAft>
          <a:spcPct val="0"/>
        </a:spcAft>
        <a:buNone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62000" indent="-28575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2pPr>
      <a:lvl3pPr marL="11811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6.emf"/><Relationship Id="rId5" Type="http://schemas.openxmlformats.org/officeDocument/2006/relationships/customXml" Target="../ink/ink3.xml"/><Relationship Id="rId4" Type="http://schemas.openxmlformats.org/officeDocument/2006/relationships/chart" Target="../charts/char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Displaying Qualitative Data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91986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7383463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Qualitative Data – A Recap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600" y="914400"/>
            <a:ext cx="11582400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sz="2800" dirty="0" smtClean="0"/>
              <a:t>Data that is grouped by specific categories:</a:t>
            </a:r>
          </a:p>
          <a:p>
            <a:pPr marL="363538" indent="-363538" eaLnBrk="1" hangingPunct="1">
              <a:buFont typeface="Arial" panose="020B0604020202020204" pitchFamily="34" charset="0"/>
              <a:buChar char="•"/>
              <a:defRPr/>
            </a:pPr>
            <a:r>
              <a:rPr lang="en-US" sz="2800" dirty="0" smtClean="0"/>
              <a:t>Location of customers</a:t>
            </a:r>
          </a:p>
          <a:p>
            <a:pPr marL="363538" indent="-363538" eaLnBrk="1" hangingPunct="1">
              <a:buFont typeface="Arial" panose="020B0604020202020204" pitchFamily="34" charset="0"/>
              <a:buChar char="•"/>
              <a:defRPr/>
            </a:pPr>
            <a:r>
              <a:rPr lang="en-US" sz="2800" dirty="0" smtClean="0"/>
              <a:t>Age groups: 0 – 5, 6 – 10, …</a:t>
            </a:r>
          </a:p>
          <a:p>
            <a:pPr marL="363538" indent="-363538" eaLnBrk="1" hangingPunct="1">
              <a:buFont typeface="Arial" panose="020B0604020202020204" pitchFamily="34" charset="0"/>
              <a:buChar char="•"/>
              <a:defRPr/>
            </a:pPr>
            <a:r>
              <a:rPr lang="en-US" sz="2800" dirty="0" smtClean="0"/>
              <a:t>Dates when orders were shipped</a:t>
            </a:r>
          </a:p>
          <a:p>
            <a:pPr marL="363538" indent="-363538" eaLnBrk="1" hangingPunct="1">
              <a:buFont typeface="Arial" panose="020B0604020202020204" pitchFamily="34" charset="0"/>
              <a:buChar char="•"/>
              <a:defRPr/>
            </a:pPr>
            <a:r>
              <a:rPr lang="en-US" sz="2800" dirty="0" smtClean="0"/>
              <a:t>Could be Nominal or Ordinal scale</a:t>
            </a:r>
          </a:p>
          <a:p>
            <a:pPr eaLnBrk="1" hangingPunct="1">
              <a:defRPr/>
            </a:pPr>
            <a:endParaRPr lang="en-US" sz="2800" dirty="0"/>
          </a:p>
          <a:p>
            <a:pPr marL="363538" indent="-363538" eaLnBrk="1" hangingPunct="1">
              <a:buFont typeface="Arial" panose="020B0604020202020204" pitchFamily="34" charset="0"/>
              <a:buChar char="•"/>
              <a:defRPr/>
            </a:pPr>
            <a:r>
              <a:rPr lang="en-US" sz="2800" dirty="0" smtClean="0"/>
              <a:t>An e-commerce firm would like to know the distribution of its customers – to optimally locate its distribution centers</a:t>
            </a:r>
          </a:p>
          <a:p>
            <a:pPr marL="363538" indent="-363538" eaLnBrk="1" hangingPunct="1">
              <a:buFont typeface="Arial" panose="020B0604020202020204" pitchFamily="34" charset="0"/>
              <a:buChar char="•"/>
              <a:defRPr/>
            </a:pPr>
            <a:r>
              <a:rPr lang="en-US" sz="2800" dirty="0"/>
              <a:t>Patterns in shipping dates may decide staffing patterns</a:t>
            </a:r>
          </a:p>
          <a:p>
            <a:pPr marL="363538" indent="-363538" eaLnBrk="1" hangingPunct="1">
              <a:buFont typeface="Arial" panose="020B0604020202020204" pitchFamily="34" charset="0"/>
              <a:buChar char="•"/>
              <a:defRPr/>
            </a:pPr>
            <a:r>
              <a:rPr lang="en-US" sz="2800" dirty="0" smtClean="0"/>
              <a:t>An ice-cream company may be interested in knowing whether “</a:t>
            </a:r>
            <a:r>
              <a:rPr lang="en-US" sz="2800" dirty="0" err="1" smtClean="0"/>
              <a:t>Flavour</a:t>
            </a:r>
            <a:r>
              <a:rPr lang="en-US" sz="2800" dirty="0" smtClean="0"/>
              <a:t> Preference” depends on “Age Group”.  This would decide what should be stocked at a stall near a school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371160" y="671040"/>
              <a:ext cx="11151720" cy="564444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1080" y="660960"/>
                <a:ext cx="11171520" cy="5664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177685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7620000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Sample Data from an e-Commerce Firm</a:t>
            </a:r>
          </a:p>
        </p:txBody>
      </p:sp>
      <p:sp>
        <p:nvSpPr>
          <p:cNvPr id="1041" name="Slide Number Placeholder 8"/>
          <p:cNvSpPr>
            <a:spLocks noGrp="1"/>
          </p:cNvSpPr>
          <p:nvPr>
            <p:ph type="sldNum" sz="quarter" idx="4294967295"/>
          </p:nvPr>
        </p:nvSpPr>
        <p:spPr>
          <a:xfrm>
            <a:off x="9144000" y="6534151"/>
            <a:ext cx="2844800" cy="3206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52488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52488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52488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52488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52488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524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524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524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524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/>
              <a:t>Ch. 1-</a:t>
            </a:r>
            <a:fld id="{FD2BE929-27C5-4624-871C-854B6469D42C}" type="slidenum">
              <a:rPr lang="en-US" altLang="en-U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en-US" sz="100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1625048"/>
              </p:ext>
            </p:extLst>
          </p:nvPr>
        </p:nvGraphicFramePr>
        <p:xfrm>
          <a:off x="304800" y="754380"/>
          <a:ext cx="11175350" cy="59512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2000"/>
                <a:gridCol w="1600200"/>
                <a:gridCol w="1441450"/>
                <a:gridCol w="869950"/>
                <a:gridCol w="971550"/>
                <a:gridCol w="1746250"/>
                <a:gridCol w="1200150"/>
                <a:gridCol w="723250"/>
                <a:gridCol w="1860550"/>
              </a:tblGrid>
              <a:tr h="504825"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Order ID</a:t>
                      </a:r>
                      <a:endParaRPr lang="en-IN" sz="1800" b="1" i="0" u="none" strike="noStrike" dirty="0">
                        <a:effectLst/>
                        <a:latin typeface="MS Sans Serif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Order Date</a:t>
                      </a:r>
                      <a:endParaRPr lang="en-IN" sz="1800" b="1" i="0" u="none" strike="noStrike">
                        <a:effectLst/>
                        <a:latin typeface="MS Sans Serif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Order Priority</a:t>
                      </a:r>
                      <a:endParaRPr lang="en-IN" sz="1800" b="1" i="0" u="none" strike="noStrike" dirty="0">
                        <a:effectLst/>
                        <a:latin typeface="MS Sans Serif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Order Quantity</a:t>
                      </a:r>
                      <a:endParaRPr lang="en-IN" sz="1800" b="1" i="0" u="none" strike="noStrike" dirty="0">
                        <a:effectLst/>
                        <a:latin typeface="MS Sans Serif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Discount</a:t>
                      </a:r>
                      <a:endParaRPr lang="en-IN" sz="1800" b="1" i="0" u="none" strike="noStrike" dirty="0">
                        <a:effectLst/>
                        <a:latin typeface="MS Sans Serif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Customer Name</a:t>
                      </a:r>
                      <a:endParaRPr lang="en-IN" sz="1800" b="1" i="0" u="none" strike="noStrike">
                        <a:effectLst/>
                        <a:latin typeface="MS Sans Serif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City</a:t>
                      </a:r>
                      <a:endParaRPr lang="en-IN" sz="1800" b="1" i="0" u="none" strike="noStrike" dirty="0">
                        <a:effectLst/>
                        <a:latin typeface="MS Sans Serif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Zone</a:t>
                      </a:r>
                      <a:endParaRPr lang="en-IN" sz="1800" b="1" i="0" u="none" strike="noStrike" dirty="0">
                        <a:effectLst/>
                        <a:latin typeface="MS Sans Serif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Product Category</a:t>
                      </a:r>
                      <a:endParaRPr lang="en-IN" sz="1800" b="1" i="0" u="none" strike="noStrike">
                        <a:effectLst/>
                        <a:latin typeface="MS Sans Serif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 dirty="0">
                          <a:effectLst/>
                        </a:rPr>
                        <a:t>293</a:t>
                      </a:r>
                      <a:endParaRPr lang="en-IN" sz="1800" b="0" i="0" u="none" strike="noStrike" dirty="0">
                        <a:effectLst/>
                        <a:latin typeface="MS Sans Serif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 dirty="0">
                          <a:effectLst/>
                        </a:rPr>
                        <a:t>01-10-2012</a:t>
                      </a:r>
                      <a:endParaRPr lang="en-IN" sz="1800" b="0" i="0" u="none" strike="noStrike" dirty="0">
                        <a:effectLst/>
                        <a:latin typeface="MS Sans Serif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High</a:t>
                      </a:r>
                      <a:endParaRPr lang="en-IN" sz="1800" b="0" i="0" u="none" strike="noStrike">
                        <a:effectLst/>
                        <a:latin typeface="MS Sans Serif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49</a:t>
                      </a:r>
                      <a:endParaRPr lang="en-IN" sz="1800" b="0" i="0" u="none" strike="noStrike">
                        <a:effectLst/>
                        <a:latin typeface="MS Sans Serif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0.07</a:t>
                      </a:r>
                      <a:endParaRPr lang="en-IN" sz="1800" b="0" i="0" u="none" strike="noStrike">
                        <a:effectLst/>
                        <a:latin typeface="MS Sans Serif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 dirty="0">
                          <a:effectLst/>
                        </a:rPr>
                        <a:t>Ram</a:t>
                      </a:r>
                      <a:endParaRPr lang="en-IN" sz="1800" b="0" i="0" u="none" strike="noStrike" dirty="0">
                        <a:effectLst/>
                        <a:latin typeface="MS Sans Serif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Bengaluru</a:t>
                      </a:r>
                      <a:endParaRPr lang="en-IN" sz="1800" b="0" i="0" u="none" strike="noStrike">
                        <a:effectLst/>
                        <a:latin typeface="MS Sans Serif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 dirty="0">
                          <a:effectLst/>
                        </a:rPr>
                        <a:t>South</a:t>
                      </a:r>
                      <a:endParaRPr lang="en-IN" sz="1800" b="0" i="0" u="none" strike="noStrike" dirty="0">
                        <a:effectLst/>
                        <a:latin typeface="MS Sans Serif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Office Supplies</a:t>
                      </a:r>
                      <a:endParaRPr lang="en-IN" sz="1800" b="0" i="0" u="none" strike="noStrike">
                        <a:effectLst/>
                        <a:latin typeface="MS Sans Serif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 dirty="0">
                          <a:effectLst/>
                        </a:rPr>
                        <a:t>293</a:t>
                      </a:r>
                      <a:endParaRPr lang="en-IN" sz="1800" b="0" i="0" u="none" strike="noStrike" dirty="0">
                        <a:effectLst/>
                        <a:latin typeface="MS Sans Serif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01-10-2012</a:t>
                      </a:r>
                      <a:endParaRPr lang="en-IN" sz="1800" b="0" i="0" u="none" strike="noStrike">
                        <a:effectLst/>
                        <a:latin typeface="MS Sans Serif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 dirty="0">
                          <a:effectLst/>
                        </a:rPr>
                        <a:t>High</a:t>
                      </a:r>
                      <a:endParaRPr lang="en-IN" sz="1800" b="0" i="0" u="none" strike="noStrike" dirty="0">
                        <a:effectLst/>
                        <a:latin typeface="MS Sans Serif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27</a:t>
                      </a:r>
                      <a:endParaRPr lang="en-IN" sz="1800" b="0" i="0" u="none" strike="noStrike">
                        <a:effectLst/>
                        <a:latin typeface="MS Sans Serif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0.01</a:t>
                      </a:r>
                      <a:endParaRPr lang="en-IN" sz="1800" b="0" i="0" u="none" strike="noStrike">
                        <a:effectLst/>
                        <a:latin typeface="MS Sans Serif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 dirty="0">
                          <a:effectLst/>
                        </a:rPr>
                        <a:t>Ram</a:t>
                      </a:r>
                      <a:endParaRPr lang="en-IN" sz="1800" b="0" i="0" u="none" strike="noStrike" dirty="0">
                        <a:effectLst/>
                        <a:latin typeface="MS Sans Serif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Bengaluru</a:t>
                      </a:r>
                      <a:endParaRPr lang="en-IN" sz="1800" b="0" i="0" u="none" strike="noStrike">
                        <a:effectLst/>
                        <a:latin typeface="MS Sans Serif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 dirty="0">
                          <a:effectLst/>
                        </a:rPr>
                        <a:t>South</a:t>
                      </a:r>
                      <a:endParaRPr lang="en-IN" sz="1800" b="0" i="0" u="none" strike="noStrike" dirty="0">
                        <a:effectLst/>
                        <a:latin typeface="MS Sans Serif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Office Supplies</a:t>
                      </a:r>
                      <a:endParaRPr lang="en-IN" sz="1800" b="0" i="0" u="none" strike="noStrike">
                        <a:effectLst/>
                        <a:latin typeface="MS Sans Serif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 dirty="0">
                          <a:effectLst/>
                        </a:rPr>
                        <a:t>515</a:t>
                      </a:r>
                      <a:endParaRPr lang="en-IN" sz="1800" b="0" i="0" u="none" strike="noStrike" dirty="0">
                        <a:effectLst/>
                        <a:latin typeface="MS Sans Serif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28-08-2010</a:t>
                      </a:r>
                      <a:endParaRPr lang="en-IN" sz="1800" b="0" i="0" u="none" strike="noStrike">
                        <a:effectLst/>
                        <a:latin typeface="MS Sans Serif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 dirty="0">
                          <a:effectLst/>
                        </a:rPr>
                        <a:t>Not Specified</a:t>
                      </a:r>
                      <a:endParaRPr lang="en-IN" sz="1800" b="0" i="0" u="none" strike="noStrike" dirty="0">
                        <a:effectLst/>
                        <a:latin typeface="MS Sans Serif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19</a:t>
                      </a:r>
                      <a:endParaRPr lang="en-IN" sz="1800" b="0" i="0" u="none" strike="noStrike">
                        <a:effectLst/>
                        <a:latin typeface="MS Sans Serif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0.08</a:t>
                      </a:r>
                      <a:endParaRPr lang="en-IN" sz="1800" b="0" i="0" u="none" strike="noStrike">
                        <a:effectLst/>
                        <a:latin typeface="MS Sans Serif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 dirty="0" err="1">
                          <a:effectLst/>
                        </a:rPr>
                        <a:t>Lavanya</a:t>
                      </a:r>
                      <a:endParaRPr lang="en-IN" sz="1800" b="0" i="0" u="none" strike="noStrike" dirty="0">
                        <a:effectLst/>
                        <a:latin typeface="MS Sans Serif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 dirty="0">
                          <a:effectLst/>
                        </a:rPr>
                        <a:t>Mumbai</a:t>
                      </a:r>
                      <a:endParaRPr lang="en-IN" sz="1800" b="0" i="0" u="none" strike="noStrike" dirty="0">
                        <a:effectLst/>
                        <a:latin typeface="MS Sans Serif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 dirty="0">
                          <a:effectLst/>
                        </a:rPr>
                        <a:t>West</a:t>
                      </a:r>
                      <a:endParaRPr lang="en-IN" sz="1800" b="0" i="0" u="none" strike="noStrike" dirty="0">
                        <a:effectLst/>
                        <a:latin typeface="MS Sans Serif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Office Supplies</a:t>
                      </a:r>
                      <a:endParaRPr lang="en-IN" sz="1800" b="0" i="0" u="none" strike="noStrike">
                        <a:effectLst/>
                        <a:latin typeface="MS Sans Serif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 dirty="0">
                          <a:effectLst/>
                        </a:rPr>
                        <a:t>515</a:t>
                      </a:r>
                      <a:endParaRPr lang="en-IN" sz="1800" b="0" i="0" u="none" strike="noStrike" dirty="0">
                        <a:effectLst/>
                        <a:latin typeface="MS Sans Serif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28-08-2010</a:t>
                      </a:r>
                      <a:endParaRPr lang="en-IN" sz="1800" b="0" i="0" u="none" strike="noStrike">
                        <a:effectLst/>
                        <a:latin typeface="MS Sans Serif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Not Specified</a:t>
                      </a:r>
                      <a:endParaRPr lang="en-IN" sz="1800" b="0" i="0" u="none" strike="noStrike">
                        <a:effectLst/>
                        <a:latin typeface="MS Sans Serif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 dirty="0">
                          <a:effectLst/>
                        </a:rPr>
                        <a:t>21</a:t>
                      </a:r>
                      <a:endParaRPr lang="en-IN" sz="1800" b="0" i="0" u="none" strike="noStrike" dirty="0">
                        <a:effectLst/>
                        <a:latin typeface="MS Sans Serif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0.05</a:t>
                      </a:r>
                      <a:endParaRPr lang="en-IN" sz="1800" b="0" i="0" u="none" strike="noStrike">
                        <a:effectLst/>
                        <a:latin typeface="MS Sans Serif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Lavanya</a:t>
                      </a:r>
                      <a:endParaRPr lang="en-IN" sz="1800" b="0" i="0" u="none" strike="noStrike">
                        <a:effectLst/>
                        <a:latin typeface="MS Sans Serif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 dirty="0">
                          <a:effectLst/>
                        </a:rPr>
                        <a:t>Mumbai</a:t>
                      </a:r>
                      <a:endParaRPr lang="en-IN" sz="1800" b="0" i="0" u="none" strike="noStrike" dirty="0">
                        <a:effectLst/>
                        <a:latin typeface="MS Sans Serif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 dirty="0">
                          <a:effectLst/>
                        </a:rPr>
                        <a:t>West</a:t>
                      </a:r>
                      <a:endParaRPr lang="en-IN" sz="1800" b="0" i="0" u="none" strike="noStrike" dirty="0">
                        <a:effectLst/>
                        <a:latin typeface="MS Sans Serif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Furniture</a:t>
                      </a:r>
                      <a:endParaRPr lang="en-IN" sz="1800" b="0" i="0" u="none" strike="noStrike">
                        <a:effectLst/>
                        <a:latin typeface="MS Sans Serif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 dirty="0">
                          <a:effectLst/>
                        </a:rPr>
                        <a:t>678</a:t>
                      </a:r>
                      <a:endParaRPr lang="en-IN" sz="1800" b="0" i="0" u="none" strike="noStrike" dirty="0">
                        <a:effectLst/>
                        <a:latin typeface="MS Sans Serif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26-02-2010</a:t>
                      </a:r>
                      <a:endParaRPr lang="en-IN" sz="1800" b="0" i="0" u="none" strike="noStrike">
                        <a:effectLst/>
                        <a:latin typeface="MS Sans Serif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Low</a:t>
                      </a:r>
                      <a:endParaRPr lang="en-IN" sz="1800" b="0" i="0" u="none" strike="noStrike">
                        <a:effectLst/>
                        <a:latin typeface="MS Sans Serif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 dirty="0">
                          <a:effectLst/>
                        </a:rPr>
                        <a:t>44</a:t>
                      </a:r>
                      <a:endParaRPr lang="en-IN" sz="1800" b="0" i="0" u="none" strike="noStrike" dirty="0">
                        <a:effectLst/>
                        <a:latin typeface="MS Sans Serif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0.07</a:t>
                      </a:r>
                      <a:endParaRPr lang="en-IN" sz="1800" b="0" i="0" u="none" strike="noStrike">
                        <a:effectLst/>
                        <a:latin typeface="MS Sans Serif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Anuj</a:t>
                      </a:r>
                      <a:endParaRPr lang="en-IN" sz="1800" b="0" i="0" u="none" strike="noStrike">
                        <a:effectLst/>
                        <a:latin typeface="MS Sans Serif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 dirty="0">
                          <a:effectLst/>
                        </a:rPr>
                        <a:t>Delhi</a:t>
                      </a:r>
                      <a:endParaRPr lang="en-IN" sz="1800" b="0" i="0" u="none" strike="noStrike" dirty="0">
                        <a:effectLst/>
                        <a:latin typeface="MS Sans Serif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North</a:t>
                      </a:r>
                      <a:endParaRPr lang="en-IN" sz="1800" b="0" i="0" u="none" strike="noStrike">
                        <a:effectLst/>
                        <a:latin typeface="MS Sans Serif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Office Supplies</a:t>
                      </a:r>
                      <a:endParaRPr lang="en-IN" sz="1800" b="0" i="0" u="none" strike="noStrike">
                        <a:effectLst/>
                        <a:latin typeface="MS Sans Serif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 dirty="0">
                          <a:effectLst/>
                        </a:rPr>
                        <a:t>807</a:t>
                      </a:r>
                      <a:endParaRPr lang="en-IN" sz="1800" b="0" i="0" u="none" strike="noStrike" dirty="0">
                        <a:effectLst/>
                        <a:latin typeface="MS Sans Serif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23-11-2010</a:t>
                      </a:r>
                      <a:endParaRPr lang="en-IN" sz="1800" b="0" i="0" u="none" strike="noStrike">
                        <a:effectLst/>
                        <a:latin typeface="MS Sans Serif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Medium</a:t>
                      </a:r>
                      <a:endParaRPr lang="en-IN" sz="1800" b="0" i="0" u="none" strike="noStrike">
                        <a:effectLst/>
                        <a:latin typeface="MS Sans Serif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45</a:t>
                      </a:r>
                      <a:endParaRPr lang="en-IN" sz="1800" b="0" i="0" u="none" strike="noStrike">
                        <a:effectLst/>
                        <a:latin typeface="MS Sans Serif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 dirty="0">
                          <a:effectLst/>
                        </a:rPr>
                        <a:t>0.01</a:t>
                      </a:r>
                      <a:endParaRPr lang="en-IN" sz="1800" b="0" i="0" u="none" strike="noStrike" dirty="0">
                        <a:effectLst/>
                        <a:latin typeface="MS Sans Serif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Aditi</a:t>
                      </a:r>
                      <a:endParaRPr lang="en-IN" sz="1800" b="0" i="0" u="none" strike="noStrike">
                        <a:effectLst/>
                        <a:latin typeface="MS Sans Serif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 dirty="0">
                          <a:effectLst/>
                        </a:rPr>
                        <a:t>Goa</a:t>
                      </a:r>
                      <a:endParaRPr lang="en-IN" sz="1800" b="0" i="0" u="none" strike="noStrike" dirty="0">
                        <a:effectLst/>
                        <a:latin typeface="MS Sans Serif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 dirty="0">
                          <a:effectLst/>
                        </a:rPr>
                        <a:t>West</a:t>
                      </a:r>
                      <a:endParaRPr lang="en-IN" sz="1800" b="0" i="0" u="none" strike="noStrike" dirty="0">
                        <a:effectLst/>
                        <a:latin typeface="MS Sans Serif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Office Supplies</a:t>
                      </a:r>
                      <a:endParaRPr lang="en-IN" sz="1800" b="0" i="0" u="none" strike="noStrike">
                        <a:effectLst/>
                        <a:latin typeface="MS Sans Serif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 dirty="0">
                          <a:effectLst/>
                        </a:rPr>
                        <a:t>807</a:t>
                      </a:r>
                      <a:endParaRPr lang="en-IN" sz="1800" b="0" i="0" u="none" strike="noStrike" dirty="0">
                        <a:effectLst/>
                        <a:latin typeface="MS Sans Serif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23-11-2010</a:t>
                      </a:r>
                      <a:endParaRPr lang="en-IN" sz="1800" b="0" i="0" u="none" strike="noStrike">
                        <a:effectLst/>
                        <a:latin typeface="MS Sans Serif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Medium</a:t>
                      </a:r>
                      <a:endParaRPr lang="en-IN" sz="1800" b="0" i="0" u="none" strike="noStrike">
                        <a:effectLst/>
                        <a:latin typeface="MS Sans Serif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32</a:t>
                      </a:r>
                      <a:endParaRPr lang="en-IN" sz="1800" b="0" i="0" u="none" strike="noStrike">
                        <a:effectLst/>
                        <a:latin typeface="MS Sans Serif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 dirty="0">
                          <a:effectLst/>
                        </a:rPr>
                        <a:t>0.04</a:t>
                      </a:r>
                      <a:endParaRPr lang="en-IN" sz="1800" b="0" i="0" u="none" strike="noStrike" dirty="0">
                        <a:effectLst/>
                        <a:latin typeface="MS Sans Serif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Aditi</a:t>
                      </a:r>
                      <a:endParaRPr lang="en-IN" sz="1800" b="0" i="0" u="none" strike="noStrike">
                        <a:effectLst/>
                        <a:latin typeface="MS Sans Serif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 dirty="0">
                          <a:effectLst/>
                        </a:rPr>
                        <a:t>Goa</a:t>
                      </a:r>
                      <a:endParaRPr lang="en-IN" sz="1800" b="0" i="0" u="none" strike="noStrike" dirty="0">
                        <a:effectLst/>
                        <a:latin typeface="MS Sans Serif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 dirty="0">
                          <a:effectLst/>
                        </a:rPr>
                        <a:t>West</a:t>
                      </a:r>
                      <a:endParaRPr lang="en-IN" sz="1800" b="0" i="0" u="none" strike="noStrike" dirty="0">
                        <a:effectLst/>
                        <a:latin typeface="MS Sans Serif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Office Supplies</a:t>
                      </a:r>
                      <a:endParaRPr lang="en-IN" sz="1800" b="0" i="0" u="none" strike="noStrike">
                        <a:effectLst/>
                        <a:latin typeface="MS Sans Serif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 dirty="0">
                          <a:effectLst/>
                        </a:rPr>
                        <a:t>868</a:t>
                      </a:r>
                      <a:endParaRPr lang="en-IN" sz="1800" b="0" i="0" u="none" strike="noStrike" dirty="0">
                        <a:effectLst/>
                        <a:latin typeface="MS Sans Serif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08-06-2012</a:t>
                      </a:r>
                      <a:endParaRPr lang="en-IN" sz="1800" b="0" i="0" u="none" strike="noStrike">
                        <a:effectLst/>
                        <a:latin typeface="MS Sans Serif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Not Specified</a:t>
                      </a:r>
                      <a:endParaRPr lang="en-IN" sz="1800" b="0" i="0" u="none" strike="noStrike">
                        <a:effectLst/>
                        <a:latin typeface="MS Sans Serif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31</a:t>
                      </a:r>
                      <a:endParaRPr lang="en-IN" sz="1800" b="0" i="0" u="none" strike="noStrike">
                        <a:effectLst/>
                        <a:latin typeface="MS Sans Serif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0.04</a:t>
                      </a:r>
                      <a:endParaRPr lang="en-IN" sz="1800" b="0" i="0" u="none" strike="noStrike">
                        <a:effectLst/>
                        <a:latin typeface="MS Sans Serif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 dirty="0" err="1">
                          <a:effectLst/>
                        </a:rPr>
                        <a:t>Ishita</a:t>
                      </a:r>
                      <a:endParaRPr lang="en-IN" sz="1800" b="0" i="0" u="none" strike="noStrike" dirty="0">
                        <a:effectLst/>
                        <a:latin typeface="MS Sans Serif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Lucknow</a:t>
                      </a:r>
                      <a:endParaRPr lang="en-IN" sz="1800" b="0" i="0" u="none" strike="noStrike">
                        <a:effectLst/>
                        <a:latin typeface="MS Sans Serif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 dirty="0">
                          <a:effectLst/>
                        </a:rPr>
                        <a:t>North</a:t>
                      </a:r>
                      <a:endParaRPr lang="en-IN" sz="1800" b="0" i="0" u="none" strike="noStrike" dirty="0">
                        <a:effectLst/>
                        <a:latin typeface="MS Sans Serif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Technology</a:t>
                      </a:r>
                      <a:endParaRPr lang="en-IN" sz="1800" b="0" i="0" u="none" strike="noStrike">
                        <a:effectLst/>
                        <a:latin typeface="MS Sans Serif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 dirty="0">
                          <a:effectLst/>
                        </a:rPr>
                        <a:t>933</a:t>
                      </a:r>
                      <a:endParaRPr lang="en-IN" sz="1800" b="0" i="0" u="none" strike="noStrike" dirty="0">
                        <a:effectLst/>
                        <a:latin typeface="MS Sans Serif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04-08-2012</a:t>
                      </a:r>
                      <a:endParaRPr lang="en-IN" sz="1800" b="0" i="0" u="none" strike="noStrike">
                        <a:effectLst/>
                        <a:latin typeface="MS Sans Serif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Not Specified</a:t>
                      </a:r>
                      <a:endParaRPr lang="en-IN" sz="1800" b="0" i="0" u="none" strike="noStrike">
                        <a:effectLst/>
                        <a:latin typeface="MS Sans Serif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15</a:t>
                      </a:r>
                      <a:endParaRPr lang="en-IN" sz="1800" b="0" i="0" u="none" strike="noStrike">
                        <a:effectLst/>
                        <a:latin typeface="MS Sans Serif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0.02</a:t>
                      </a:r>
                      <a:endParaRPr lang="en-IN" sz="1800" b="0" i="0" u="none" strike="noStrike">
                        <a:effectLst/>
                        <a:latin typeface="MS Sans Serif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 dirty="0" err="1">
                          <a:effectLst/>
                        </a:rPr>
                        <a:t>Garima</a:t>
                      </a:r>
                      <a:endParaRPr lang="en-IN" sz="1800" b="0" i="0" u="none" strike="noStrike" dirty="0">
                        <a:effectLst/>
                        <a:latin typeface="MS Sans Serif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Kolkata</a:t>
                      </a:r>
                      <a:endParaRPr lang="en-IN" sz="1800" b="0" i="0" u="none" strike="noStrike">
                        <a:effectLst/>
                        <a:latin typeface="MS Sans Serif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 dirty="0">
                          <a:effectLst/>
                        </a:rPr>
                        <a:t>East</a:t>
                      </a:r>
                      <a:endParaRPr lang="en-IN" sz="1800" b="0" i="0" u="none" strike="noStrike" dirty="0">
                        <a:effectLst/>
                        <a:latin typeface="MS Sans Serif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Office Supplies</a:t>
                      </a:r>
                      <a:endParaRPr lang="en-IN" sz="1800" b="0" i="0" u="none" strike="noStrike">
                        <a:effectLst/>
                        <a:latin typeface="MS Sans Serif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 dirty="0">
                          <a:effectLst/>
                        </a:rPr>
                        <a:t>998</a:t>
                      </a:r>
                      <a:endParaRPr lang="en-IN" sz="1800" b="0" i="0" u="none" strike="noStrike" dirty="0">
                        <a:effectLst/>
                        <a:latin typeface="MS Sans Serif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25-11-2009</a:t>
                      </a:r>
                      <a:endParaRPr lang="en-IN" sz="1800" b="0" i="0" u="none" strike="noStrike">
                        <a:effectLst/>
                        <a:latin typeface="MS Sans Serif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Not Specified</a:t>
                      </a:r>
                      <a:endParaRPr lang="en-IN" sz="1800" b="0" i="0" u="none" strike="noStrike">
                        <a:effectLst/>
                        <a:latin typeface="MS Sans Serif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16</a:t>
                      </a:r>
                      <a:endParaRPr lang="en-IN" sz="1800" b="0" i="0" u="none" strike="noStrike">
                        <a:effectLst/>
                        <a:latin typeface="MS Sans Serif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0.07</a:t>
                      </a:r>
                      <a:endParaRPr lang="en-IN" sz="1800" b="0" i="0" u="none" strike="noStrike">
                        <a:effectLst/>
                        <a:latin typeface="MS Sans Serif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 dirty="0">
                          <a:effectLst/>
                        </a:rPr>
                        <a:t>Aditya</a:t>
                      </a:r>
                      <a:endParaRPr lang="en-IN" sz="1800" b="0" i="0" u="none" strike="noStrike" dirty="0">
                        <a:effectLst/>
                        <a:latin typeface="MS Sans Serif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Baroda</a:t>
                      </a:r>
                      <a:endParaRPr lang="en-IN" sz="1800" b="0" i="0" u="none" strike="noStrike">
                        <a:effectLst/>
                        <a:latin typeface="MS Sans Serif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 dirty="0">
                          <a:effectLst/>
                        </a:rPr>
                        <a:t>West</a:t>
                      </a:r>
                      <a:endParaRPr lang="en-IN" sz="1800" b="0" i="0" u="none" strike="noStrike" dirty="0">
                        <a:effectLst/>
                        <a:latin typeface="MS Sans Serif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Office Supplies</a:t>
                      </a:r>
                      <a:endParaRPr lang="en-IN" sz="1800" b="0" i="0" u="none" strike="noStrike">
                        <a:effectLst/>
                        <a:latin typeface="MS Sans Serif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 dirty="0">
                          <a:effectLst/>
                        </a:rPr>
                        <a:t>1154</a:t>
                      </a:r>
                      <a:endParaRPr lang="en-IN" sz="1800" b="0" i="0" u="none" strike="noStrike" dirty="0">
                        <a:effectLst/>
                        <a:latin typeface="MS Sans Serif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14-02-2012</a:t>
                      </a:r>
                      <a:endParaRPr lang="en-IN" sz="1800" b="0" i="0" u="none" strike="noStrike">
                        <a:effectLst/>
                        <a:latin typeface="MS Sans Serif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Critical</a:t>
                      </a:r>
                      <a:endParaRPr lang="en-IN" sz="1800" b="0" i="0" u="none" strike="noStrike">
                        <a:effectLst/>
                        <a:latin typeface="MS Sans Serif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44</a:t>
                      </a:r>
                      <a:endParaRPr lang="en-IN" sz="1800" b="0" i="0" u="none" strike="noStrike">
                        <a:effectLst/>
                        <a:latin typeface="MS Sans Serif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0.04</a:t>
                      </a:r>
                      <a:endParaRPr lang="en-IN" sz="1800" b="0" i="0" u="none" strike="noStrike">
                        <a:effectLst/>
                        <a:latin typeface="MS Sans Serif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 dirty="0" err="1">
                          <a:effectLst/>
                        </a:rPr>
                        <a:t>Rishab</a:t>
                      </a:r>
                      <a:endParaRPr lang="en-IN" sz="1800" b="0" i="0" u="none" strike="noStrike" dirty="0">
                        <a:effectLst/>
                        <a:latin typeface="MS Sans Serif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 dirty="0">
                          <a:effectLst/>
                        </a:rPr>
                        <a:t>Baroda</a:t>
                      </a:r>
                      <a:endParaRPr lang="en-IN" sz="1800" b="0" i="0" u="none" strike="noStrike" dirty="0">
                        <a:effectLst/>
                        <a:latin typeface="MS Sans Serif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 dirty="0">
                          <a:effectLst/>
                        </a:rPr>
                        <a:t>West</a:t>
                      </a:r>
                      <a:endParaRPr lang="en-IN" sz="1800" b="0" i="0" u="none" strike="noStrike" dirty="0">
                        <a:effectLst/>
                        <a:latin typeface="MS Sans Serif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Furniture</a:t>
                      </a:r>
                      <a:endParaRPr lang="en-IN" sz="1800" b="0" i="0" u="none" strike="noStrike">
                        <a:effectLst/>
                        <a:latin typeface="MS Sans Serif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 dirty="0">
                          <a:effectLst/>
                        </a:rPr>
                        <a:t>1154</a:t>
                      </a:r>
                      <a:endParaRPr lang="en-IN" sz="1800" b="0" i="0" u="none" strike="noStrike" dirty="0">
                        <a:effectLst/>
                        <a:latin typeface="MS Sans Serif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14-02-2012</a:t>
                      </a:r>
                      <a:endParaRPr lang="en-IN" sz="1800" b="0" i="0" u="none" strike="noStrike">
                        <a:effectLst/>
                        <a:latin typeface="MS Sans Serif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Critical</a:t>
                      </a:r>
                      <a:endParaRPr lang="en-IN" sz="1800" b="0" i="0" u="none" strike="noStrike">
                        <a:effectLst/>
                        <a:latin typeface="MS Sans Serif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11</a:t>
                      </a:r>
                      <a:endParaRPr lang="en-IN" sz="1800" b="0" i="0" u="none" strike="noStrike">
                        <a:effectLst/>
                        <a:latin typeface="MS Sans Serif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0.25</a:t>
                      </a:r>
                      <a:endParaRPr lang="en-IN" sz="1800" b="0" i="0" u="none" strike="noStrike">
                        <a:effectLst/>
                        <a:latin typeface="MS Sans Serif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Rohit</a:t>
                      </a:r>
                      <a:endParaRPr lang="en-IN" sz="1800" b="0" i="0" u="none" strike="noStrike">
                        <a:effectLst/>
                        <a:latin typeface="MS Sans Serif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 dirty="0">
                          <a:effectLst/>
                        </a:rPr>
                        <a:t>Kolkata</a:t>
                      </a:r>
                      <a:endParaRPr lang="en-IN" sz="1800" b="0" i="0" u="none" strike="noStrike" dirty="0">
                        <a:effectLst/>
                        <a:latin typeface="MS Sans Serif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 dirty="0">
                          <a:effectLst/>
                        </a:rPr>
                        <a:t>East</a:t>
                      </a:r>
                      <a:endParaRPr lang="en-IN" sz="1800" b="0" i="0" u="none" strike="noStrike" dirty="0">
                        <a:effectLst/>
                        <a:latin typeface="MS Sans Serif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Furniture</a:t>
                      </a:r>
                      <a:endParaRPr lang="en-IN" sz="1800" b="0" i="0" u="none" strike="noStrike">
                        <a:effectLst/>
                        <a:latin typeface="MS Sans Serif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 dirty="0">
                          <a:effectLst/>
                        </a:rPr>
                        <a:t>1412</a:t>
                      </a:r>
                      <a:endParaRPr lang="en-IN" sz="1800" b="0" i="0" u="none" strike="noStrike" dirty="0">
                        <a:effectLst/>
                        <a:latin typeface="MS Sans Serif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12-03-2010</a:t>
                      </a:r>
                      <a:endParaRPr lang="en-IN" sz="1800" b="0" i="0" u="none" strike="noStrike">
                        <a:effectLst/>
                        <a:latin typeface="MS Sans Serif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Not Specified</a:t>
                      </a:r>
                      <a:endParaRPr lang="en-IN" sz="1800" b="0" i="0" u="none" strike="noStrike">
                        <a:effectLst/>
                        <a:latin typeface="MS Sans Serif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21</a:t>
                      </a:r>
                      <a:endParaRPr lang="en-IN" sz="1800" b="0" i="0" u="none" strike="noStrike">
                        <a:effectLst/>
                        <a:latin typeface="MS Sans Serif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0.05</a:t>
                      </a:r>
                      <a:endParaRPr lang="en-IN" sz="1800" b="0" i="0" u="none" strike="noStrike">
                        <a:effectLst/>
                        <a:latin typeface="MS Sans Serif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Sakshi</a:t>
                      </a:r>
                      <a:endParaRPr lang="en-IN" sz="1800" b="0" i="0" u="none" strike="noStrike">
                        <a:effectLst/>
                        <a:latin typeface="MS Sans Serif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 dirty="0">
                          <a:effectLst/>
                        </a:rPr>
                        <a:t>Hyderabad</a:t>
                      </a:r>
                      <a:endParaRPr lang="en-IN" sz="1800" b="0" i="0" u="none" strike="noStrike" dirty="0">
                        <a:effectLst/>
                        <a:latin typeface="MS Sans Serif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 dirty="0">
                          <a:effectLst/>
                        </a:rPr>
                        <a:t>South</a:t>
                      </a:r>
                      <a:endParaRPr lang="en-IN" sz="1800" b="0" i="0" u="none" strike="noStrike" dirty="0">
                        <a:effectLst/>
                        <a:latin typeface="MS Sans Serif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 dirty="0">
                          <a:effectLst/>
                        </a:rPr>
                        <a:t>Office Supplies</a:t>
                      </a:r>
                      <a:endParaRPr lang="en-IN" sz="1800" b="0" i="0" u="none" strike="noStrike" dirty="0">
                        <a:effectLst/>
                        <a:latin typeface="MS Sans Serif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 dirty="0">
                          <a:effectLst/>
                        </a:rPr>
                        <a:t>1539</a:t>
                      </a:r>
                      <a:endParaRPr lang="en-IN" sz="1800" b="0" i="0" u="none" strike="noStrike" dirty="0">
                        <a:effectLst/>
                        <a:latin typeface="MS Sans Serif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09-03-2011</a:t>
                      </a:r>
                      <a:endParaRPr lang="en-IN" sz="1800" b="0" i="0" u="none" strike="noStrike">
                        <a:effectLst/>
                        <a:latin typeface="MS Sans Serif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Low</a:t>
                      </a:r>
                      <a:endParaRPr lang="en-IN" sz="1800" b="0" i="0" u="none" strike="noStrike">
                        <a:effectLst/>
                        <a:latin typeface="MS Sans Serif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38</a:t>
                      </a:r>
                      <a:endParaRPr lang="en-IN" sz="1800" b="0" i="0" u="none" strike="noStrike">
                        <a:effectLst/>
                        <a:latin typeface="MS Sans Serif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0.05</a:t>
                      </a:r>
                      <a:endParaRPr lang="en-IN" sz="1800" b="0" i="0" u="none" strike="noStrike">
                        <a:effectLst/>
                        <a:latin typeface="MS Sans Serif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Uma</a:t>
                      </a:r>
                      <a:endParaRPr lang="en-IN" sz="1800" b="0" i="0" u="none" strike="noStrike">
                        <a:effectLst/>
                        <a:latin typeface="MS Sans Serif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Chennai</a:t>
                      </a:r>
                      <a:endParaRPr lang="en-IN" sz="1800" b="0" i="0" u="none" strike="noStrike">
                        <a:effectLst/>
                        <a:latin typeface="MS Sans Serif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 dirty="0">
                          <a:effectLst/>
                        </a:rPr>
                        <a:t>South</a:t>
                      </a:r>
                      <a:endParaRPr lang="en-IN" sz="1800" b="0" i="0" u="none" strike="noStrike" dirty="0">
                        <a:effectLst/>
                        <a:latin typeface="MS Sans Serif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 dirty="0">
                          <a:effectLst/>
                        </a:rPr>
                        <a:t>Technology</a:t>
                      </a:r>
                      <a:endParaRPr lang="en-IN" sz="1800" b="0" i="0" u="none" strike="noStrike" dirty="0">
                        <a:effectLst/>
                        <a:latin typeface="MS Sans Serif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 dirty="0">
                          <a:effectLst/>
                        </a:rPr>
                        <a:t>1702</a:t>
                      </a:r>
                      <a:endParaRPr lang="en-IN" sz="1800" b="0" i="0" u="none" strike="noStrike" dirty="0">
                        <a:effectLst/>
                        <a:latin typeface="MS Sans Serif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06-05-2011</a:t>
                      </a:r>
                      <a:endParaRPr lang="en-IN" sz="1800" b="0" i="0" u="none" strike="noStrike">
                        <a:effectLst/>
                        <a:latin typeface="MS Sans Serif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High</a:t>
                      </a:r>
                      <a:endParaRPr lang="en-IN" sz="1800" b="0" i="0" u="none" strike="noStrike">
                        <a:effectLst/>
                        <a:latin typeface="MS Sans Serif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23</a:t>
                      </a:r>
                      <a:endParaRPr lang="en-IN" sz="1800" b="0" i="0" u="none" strike="noStrike">
                        <a:effectLst/>
                        <a:latin typeface="MS Sans Serif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0.06</a:t>
                      </a:r>
                      <a:endParaRPr lang="en-IN" sz="1800" b="0" i="0" u="none" strike="noStrike">
                        <a:effectLst/>
                        <a:latin typeface="MS Sans Serif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Krishna</a:t>
                      </a:r>
                      <a:endParaRPr lang="en-IN" sz="1800" b="0" i="0" u="none" strike="noStrike">
                        <a:effectLst/>
                        <a:latin typeface="MS Sans Serif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Bengaluru</a:t>
                      </a:r>
                      <a:endParaRPr lang="en-IN" sz="1800" b="0" i="0" u="none" strike="noStrike">
                        <a:effectLst/>
                        <a:latin typeface="MS Sans Serif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 dirty="0">
                          <a:effectLst/>
                        </a:rPr>
                        <a:t>South</a:t>
                      </a:r>
                      <a:endParaRPr lang="en-IN" sz="1800" b="0" i="0" u="none" strike="noStrike" dirty="0">
                        <a:effectLst/>
                        <a:latin typeface="MS Sans Serif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 dirty="0">
                          <a:effectLst/>
                        </a:rPr>
                        <a:t>Office Supplies</a:t>
                      </a:r>
                      <a:endParaRPr lang="en-IN" sz="1800" b="0" i="0" u="none" strike="noStrike" dirty="0">
                        <a:effectLst/>
                        <a:latin typeface="MS Sans Serif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 dirty="0">
                          <a:effectLst/>
                        </a:rPr>
                        <a:t>2275</a:t>
                      </a:r>
                      <a:endParaRPr lang="en-IN" sz="1800" b="0" i="0" u="none" strike="noStrike" dirty="0">
                        <a:effectLst/>
                        <a:latin typeface="MS Sans Serif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21-10-2012</a:t>
                      </a:r>
                      <a:endParaRPr lang="en-IN" sz="1800" b="0" i="0" u="none" strike="noStrike">
                        <a:effectLst/>
                        <a:latin typeface="MS Sans Serif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Not Specified</a:t>
                      </a:r>
                      <a:endParaRPr lang="en-IN" sz="1800" b="0" i="0" u="none" strike="noStrike">
                        <a:effectLst/>
                        <a:latin typeface="MS Sans Serif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49</a:t>
                      </a:r>
                      <a:endParaRPr lang="en-IN" sz="1800" b="0" i="0" u="none" strike="noStrike">
                        <a:effectLst/>
                        <a:latin typeface="MS Sans Serif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0.08</a:t>
                      </a:r>
                      <a:endParaRPr lang="en-IN" sz="1800" b="0" i="0" u="none" strike="noStrike">
                        <a:effectLst/>
                        <a:latin typeface="MS Sans Serif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Mahalakshmi</a:t>
                      </a:r>
                      <a:endParaRPr lang="en-IN" sz="1800" b="0" i="0" u="none" strike="noStrike">
                        <a:effectLst/>
                        <a:latin typeface="MS Sans Serif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Pune</a:t>
                      </a:r>
                      <a:endParaRPr lang="en-IN" sz="1800" b="0" i="0" u="none" strike="noStrike">
                        <a:effectLst/>
                        <a:latin typeface="MS Sans Serif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 dirty="0">
                          <a:effectLst/>
                        </a:rPr>
                        <a:t>West</a:t>
                      </a:r>
                      <a:endParaRPr lang="en-IN" sz="1800" b="0" i="0" u="none" strike="noStrike" dirty="0">
                        <a:effectLst/>
                        <a:latin typeface="MS Sans Serif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 dirty="0">
                          <a:effectLst/>
                        </a:rPr>
                        <a:t>Office Supplies</a:t>
                      </a:r>
                      <a:endParaRPr lang="en-IN" sz="1800" b="0" i="0" u="none" strike="noStrike" dirty="0">
                        <a:effectLst/>
                        <a:latin typeface="MS Sans Serif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 dirty="0">
                          <a:effectLst/>
                        </a:rPr>
                        <a:t>2277</a:t>
                      </a:r>
                      <a:endParaRPr lang="en-IN" sz="1800" b="0" i="0" u="none" strike="noStrike" dirty="0">
                        <a:effectLst/>
                        <a:latin typeface="MS Sans Serif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01-01-2011</a:t>
                      </a:r>
                      <a:endParaRPr lang="en-IN" sz="1800" b="0" i="0" u="none" strike="noStrike">
                        <a:effectLst/>
                        <a:latin typeface="MS Sans Serif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Not Specified</a:t>
                      </a:r>
                      <a:endParaRPr lang="en-IN" sz="1800" b="0" i="0" u="none" strike="noStrike">
                        <a:effectLst/>
                        <a:latin typeface="MS Sans Serif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21</a:t>
                      </a:r>
                      <a:endParaRPr lang="en-IN" sz="1800" b="0" i="0" u="none" strike="noStrike">
                        <a:effectLst/>
                        <a:latin typeface="MS Sans Serif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0.06</a:t>
                      </a:r>
                      <a:endParaRPr lang="en-IN" sz="1800" b="0" i="0" u="none" strike="noStrike">
                        <a:effectLst/>
                        <a:latin typeface="MS Sans Serif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Annapurna</a:t>
                      </a:r>
                      <a:endParaRPr lang="en-IN" sz="1800" b="0" i="0" u="none" strike="noStrike">
                        <a:effectLst/>
                        <a:latin typeface="MS Sans Serif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Pune</a:t>
                      </a:r>
                      <a:endParaRPr lang="en-IN" sz="1800" b="0" i="0" u="none" strike="noStrike">
                        <a:effectLst/>
                        <a:latin typeface="MS Sans Serif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 dirty="0">
                          <a:effectLst/>
                        </a:rPr>
                        <a:t>West</a:t>
                      </a:r>
                      <a:endParaRPr lang="en-IN" sz="1800" b="0" i="0" u="none" strike="noStrike" dirty="0">
                        <a:effectLst/>
                        <a:latin typeface="MS Sans Serif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 dirty="0">
                          <a:effectLst/>
                        </a:rPr>
                        <a:t>Office Supplies</a:t>
                      </a:r>
                      <a:endParaRPr lang="en-IN" sz="1800" b="0" i="0" u="none" strike="noStrike" dirty="0">
                        <a:effectLst/>
                        <a:latin typeface="MS Sans Serif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 dirty="0">
                          <a:effectLst/>
                        </a:rPr>
                        <a:t>2532</a:t>
                      </a:r>
                      <a:endParaRPr lang="en-IN" sz="1800" b="0" i="0" u="none" strike="noStrike" dirty="0">
                        <a:effectLst/>
                        <a:latin typeface="MS Sans Serif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10-10-2011</a:t>
                      </a:r>
                      <a:endParaRPr lang="en-IN" sz="1800" b="0" i="0" u="none" strike="noStrike">
                        <a:effectLst/>
                        <a:latin typeface="MS Sans Serif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High</a:t>
                      </a:r>
                      <a:endParaRPr lang="en-IN" sz="1800" b="0" i="0" u="none" strike="noStrike">
                        <a:effectLst/>
                        <a:latin typeface="MS Sans Serif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39</a:t>
                      </a:r>
                      <a:endParaRPr lang="en-IN" sz="1800" b="0" i="0" u="none" strike="noStrike">
                        <a:effectLst/>
                        <a:latin typeface="MS Sans Serif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0.03</a:t>
                      </a:r>
                      <a:endParaRPr lang="en-IN" sz="1800" b="0" i="0" u="none" strike="noStrike">
                        <a:effectLst/>
                        <a:latin typeface="MS Sans Serif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Srikant</a:t>
                      </a:r>
                      <a:endParaRPr lang="en-IN" sz="1800" b="0" i="0" u="none" strike="noStrike">
                        <a:effectLst/>
                        <a:latin typeface="MS Sans Serif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Hyderabad</a:t>
                      </a:r>
                      <a:endParaRPr lang="en-IN" sz="1800" b="0" i="0" u="none" strike="noStrike">
                        <a:effectLst/>
                        <a:latin typeface="MS Sans Serif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 dirty="0">
                          <a:effectLst/>
                        </a:rPr>
                        <a:t>South</a:t>
                      </a:r>
                      <a:endParaRPr lang="en-IN" sz="1800" b="0" i="0" u="none" strike="noStrike" dirty="0">
                        <a:effectLst/>
                        <a:latin typeface="MS Sans Serif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 dirty="0">
                          <a:effectLst/>
                        </a:rPr>
                        <a:t>Office Supplies</a:t>
                      </a:r>
                      <a:endParaRPr lang="en-IN" sz="1800" b="0" i="0" u="none" strike="noStrike" dirty="0">
                        <a:effectLst/>
                        <a:latin typeface="MS Sans Serif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 dirty="0">
                          <a:effectLst/>
                        </a:rPr>
                        <a:t>2631</a:t>
                      </a:r>
                      <a:endParaRPr lang="en-IN" sz="1800" b="0" i="0" u="none" strike="noStrike" dirty="0">
                        <a:effectLst/>
                        <a:latin typeface="MS Sans Serif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23-09-2010</a:t>
                      </a:r>
                      <a:endParaRPr lang="en-IN" sz="1800" b="0" i="0" u="none" strike="noStrike">
                        <a:effectLst/>
                        <a:latin typeface="MS Sans Serif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Low</a:t>
                      </a:r>
                      <a:endParaRPr lang="en-IN" sz="1800" b="0" i="0" u="none" strike="noStrike">
                        <a:effectLst/>
                        <a:latin typeface="MS Sans Serif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27</a:t>
                      </a:r>
                      <a:endParaRPr lang="en-IN" sz="1800" b="0" i="0" u="none" strike="noStrike">
                        <a:effectLst/>
                        <a:latin typeface="MS Sans Serif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0.08</a:t>
                      </a:r>
                      <a:endParaRPr lang="en-IN" sz="1800" b="0" i="0" u="none" strike="noStrike">
                        <a:effectLst/>
                        <a:latin typeface="MS Sans Serif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Radhika</a:t>
                      </a:r>
                      <a:endParaRPr lang="en-IN" sz="1800" b="0" i="0" u="none" strike="noStrike">
                        <a:effectLst/>
                        <a:latin typeface="MS Sans Serif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Hyderabad</a:t>
                      </a:r>
                      <a:endParaRPr lang="en-IN" sz="1800" b="0" i="0" u="none" strike="noStrike">
                        <a:effectLst/>
                        <a:latin typeface="MS Sans Serif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 dirty="0">
                          <a:effectLst/>
                        </a:rPr>
                        <a:t>South</a:t>
                      </a:r>
                      <a:endParaRPr lang="en-IN" sz="1800" b="0" i="0" u="none" strike="noStrike" dirty="0">
                        <a:effectLst/>
                        <a:latin typeface="MS Sans Serif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 dirty="0">
                          <a:effectLst/>
                        </a:rPr>
                        <a:t>Technology</a:t>
                      </a:r>
                      <a:endParaRPr lang="en-IN" sz="1800" b="0" i="0" u="none" strike="noStrike" dirty="0">
                        <a:effectLst/>
                        <a:latin typeface="MS Sans Serif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7553520" y="136440"/>
              <a:ext cx="4214520" cy="130212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546680" y="128160"/>
                <a:ext cx="4228560" cy="1321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80178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763000" cy="609600"/>
          </a:xfrm>
        </p:spPr>
        <p:txBody>
          <a:bodyPr/>
          <a:lstStyle/>
          <a:p>
            <a:pPr eaLnBrk="1" hangingPunct="1"/>
            <a:r>
              <a:rPr lang="en-US" altLang="en-US" sz="3200" dirty="0"/>
              <a:t>Summarizing Qualitative Data</a:t>
            </a:r>
          </a:p>
        </p:txBody>
      </p:sp>
      <p:sp>
        <p:nvSpPr>
          <p:cNvPr id="8228" name="TextBox 5"/>
          <p:cNvSpPr txBox="1">
            <a:spLocks noChangeArrowheads="1"/>
          </p:cNvSpPr>
          <p:nvPr/>
        </p:nvSpPr>
        <p:spPr bwMode="auto">
          <a:xfrm>
            <a:off x="2362200" y="1066800"/>
            <a:ext cx="5105400" cy="258532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 smtClean="0"/>
              <a:t>Qualitative Data may be summarized by</a:t>
            </a:r>
          </a:p>
          <a:p>
            <a:pPr marL="285750" indent="-285750" eaLnBrk="1" hangingPunct="1">
              <a:spcBef>
                <a:spcPct val="0"/>
              </a:spcBef>
              <a:buClrTx/>
              <a:buSzTx/>
            </a:pPr>
            <a:r>
              <a:rPr lang="en-US" altLang="en-US" sz="1800" dirty="0" smtClean="0"/>
              <a:t>Frequency Distribution</a:t>
            </a:r>
          </a:p>
          <a:p>
            <a:pPr marL="285750" indent="-285750" eaLnBrk="1" hangingPunct="1">
              <a:spcBef>
                <a:spcPct val="0"/>
              </a:spcBef>
              <a:buClrTx/>
              <a:buSzTx/>
            </a:pPr>
            <a:r>
              <a:rPr lang="en-US" altLang="en-US" sz="1800" dirty="0" smtClean="0"/>
              <a:t>Relative Frequency Distribution</a:t>
            </a:r>
          </a:p>
          <a:p>
            <a:pPr marL="285750" indent="-285750" eaLnBrk="1" hangingPunct="1">
              <a:spcBef>
                <a:spcPct val="0"/>
              </a:spcBef>
              <a:buClrTx/>
              <a:buSzTx/>
            </a:pPr>
            <a:r>
              <a:rPr lang="en-US" altLang="en-US" sz="1800" dirty="0" smtClean="0"/>
              <a:t>Cumulative Frequency Distribution</a:t>
            </a:r>
          </a:p>
          <a:p>
            <a:pPr marL="285750" indent="-285750" eaLnBrk="1" hangingPunct="1">
              <a:spcBef>
                <a:spcPct val="0"/>
              </a:spcBef>
              <a:buClrTx/>
              <a:buSzTx/>
            </a:pPr>
            <a:r>
              <a:rPr lang="en-US" altLang="en-US" sz="1800" dirty="0" smtClean="0"/>
              <a:t>Percent Frequency Distribution</a:t>
            </a:r>
          </a:p>
          <a:p>
            <a:pPr marL="285750" indent="-285750" eaLnBrk="1" hangingPunct="1">
              <a:spcBef>
                <a:spcPct val="0"/>
              </a:spcBef>
              <a:buClrTx/>
              <a:buSzTx/>
            </a:pPr>
            <a:r>
              <a:rPr lang="en-US" altLang="en-US" sz="1800" dirty="0" smtClean="0"/>
              <a:t>Bar Charts / Graph</a:t>
            </a:r>
          </a:p>
          <a:p>
            <a:pPr marL="285750" indent="-285750" eaLnBrk="1" hangingPunct="1">
              <a:spcBef>
                <a:spcPct val="0"/>
              </a:spcBef>
              <a:buClrTx/>
              <a:buSzTx/>
            </a:pPr>
            <a:r>
              <a:rPr lang="en-US" altLang="en-US" sz="1800" dirty="0" smtClean="0"/>
              <a:t>Pie Charts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dirty="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 smtClean="0"/>
              <a:t>All have the same information – A matter of taste</a:t>
            </a:r>
            <a:endParaRPr lang="en-US" altLang="en-US" sz="1800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4776727"/>
              </p:ext>
            </p:extLst>
          </p:nvPr>
        </p:nvGraphicFramePr>
        <p:xfrm>
          <a:off x="152400" y="927668"/>
          <a:ext cx="1923400" cy="57779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00150"/>
                <a:gridCol w="723250"/>
              </a:tblGrid>
              <a:tr h="384877"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b="1" u="none" strike="noStrike" dirty="0">
                          <a:effectLst/>
                        </a:rPr>
                        <a:t>City</a:t>
                      </a:r>
                      <a:endParaRPr lang="en-IN" sz="1800" b="1" i="0" u="none" strike="noStrike" dirty="0">
                        <a:effectLst/>
                        <a:latin typeface="MS Sans Serif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b="1" u="none" strike="noStrike" dirty="0">
                          <a:effectLst/>
                        </a:rPr>
                        <a:t>Zone</a:t>
                      </a:r>
                      <a:endParaRPr lang="en-IN" sz="1800" b="1" i="0" u="none" strike="noStrike" dirty="0">
                        <a:effectLst/>
                        <a:latin typeface="MS Sans Serif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Bengaluru</a:t>
                      </a:r>
                      <a:endParaRPr lang="en-IN" sz="1800" b="0" i="0" u="none" strike="noStrike">
                        <a:effectLst/>
                        <a:latin typeface="MS Sans Serif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 dirty="0">
                          <a:effectLst/>
                        </a:rPr>
                        <a:t>South</a:t>
                      </a:r>
                      <a:endParaRPr lang="en-IN" sz="1800" b="0" i="0" u="none" strike="noStrike" dirty="0">
                        <a:effectLst/>
                        <a:latin typeface="MS Sans Serif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 dirty="0">
                          <a:effectLst/>
                        </a:rPr>
                        <a:t>Bengaluru</a:t>
                      </a:r>
                      <a:endParaRPr lang="en-IN" sz="1800" b="0" i="0" u="none" strike="noStrike" dirty="0">
                        <a:effectLst/>
                        <a:latin typeface="MS Sans Serif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 dirty="0">
                          <a:effectLst/>
                        </a:rPr>
                        <a:t>South</a:t>
                      </a:r>
                      <a:endParaRPr lang="en-IN" sz="1800" b="0" i="0" u="none" strike="noStrike" dirty="0">
                        <a:effectLst/>
                        <a:latin typeface="MS Sans Serif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 dirty="0">
                          <a:effectLst/>
                        </a:rPr>
                        <a:t>Mumbai</a:t>
                      </a:r>
                      <a:endParaRPr lang="en-IN" sz="1800" b="0" i="0" u="none" strike="noStrike" dirty="0">
                        <a:effectLst/>
                        <a:latin typeface="MS Sans Serif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 dirty="0">
                          <a:effectLst/>
                        </a:rPr>
                        <a:t>West</a:t>
                      </a:r>
                      <a:endParaRPr lang="en-IN" sz="1800" b="0" i="0" u="none" strike="noStrike" dirty="0">
                        <a:effectLst/>
                        <a:latin typeface="MS Sans Serif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 dirty="0">
                          <a:effectLst/>
                        </a:rPr>
                        <a:t>Mumbai</a:t>
                      </a:r>
                      <a:endParaRPr lang="en-IN" sz="1800" b="0" i="0" u="none" strike="noStrike" dirty="0">
                        <a:effectLst/>
                        <a:latin typeface="MS Sans Serif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 dirty="0">
                          <a:effectLst/>
                        </a:rPr>
                        <a:t>West</a:t>
                      </a:r>
                      <a:endParaRPr lang="en-IN" sz="1800" b="0" i="0" u="none" strike="noStrike" dirty="0">
                        <a:effectLst/>
                        <a:latin typeface="MS Sans Serif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 dirty="0">
                          <a:effectLst/>
                        </a:rPr>
                        <a:t>Delhi</a:t>
                      </a:r>
                      <a:endParaRPr lang="en-IN" sz="1800" b="0" i="0" u="none" strike="noStrike" dirty="0">
                        <a:effectLst/>
                        <a:latin typeface="MS Sans Serif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North</a:t>
                      </a:r>
                      <a:endParaRPr lang="en-IN" sz="1800" b="0" i="0" u="none" strike="noStrike">
                        <a:effectLst/>
                        <a:latin typeface="MS Sans Serif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 dirty="0">
                          <a:effectLst/>
                        </a:rPr>
                        <a:t>Goa</a:t>
                      </a:r>
                      <a:endParaRPr lang="en-IN" sz="1800" b="0" i="0" u="none" strike="noStrike" dirty="0">
                        <a:effectLst/>
                        <a:latin typeface="MS Sans Serif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 dirty="0">
                          <a:effectLst/>
                        </a:rPr>
                        <a:t>West</a:t>
                      </a:r>
                      <a:endParaRPr lang="en-IN" sz="1800" b="0" i="0" u="none" strike="noStrike" dirty="0">
                        <a:effectLst/>
                        <a:latin typeface="MS Sans Serif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 dirty="0">
                          <a:effectLst/>
                        </a:rPr>
                        <a:t>Goa</a:t>
                      </a:r>
                      <a:endParaRPr lang="en-IN" sz="1800" b="0" i="0" u="none" strike="noStrike" dirty="0">
                        <a:effectLst/>
                        <a:latin typeface="MS Sans Serif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 dirty="0">
                          <a:effectLst/>
                        </a:rPr>
                        <a:t>West</a:t>
                      </a:r>
                      <a:endParaRPr lang="en-IN" sz="1800" b="0" i="0" u="none" strike="noStrike" dirty="0">
                        <a:effectLst/>
                        <a:latin typeface="MS Sans Serif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Lucknow</a:t>
                      </a:r>
                      <a:endParaRPr lang="en-IN" sz="1800" b="0" i="0" u="none" strike="noStrike">
                        <a:effectLst/>
                        <a:latin typeface="MS Sans Serif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 dirty="0">
                          <a:effectLst/>
                        </a:rPr>
                        <a:t>North</a:t>
                      </a:r>
                      <a:endParaRPr lang="en-IN" sz="1800" b="0" i="0" u="none" strike="noStrike" dirty="0">
                        <a:effectLst/>
                        <a:latin typeface="MS Sans Serif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Kolkata</a:t>
                      </a:r>
                      <a:endParaRPr lang="en-IN" sz="1800" b="0" i="0" u="none" strike="noStrike">
                        <a:effectLst/>
                        <a:latin typeface="MS Sans Serif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 dirty="0">
                          <a:effectLst/>
                        </a:rPr>
                        <a:t>East</a:t>
                      </a:r>
                      <a:endParaRPr lang="en-IN" sz="1800" b="0" i="0" u="none" strike="noStrike" dirty="0">
                        <a:effectLst/>
                        <a:latin typeface="MS Sans Serif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Baroda</a:t>
                      </a:r>
                      <a:endParaRPr lang="en-IN" sz="1800" b="0" i="0" u="none" strike="noStrike">
                        <a:effectLst/>
                        <a:latin typeface="MS Sans Serif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 dirty="0">
                          <a:effectLst/>
                        </a:rPr>
                        <a:t>West</a:t>
                      </a:r>
                      <a:endParaRPr lang="en-IN" sz="1800" b="0" i="0" u="none" strike="noStrike" dirty="0">
                        <a:effectLst/>
                        <a:latin typeface="MS Sans Serif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 dirty="0">
                          <a:effectLst/>
                        </a:rPr>
                        <a:t>Baroda</a:t>
                      </a:r>
                      <a:endParaRPr lang="en-IN" sz="1800" b="0" i="0" u="none" strike="noStrike" dirty="0">
                        <a:effectLst/>
                        <a:latin typeface="MS Sans Serif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 dirty="0">
                          <a:effectLst/>
                        </a:rPr>
                        <a:t>West</a:t>
                      </a:r>
                      <a:endParaRPr lang="en-IN" sz="1800" b="0" i="0" u="none" strike="noStrike" dirty="0">
                        <a:effectLst/>
                        <a:latin typeface="MS Sans Serif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 dirty="0">
                          <a:effectLst/>
                        </a:rPr>
                        <a:t>Kolkata</a:t>
                      </a:r>
                      <a:endParaRPr lang="en-IN" sz="1800" b="0" i="0" u="none" strike="noStrike" dirty="0">
                        <a:effectLst/>
                        <a:latin typeface="MS Sans Serif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 dirty="0">
                          <a:effectLst/>
                        </a:rPr>
                        <a:t>East</a:t>
                      </a:r>
                      <a:endParaRPr lang="en-IN" sz="1800" b="0" i="0" u="none" strike="noStrike" dirty="0">
                        <a:effectLst/>
                        <a:latin typeface="MS Sans Serif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 dirty="0">
                          <a:effectLst/>
                        </a:rPr>
                        <a:t>Hyderabad</a:t>
                      </a:r>
                      <a:endParaRPr lang="en-IN" sz="1800" b="0" i="0" u="none" strike="noStrike" dirty="0">
                        <a:effectLst/>
                        <a:latin typeface="MS Sans Serif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 dirty="0">
                          <a:effectLst/>
                        </a:rPr>
                        <a:t>South</a:t>
                      </a:r>
                      <a:endParaRPr lang="en-IN" sz="1800" b="0" i="0" u="none" strike="noStrike" dirty="0">
                        <a:effectLst/>
                        <a:latin typeface="MS Sans Serif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Chennai</a:t>
                      </a:r>
                      <a:endParaRPr lang="en-IN" sz="1800" b="0" i="0" u="none" strike="noStrike">
                        <a:effectLst/>
                        <a:latin typeface="MS Sans Serif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 dirty="0">
                          <a:effectLst/>
                        </a:rPr>
                        <a:t>South</a:t>
                      </a:r>
                      <a:endParaRPr lang="en-IN" sz="1800" b="0" i="0" u="none" strike="noStrike" dirty="0">
                        <a:effectLst/>
                        <a:latin typeface="MS Sans Serif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Bengaluru</a:t>
                      </a:r>
                      <a:endParaRPr lang="en-IN" sz="1800" b="0" i="0" u="none" strike="noStrike">
                        <a:effectLst/>
                        <a:latin typeface="MS Sans Serif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 dirty="0">
                          <a:effectLst/>
                        </a:rPr>
                        <a:t>South</a:t>
                      </a:r>
                      <a:endParaRPr lang="en-IN" sz="1800" b="0" i="0" u="none" strike="noStrike" dirty="0">
                        <a:effectLst/>
                        <a:latin typeface="MS Sans Serif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Pune</a:t>
                      </a:r>
                      <a:endParaRPr lang="en-IN" sz="1800" b="0" i="0" u="none" strike="noStrike">
                        <a:effectLst/>
                        <a:latin typeface="MS Sans Serif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 dirty="0">
                          <a:effectLst/>
                        </a:rPr>
                        <a:t>West</a:t>
                      </a:r>
                      <a:endParaRPr lang="en-IN" sz="1800" b="0" i="0" u="none" strike="noStrike" dirty="0">
                        <a:effectLst/>
                        <a:latin typeface="MS Sans Serif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Pune</a:t>
                      </a:r>
                      <a:endParaRPr lang="en-IN" sz="1800" b="0" i="0" u="none" strike="noStrike">
                        <a:effectLst/>
                        <a:latin typeface="MS Sans Serif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 dirty="0">
                          <a:effectLst/>
                        </a:rPr>
                        <a:t>West</a:t>
                      </a:r>
                      <a:endParaRPr lang="en-IN" sz="1800" b="0" i="0" u="none" strike="noStrike" dirty="0">
                        <a:effectLst/>
                        <a:latin typeface="MS Sans Serif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Hyderabad</a:t>
                      </a:r>
                      <a:endParaRPr lang="en-IN" sz="1800" b="0" i="0" u="none" strike="noStrike">
                        <a:effectLst/>
                        <a:latin typeface="MS Sans Serif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 dirty="0">
                          <a:effectLst/>
                        </a:rPr>
                        <a:t>South</a:t>
                      </a:r>
                      <a:endParaRPr lang="en-IN" sz="1800" b="0" i="0" u="none" strike="noStrike" dirty="0">
                        <a:effectLst/>
                        <a:latin typeface="MS Sans Serif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Hyderabad</a:t>
                      </a:r>
                      <a:endParaRPr lang="en-IN" sz="1800" b="0" i="0" u="none" strike="noStrike">
                        <a:effectLst/>
                        <a:latin typeface="MS Sans Serif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 dirty="0">
                          <a:effectLst/>
                        </a:rPr>
                        <a:t>South</a:t>
                      </a:r>
                      <a:endParaRPr lang="en-IN" sz="1800" b="0" i="0" u="none" strike="noStrike" dirty="0">
                        <a:effectLst/>
                        <a:latin typeface="MS Sans Serif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8" name="TextBox 5"/>
          <p:cNvSpPr txBox="1">
            <a:spLocks noChangeArrowheads="1"/>
          </p:cNvSpPr>
          <p:nvPr/>
        </p:nvSpPr>
        <p:spPr bwMode="auto">
          <a:xfrm>
            <a:off x="2585486" y="4551070"/>
            <a:ext cx="4631871" cy="147732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 smtClean="0"/>
              <a:t>Questions:</a:t>
            </a:r>
          </a:p>
          <a:p>
            <a:pPr marL="342900" indent="-342900" eaLnBrk="1" hangingPunct="1">
              <a:spcBef>
                <a:spcPct val="0"/>
              </a:spcBef>
              <a:buClrTx/>
              <a:buSzTx/>
              <a:buFont typeface="+mj-lt"/>
              <a:buAutoNum type="arabicPeriod"/>
            </a:pPr>
            <a:r>
              <a:rPr lang="en-US" altLang="en-US" sz="1800" dirty="0" smtClean="0"/>
              <a:t>Where should you advertise?</a:t>
            </a:r>
          </a:p>
          <a:p>
            <a:pPr marL="342900" indent="-342900" eaLnBrk="1" hangingPunct="1">
              <a:spcBef>
                <a:spcPct val="0"/>
              </a:spcBef>
              <a:buClrTx/>
              <a:buSzTx/>
              <a:buFont typeface="+mj-lt"/>
              <a:buAutoNum type="arabicPeriod"/>
            </a:pPr>
            <a:r>
              <a:rPr lang="en-US" altLang="en-US" sz="1800" dirty="0" smtClean="0"/>
              <a:t>In a restructuring exercise, where should you locate the warehouses? Where should you rent pay-per-use?</a:t>
            </a:r>
          </a:p>
        </p:txBody>
      </p:sp>
      <p:graphicFrame>
        <p:nvGraphicFramePr>
          <p:cNvPr id="20" name="Chart 1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89406690"/>
              </p:ext>
            </p:extLst>
          </p:nvPr>
        </p:nvGraphicFramePr>
        <p:xfrm>
          <a:off x="7970157" y="2617470"/>
          <a:ext cx="3581400" cy="16746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1" name="Chart 2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84610521"/>
              </p:ext>
            </p:extLst>
          </p:nvPr>
        </p:nvGraphicFramePr>
        <p:xfrm>
          <a:off x="7727043" y="391813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" name="Rectangle 1"/>
          <p:cNvSpPr/>
          <p:nvPr/>
        </p:nvSpPr>
        <p:spPr>
          <a:xfrm>
            <a:off x="8082216" y="874005"/>
            <a:ext cx="3971898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/>
              <a:t>Zone</a:t>
            </a:r>
            <a:r>
              <a:rPr lang="en-IN" b="1" dirty="0" smtClean="0"/>
              <a:t>	</a:t>
            </a:r>
            <a:r>
              <a:rPr lang="en-IN" sz="2000" b="1" dirty="0" err="1" smtClean="0"/>
              <a:t>Freq</a:t>
            </a:r>
            <a:r>
              <a:rPr lang="en-IN" sz="2000" b="1" dirty="0" smtClean="0"/>
              <a:t> 	</a:t>
            </a:r>
            <a:r>
              <a:rPr lang="en-IN" sz="2000" b="1" dirty="0" err="1" smtClean="0"/>
              <a:t>Cumul</a:t>
            </a:r>
            <a:r>
              <a:rPr lang="en-IN" sz="2000" b="1" dirty="0" smtClean="0"/>
              <a:t> 	relative</a:t>
            </a:r>
            <a:endParaRPr lang="en-IN" sz="2000" b="1" dirty="0"/>
          </a:p>
          <a:p>
            <a:r>
              <a:rPr lang="en-IN" sz="2000" b="1" dirty="0"/>
              <a:t>East</a:t>
            </a:r>
            <a:r>
              <a:rPr lang="en-IN" sz="2000" dirty="0"/>
              <a:t>     </a:t>
            </a:r>
            <a:r>
              <a:rPr lang="en-IN" sz="2000" dirty="0" smtClean="0"/>
              <a:t>	2     	2     	0.11</a:t>
            </a:r>
            <a:endParaRPr lang="en-IN" sz="2000" dirty="0"/>
          </a:p>
          <a:p>
            <a:r>
              <a:rPr lang="en-IN" sz="2000" b="1" dirty="0"/>
              <a:t>North</a:t>
            </a:r>
            <a:r>
              <a:rPr lang="en-IN" sz="2000" dirty="0"/>
              <a:t>    </a:t>
            </a:r>
            <a:r>
              <a:rPr lang="en-IN" sz="2000" dirty="0" smtClean="0"/>
              <a:t>	2     	4     	0.11</a:t>
            </a:r>
            <a:endParaRPr lang="en-IN" sz="2000" dirty="0"/>
          </a:p>
          <a:p>
            <a:r>
              <a:rPr lang="en-IN" sz="2000" b="1" dirty="0"/>
              <a:t>South</a:t>
            </a:r>
            <a:r>
              <a:rPr lang="en-IN" sz="2000" dirty="0"/>
              <a:t>    7    </a:t>
            </a:r>
            <a:r>
              <a:rPr lang="en-IN" sz="2000" dirty="0" smtClean="0"/>
              <a:t>	11     	0.37</a:t>
            </a:r>
            <a:endParaRPr lang="en-IN" sz="2000" dirty="0"/>
          </a:p>
          <a:p>
            <a:r>
              <a:rPr lang="en-IN" sz="2000" b="1" dirty="0"/>
              <a:t>West</a:t>
            </a:r>
            <a:r>
              <a:rPr lang="en-IN" sz="2000" dirty="0"/>
              <a:t>     </a:t>
            </a:r>
            <a:r>
              <a:rPr lang="en-IN" sz="2000" dirty="0" smtClean="0"/>
              <a:t>	8    	19     	0.42</a:t>
            </a:r>
            <a:endParaRPr lang="en-IN" sz="20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Ink 2"/>
              <p14:cNvContentPartPr/>
              <p14:nvPr/>
            </p14:nvContentPartPr>
            <p14:xfrm>
              <a:off x="764640" y="365400"/>
              <a:ext cx="11270160" cy="645408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53840" y="355320"/>
                <a:ext cx="11292120" cy="6475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36190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7383463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Titanic Data 2201 Rows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5571119"/>
              </p:ext>
            </p:extLst>
          </p:nvPr>
        </p:nvGraphicFramePr>
        <p:xfrm>
          <a:off x="152400" y="703729"/>
          <a:ext cx="1742799" cy="58791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8977"/>
                <a:gridCol w="398977"/>
                <a:gridCol w="398977"/>
                <a:gridCol w="545868"/>
              </a:tblGrid>
              <a:tr h="105978"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>
                          <a:effectLst/>
                        </a:rPr>
                        <a:t>CLASS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>
                          <a:effectLst/>
                        </a:rPr>
                        <a:t>AGE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>
                          <a:effectLst/>
                        </a:rPr>
                        <a:t>SEX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>
                          <a:effectLst/>
                        </a:rPr>
                        <a:t>SURVIVE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34" marR="6234" marT="6234" marB="0" anchor="b"/>
                </a:tc>
              </a:tr>
              <a:tr h="105978"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34" marR="6234" marT="6234" marB="0" anchor="b"/>
                </a:tc>
              </a:tr>
              <a:tr h="105978"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34" marR="6234" marT="6234" marB="0" anchor="b"/>
                </a:tc>
              </a:tr>
              <a:tr h="105978"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34" marR="6234" marT="6234" marB="0" anchor="b"/>
                </a:tc>
              </a:tr>
              <a:tr h="105978"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34" marR="6234" marT="6234" marB="0" anchor="b"/>
                </a:tc>
              </a:tr>
              <a:tr h="105978"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34" marR="6234" marT="6234" marB="0" anchor="b"/>
                </a:tc>
              </a:tr>
              <a:tr h="105978"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34" marR="6234" marT="6234" marB="0" anchor="b"/>
                </a:tc>
              </a:tr>
              <a:tr h="105978"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34" marR="6234" marT="6234" marB="0" anchor="b"/>
                </a:tc>
              </a:tr>
              <a:tr h="105978"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34" marR="6234" marT="6234" marB="0" anchor="b"/>
                </a:tc>
              </a:tr>
              <a:tr h="105978"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34" marR="6234" marT="6234" marB="0" anchor="b"/>
                </a:tc>
              </a:tr>
              <a:tr h="105978"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34" marR="6234" marT="6234" marB="0" anchor="b"/>
                </a:tc>
              </a:tr>
              <a:tr h="105978"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34" marR="6234" marT="6234" marB="0" anchor="b"/>
                </a:tc>
              </a:tr>
              <a:tr h="105978"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34" marR="6234" marT="6234" marB="0" anchor="b"/>
                </a:tc>
              </a:tr>
              <a:tr h="105978"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34" marR="6234" marT="6234" marB="0" anchor="b"/>
                </a:tc>
              </a:tr>
              <a:tr h="105978"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34" marR="6234" marT="6234" marB="0" anchor="b"/>
                </a:tc>
              </a:tr>
              <a:tr h="105978"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34" marR="6234" marT="6234" marB="0" anchor="b"/>
                </a:tc>
              </a:tr>
              <a:tr h="112212"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34" marR="6234" marT="6234" marB="0" anchor="b"/>
                </a:tc>
              </a:tr>
              <a:tr h="105978"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34" marR="6234" marT="6234" marB="0" anchor="b"/>
                </a:tc>
              </a:tr>
              <a:tr h="105978"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34" marR="6234" marT="6234" marB="0" anchor="b"/>
                </a:tc>
              </a:tr>
              <a:tr h="105978"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34" marR="6234" marT="6234" marB="0" anchor="b"/>
                </a:tc>
              </a:tr>
              <a:tr h="105978"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34" marR="6234" marT="6234" marB="0" anchor="b"/>
                </a:tc>
              </a:tr>
              <a:tr h="105978"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34" marR="6234" marT="6234" marB="0" anchor="b"/>
                </a:tc>
              </a:tr>
              <a:tr h="105978"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34" marR="6234" marT="6234" marB="0" anchor="b"/>
                </a:tc>
              </a:tr>
              <a:tr h="105978"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34" marR="6234" marT="6234" marB="0" anchor="b"/>
                </a:tc>
              </a:tr>
              <a:tr h="105978"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34" marR="6234" marT="6234" marB="0" anchor="b"/>
                </a:tc>
              </a:tr>
              <a:tr h="105978"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34" marR="6234" marT="6234" marB="0" anchor="b"/>
                </a:tc>
              </a:tr>
              <a:tr h="105978"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34" marR="6234" marT="6234" marB="0" anchor="b"/>
                </a:tc>
              </a:tr>
              <a:tr h="105978"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34" marR="6234" marT="6234" marB="0" anchor="b"/>
                </a:tc>
              </a:tr>
              <a:tr h="105978"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34" marR="6234" marT="6234" marB="0" anchor="b"/>
                </a:tc>
              </a:tr>
              <a:tr h="105978"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34" marR="6234" marT="6234" marB="0" anchor="b"/>
                </a:tc>
              </a:tr>
              <a:tr h="105978"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34" marR="6234" marT="6234" marB="0" anchor="b"/>
                </a:tc>
              </a:tr>
              <a:tr h="105978"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34" marR="6234" marT="6234" marB="0" anchor="b"/>
                </a:tc>
              </a:tr>
              <a:tr h="105978"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34" marR="6234" marT="6234" marB="0" anchor="b"/>
                </a:tc>
              </a:tr>
              <a:tr h="105978"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34" marR="6234" marT="6234" marB="0" anchor="b"/>
                </a:tc>
              </a:tr>
              <a:tr h="105978"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34" marR="6234" marT="6234" marB="0" anchor="b"/>
                </a:tc>
              </a:tr>
              <a:tr h="105978"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34" marR="6234" marT="6234" marB="0" anchor="b"/>
                </a:tc>
              </a:tr>
              <a:tr h="105978"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34" marR="6234" marT="6234" marB="0" anchor="b"/>
                </a:tc>
              </a:tr>
              <a:tr h="105978"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34" marR="6234" marT="6234" marB="0" anchor="b"/>
                </a:tc>
              </a:tr>
              <a:tr h="105978"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34" marR="6234" marT="6234" marB="0" anchor="b"/>
                </a:tc>
              </a:tr>
              <a:tr h="105978"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34" marR="6234" marT="6234" marB="0" anchor="b"/>
                </a:tc>
              </a:tr>
              <a:tr h="105978"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 dirty="0">
                          <a:effectLst/>
                        </a:rPr>
                        <a:t>1</a:t>
                      </a:r>
                      <a:endParaRPr lang="en-IN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34" marR="6234" marT="6234" marB="0" anchor="b"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0801183"/>
              </p:ext>
            </p:extLst>
          </p:nvPr>
        </p:nvGraphicFramePr>
        <p:xfrm>
          <a:off x="2057400" y="840707"/>
          <a:ext cx="1680156" cy="560519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0039"/>
                <a:gridCol w="420039"/>
                <a:gridCol w="420039"/>
                <a:gridCol w="420039"/>
              </a:tblGrid>
              <a:tr h="111573"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63" marR="6563" marT="6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63" marR="6563" marT="6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63" marR="6563" marT="6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63" marR="6563" marT="6563" marB="0" anchor="b"/>
                </a:tc>
              </a:tr>
              <a:tr h="111573"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63" marR="6563" marT="6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63" marR="6563" marT="6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63" marR="6563" marT="6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63" marR="6563" marT="6563" marB="0" anchor="b"/>
                </a:tc>
              </a:tr>
              <a:tr h="111573"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63" marR="6563" marT="6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63" marR="6563" marT="6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63" marR="6563" marT="6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63" marR="6563" marT="6563" marB="0" anchor="b"/>
                </a:tc>
              </a:tr>
              <a:tr h="111573"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63" marR="6563" marT="6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63" marR="6563" marT="6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63" marR="6563" marT="6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63" marR="6563" marT="6563" marB="0" anchor="b"/>
                </a:tc>
              </a:tr>
              <a:tr h="111573"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63" marR="6563" marT="6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63" marR="6563" marT="6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63" marR="6563" marT="6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63" marR="6563" marT="6563" marB="0" anchor="b"/>
                </a:tc>
              </a:tr>
              <a:tr h="111573"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63" marR="6563" marT="6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63" marR="6563" marT="6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63" marR="6563" marT="6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63" marR="6563" marT="6563" marB="0" anchor="b"/>
                </a:tc>
              </a:tr>
              <a:tr h="111573"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63" marR="6563" marT="6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63" marR="6563" marT="6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63" marR="6563" marT="6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63" marR="6563" marT="6563" marB="0" anchor="b"/>
                </a:tc>
              </a:tr>
              <a:tr h="111573"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63" marR="6563" marT="6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63" marR="6563" marT="6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63" marR="6563" marT="6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63" marR="6563" marT="6563" marB="0" anchor="b"/>
                </a:tc>
              </a:tr>
              <a:tr h="111573"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63" marR="6563" marT="6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63" marR="6563" marT="6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63" marR="6563" marT="6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63" marR="6563" marT="6563" marB="0" anchor="b"/>
                </a:tc>
              </a:tr>
              <a:tr h="111573"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63" marR="6563" marT="6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63" marR="6563" marT="6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63" marR="6563" marT="6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63" marR="6563" marT="6563" marB="0" anchor="b"/>
                </a:tc>
              </a:tr>
              <a:tr h="111573"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63" marR="6563" marT="6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63" marR="6563" marT="6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63" marR="6563" marT="6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63" marR="6563" marT="6563" marB="0" anchor="b"/>
                </a:tc>
              </a:tr>
              <a:tr h="111573"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63" marR="6563" marT="6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63" marR="6563" marT="6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63" marR="6563" marT="6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63" marR="6563" marT="6563" marB="0" anchor="b"/>
                </a:tc>
              </a:tr>
              <a:tr h="111573"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63" marR="6563" marT="6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63" marR="6563" marT="6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63" marR="6563" marT="6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63" marR="6563" marT="6563" marB="0" anchor="b"/>
                </a:tc>
              </a:tr>
              <a:tr h="111573"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63" marR="6563" marT="6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63" marR="6563" marT="6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63" marR="6563" marT="6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63" marR="6563" marT="6563" marB="0" anchor="b"/>
                </a:tc>
              </a:tr>
              <a:tr h="111573"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63" marR="6563" marT="6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63" marR="6563" marT="6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63" marR="6563" marT="6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63" marR="6563" marT="6563" marB="0" anchor="b"/>
                </a:tc>
              </a:tr>
              <a:tr h="111573"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63" marR="6563" marT="6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63" marR="6563" marT="6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63" marR="6563" marT="6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63" marR="6563" marT="6563" marB="0" anchor="b"/>
                </a:tc>
              </a:tr>
              <a:tr h="111573"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63" marR="6563" marT="6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63" marR="6563" marT="6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63" marR="6563" marT="6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63" marR="6563" marT="6563" marB="0" anchor="b"/>
                </a:tc>
              </a:tr>
              <a:tr h="111573"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63" marR="6563" marT="6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63" marR="6563" marT="6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63" marR="6563" marT="6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63" marR="6563" marT="6563" marB="0" anchor="b"/>
                </a:tc>
              </a:tr>
              <a:tr h="111573"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63" marR="6563" marT="6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63" marR="6563" marT="6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63" marR="6563" marT="6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63" marR="6563" marT="6563" marB="0" anchor="b"/>
                </a:tc>
              </a:tr>
              <a:tr h="111573"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63" marR="6563" marT="6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63" marR="6563" marT="6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63" marR="6563" marT="6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63" marR="6563" marT="6563" marB="0" anchor="b"/>
                </a:tc>
              </a:tr>
              <a:tr h="111573"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63" marR="6563" marT="6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63" marR="6563" marT="6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63" marR="6563" marT="6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63" marR="6563" marT="6563" marB="0" anchor="b"/>
                </a:tc>
              </a:tr>
              <a:tr h="111573"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63" marR="6563" marT="6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63" marR="6563" marT="6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63" marR="6563" marT="6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63" marR="6563" marT="6563" marB="0" anchor="b"/>
                </a:tc>
              </a:tr>
              <a:tr h="111573"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63" marR="6563" marT="6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63" marR="6563" marT="6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63" marR="6563" marT="6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63" marR="6563" marT="6563" marB="0" anchor="b"/>
                </a:tc>
              </a:tr>
              <a:tr h="111573"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63" marR="6563" marT="6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63" marR="6563" marT="6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63" marR="6563" marT="6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63" marR="6563" marT="6563" marB="0" anchor="b"/>
                </a:tc>
              </a:tr>
              <a:tr h="111573"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63" marR="6563" marT="6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63" marR="6563" marT="6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63" marR="6563" marT="6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63" marR="6563" marT="6563" marB="0" anchor="b"/>
                </a:tc>
              </a:tr>
              <a:tr h="111573"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63" marR="6563" marT="6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63" marR="6563" marT="6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63" marR="6563" marT="6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63" marR="6563" marT="6563" marB="0" anchor="b"/>
                </a:tc>
              </a:tr>
              <a:tr h="111573"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63" marR="6563" marT="6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63" marR="6563" marT="6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63" marR="6563" marT="6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63" marR="6563" marT="6563" marB="0" anchor="b"/>
                </a:tc>
              </a:tr>
              <a:tr h="111573"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63" marR="6563" marT="6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63" marR="6563" marT="6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63" marR="6563" marT="6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63" marR="6563" marT="6563" marB="0" anchor="b"/>
                </a:tc>
              </a:tr>
              <a:tr h="111573"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63" marR="6563" marT="6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63" marR="6563" marT="6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63" marR="6563" marT="6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63" marR="6563" marT="6563" marB="0" anchor="b"/>
                </a:tc>
              </a:tr>
              <a:tr h="111573"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63" marR="6563" marT="6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63" marR="6563" marT="6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63" marR="6563" marT="6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63" marR="6563" marT="6563" marB="0" anchor="b"/>
                </a:tc>
              </a:tr>
              <a:tr h="111573"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63" marR="6563" marT="6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63" marR="6563" marT="6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63" marR="6563" marT="6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63" marR="6563" marT="6563" marB="0" anchor="b"/>
                </a:tc>
              </a:tr>
              <a:tr h="111573"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63" marR="6563" marT="6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63" marR="6563" marT="6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63" marR="6563" marT="6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63" marR="6563" marT="6563" marB="0" anchor="b"/>
                </a:tc>
              </a:tr>
              <a:tr h="111573"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63" marR="6563" marT="6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63" marR="6563" marT="6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63" marR="6563" marT="6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63" marR="6563" marT="6563" marB="0" anchor="b"/>
                </a:tc>
              </a:tr>
              <a:tr h="111573"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63" marR="6563" marT="6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63" marR="6563" marT="6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63" marR="6563" marT="6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63" marR="6563" marT="6563" marB="0" anchor="b"/>
                </a:tc>
              </a:tr>
              <a:tr h="111573"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63" marR="6563" marT="6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63" marR="6563" marT="6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63" marR="6563" marT="6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63" marR="6563" marT="6563" marB="0" anchor="b"/>
                </a:tc>
              </a:tr>
              <a:tr h="111573"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63" marR="6563" marT="6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63" marR="6563" marT="6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63" marR="6563" marT="6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63" marR="6563" marT="6563" marB="0" anchor="b"/>
                </a:tc>
              </a:tr>
              <a:tr h="111573"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63" marR="6563" marT="6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63" marR="6563" marT="6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63" marR="6563" marT="6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63" marR="6563" marT="6563" marB="0" anchor="b"/>
                </a:tc>
              </a:tr>
              <a:tr h="111573"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63" marR="6563" marT="6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63" marR="6563" marT="6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63" marR="6563" marT="6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63" marR="6563" marT="6563" marB="0" anchor="b"/>
                </a:tc>
              </a:tr>
              <a:tr h="111573"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 dirty="0">
                          <a:effectLst/>
                        </a:rPr>
                        <a:t>1</a:t>
                      </a:r>
                      <a:endParaRPr lang="en-IN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63" marR="6563" marT="6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63" marR="6563" marT="6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63" marR="6563" marT="6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 dirty="0">
                          <a:effectLst/>
                        </a:rPr>
                        <a:t>0</a:t>
                      </a:r>
                      <a:endParaRPr lang="en-IN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63" marR="6563" marT="6563" marB="0" anchor="b"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4505092"/>
              </p:ext>
            </p:extLst>
          </p:nvPr>
        </p:nvGraphicFramePr>
        <p:xfrm>
          <a:off x="3996531" y="840707"/>
          <a:ext cx="1638152" cy="5742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09538"/>
                <a:gridCol w="409538"/>
                <a:gridCol w="409538"/>
                <a:gridCol w="409538"/>
              </a:tblGrid>
              <a:tr h="108783"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99" marR="6399" marT="6399" marB="0" anchor="b"/>
                </a:tc>
              </a:tr>
              <a:tr h="108783"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99" marR="6399" marT="6399" marB="0" anchor="b"/>
                </a:tc>
              </a:tr>
              <a:tr h="108783"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99" marR="6399" marT="6399" marB="0" anchor="b"/>
                </a:tc>
              </a:tr>
              <a:tr h="108783"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99" marR="6399" marT="6399" marB="0" anchor="b"/>
                </a:tc>
              </a:tr>
              <a:tr h="108783"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99" marR="6399" marT="6399" marB="0" anchor="b"/>
                </a:tc>
              </a:tr>
              <a:tr h="108783"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99" marR="6399" marT="6399" marB="0" anchor="b"/>
                </a:tc>
              </a:tr>
              <a:tr h="108783"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99" marR="6399" marT="6399" marB="0" anchor="b"/>
                </a:tc>
              </a:tr>
              <a:tr h="108783"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99" marR="6399" marT="6399" marB="0" anchor="b"/>
                </a:tc>
              </a:tr>
              <a:tr h="108783"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99" marR="6399" marT="6399" marB="0" anchor="b"/>
                </a:tc>
              </a:tr>
              <a:tr h="108783"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99" marR="6399" marT="6399" marB="0" anchor="b"/>
                </a:tc>
              </a:tr>
              <a:tr h="108783"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99" marR="6399" marT="6399" marB="0" anchor="b"/>
                </a:tc>
              </a:tr>
              <a:tr h="108783"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99" marR="6399" marT="6399" marB="0" anchor="b"/>
                </a:tc>
              </a:tr>
              <a:tr h="108783"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99" marR="6399" marT="6399" marB="0" anchor="b"/>
                </a:tc>
              </a:tr>
              <a:tr h="108783"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99" marR="6399" marT="6399" marB="0" anchor="b"/>
                </a:tc>
              </a:tr>
              <a:tr h="108783"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99" marR="6399" marT="6399" marB="0" anchor="b"/>
                </a:tc>
              </a:tr>
              <a:tr h="108783"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99" marR="6399" marT="6399" marB="0" anchor="b"/>
                </a:tc>
              </a:tr>
              <a:tr h="108783"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99" marR="6399" marT="6399" marB="0" anchor="b"/>
                </a:tc>
              </a:tr>
              <a:tr h="108783"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99" marR="6399" marT="6399" marB="0" anchor="b"/>
                </a:tc>
              </a:tr>
              <a:tr h="108783"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99" marR="6399" marT="6399" marB="0" anchor="b"/>
                </a:tc>
              </a:tr>
              <a:tr h="108783"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99" marR="6399" marT="6399" marB="0" anchor="b"/>
                </a:tc>
              </a:tr>
              <a:tr h="108783"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99" marR="6399" marT="6399" marB="0" anchor="b"/>
                </a:tc>
              </a:tr>
              <a:tr h="108783"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99" marR="6399" marT="6399" marB="0" anchor="b"/>
                </a:tc>
              </a:tr>
              <a:tr h="108783"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99" marR="6399" marT="6399" marB="0" anchor="b"/>
                </a:tc>
              </a:tr>
              <a:tr h="108783"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99" marR="6399" marT="6399" marB="0" anchor="b"/>
                </a:tc>
              </a:tr>
              <a:tr h="108783"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99" marR="6399" marT="6399" marB="0" anchor="b"/>
                </a:tc>
              </a:tr>
              <a:tr h="108783"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99" marR="6399" marT="6399" marB="0" anchor="b"/>
                </a:tc>
              </a:tr>
              <a:tr h="108783"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99" marR="6399" marT="6399" marB="0" anchor="b"/>
                </a:tc>
              </a:tr>
              <a:tr h="108783"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99" marR="6399" marT="6399" marB="0" anchor="b"/>
                </a:tc>
              </a:tr>
              <a:tr h="108783"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99" marR="6399" marT="6399" marB="0" anchor="b"/>
                </a:tc>
              </a:tr>
              <a:tr h="108783"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99" marR="6399" marT="6399" marB="0" anchor="b"/>
                </a:tc>
              </a:tr>
              <a:tr h="108783"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99" marR="6399" marT="6399" marB="0" anchor="b"/>
                </a:tc>
              </a:tr>
              <a:tr h="108783"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99" marR="6399" marT="6399" marB="0" anchor="b"/>
                </a:tc>
              </a:tr>
              <a:tr h="108783"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99" marR="6399" marT="6399" marB="0" anchor="b"/>
                </a:tc>
              </a:tr>
              <a:tr h="108783"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99" marR="6399" marT="6399" marB="0" anchor="b"/>
                </a:tc>
              </a:tr>
              <a:tr h="108783"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99" marR="6399" marT="6399" marB="0" anchor="b"/>
                </a:tc>
              </a:tr>
              <a:tr h="108783"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99" marR="6399" marT="6399" marB="0" anchor="b"/>
                </a:tc>
              </a:tr>
              <a:tr h="108783"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99" marR="6399" marT="6399" marB="0" anchor="b"/>
                </a:tc>
              </a:tr>
              <a:tr h="108783"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99" marR="6399" marT="6399" marB="0" anchor="b"/>
                </a:tc>
              </a:tr>
              <a:tr h="108783"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99" marR="6399" marT="6399" marB="0" anchor="b"/>
                </a:tc>
              </a:tr>
              <a:tr h="108783"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 dirty="0">
                          <a:effectLst/>
                        </a:rPr>
                        <a:t>0</a:t>
                      </a:r>
                      <a:endParaRPr lang="en-IN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99" marR="6399" marT="6399" marB="0" anchor="b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070938"/>
              </p:ext>
            </p:extLst>
          </p:nvPr>
        </p:nvGraphicFramePr>
        <p:xfrm>
          <a:off x="5807512" y="840707"/>
          <a:ext cx="1638152" cy="5742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09538"/>
                <a:gridCol w="409538"/>
                <a:gridCol w="409538"/>
                <a:gridCol w="409538"/>
              </a:tblGrid>
              <a:tr h="108783"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99" marR="6399" marT="6399" marB="0" anchor="b"/>
                </a:tc>
              </a:tr>
              <a:tr h="108783"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99" marR="6399" marT="6399" marB="0" anchor="b"/>
                </a:tc>
              </a:tr>
              <a:tr h="108783"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99" marR="6399" marT="6399" marB="0" anchor="b"/>
                </a:tc>
              </a:tr>
              <a:tr h="108783"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99" marR="6399" marT="6399" marB="0" anchor="b"/>
                </a:tc>
              </a:tr>
              <a:tr h="108783"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99" marR="6399" marT="6399" marB="0" anchor="b"/>
                </a:tc>
              </a:tr>
              <a:tr h="108783"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99" marR="6399" marT="6399" marB="0" anchor="b"/>
                </a:tc>
              </a:tr>
              <a:tr h="108783"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99" marR="6399" marT="6399" marB="0" anchor="b"/>
                </a:tc>
              </a:tr>
              <a:tr h="108783"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99" marR="6399" marT="6399" marB="0" anchor="b"/>
                </a:tc>
              </a:tr>
              <a:tr h="108783"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99" marR="6399" marT="6399" marB="0" anchor="b"/>
                </a:tc>
              </a:tr>
              <a:tr h="108783"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99" marR="6399" marT="6399" marB="0" anchor="b"/>
                </a:tc>
              </a:tr>
              <a:tr h="108783"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99" marR="6399" marT="6399" marB="0" anchor="b"/>
                </a:tc>
              </a:tr>
              <a:tr h="108783"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99" marR="6399" marT="6399" marB="0" anchor="b"/>
                </a:tc>
              </a:tr>
              <a:tr h="108783"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99" marR="6399" marT="6399" marB="0" anchor="b"/>
                </a:tc>
              </a:tr>
              <a:tr h="108783"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99" marR="6399" marT="6399" marB="0" anchor="b"/>
                </a:tc>
              </a:tr>
              <a:tr h="108783"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99" marR="6399" marT="6399" marB="0" anchor="b"/>
                </a:tc>
              </a:tr>
              <a:tr h="108783"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99" marR="6399" marT="6399" marB="0" anchor="b"/>
                </a:tc>
              </a:tr>
              <a:tr h="108783"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99" marR="6399" marT="6399" marB="0" anchor="b"/>
                </a:tc>
              </a:tr>
              <a:tr h="108783"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99" marR="6399" marT="6399" marB="0" anchor="b"/>
                </a:tc>
              </a:tr>
              <a:tr h="108783"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99" marR="6399" marT="6399" marB="0" anchor="b"/>
                </a:tc>
              </a:tr>
              <a:tr h="108783"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99" marR="6399" marT="6399" marB="0" anchor="b"/>
                </a:tc>
              </a:tr>
              <a:tr h="108783"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99" marR="6399" marT="6399" marB="0" anchor="b"/>
                </a:tc>
              </a:tr>
              <a:tr h="108783"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99" marR="6399" marT="6399" marB="0" anchor="b"/>
                </a:tc>
              </a:tr>
              <a:tr h="108783"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99" marR="6399" marT="6399" marB="0" anchor="b"/>
                </a:tc>
              </a:tr>
              <a:tr h="108783"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99" marR="6399" marT="6399" marB="0" anchor="b"/>
                </a:tc>
              </a:tr>
              <a:tr h="108783"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99" marR="6399" marT="6399" marB="0" anchor="b"/>
                </a:tc>
              </a:tr>
              <a:tr h="108783"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99" marR="6399" marT="6399" marB="0" anchor="b"/>
                </a:tc>
              </a:tr>
              <a:tr h="108783"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99" marR="6399" marT="6399" marB="0" anchor="b"/>
                </a:tc>
              </a:tr>
              <a:tr h="108783"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99" marR="6399" marT="6399" marB="0" anchor="b"/>
                </a:tc>
              </a:tr>
              <a:tr h="108783"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99" marR="6399" marT="6399" marB="0" anchor="b"/>
                </a:tc>
              </a:tr>
              <a:tr h="108783"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99" marR="6399" marT="6399" marB="0" anchor="b"/>
                </a:tc>
              </a:tr>
              <a:tr h="108783"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99" marR="6399" marT="6399" marB="0" anchor="b"/>
                </a:tc>
              </a:tr>
              <a:tr h="108783"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99" marR="6399" marT="6399" marB="0" anchor="b"/>
                </a:tc>
              </a:tr>
              <a:tr h="108783"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99" marR="6399" marT="6399" marB="0" anchor="b"/>
                </a:tc>
              </a:tr>
              <a:tr h="108783"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99" marR="6399" marT="6399" marB="0" anchor="b"/>
                </a:tc>
              </a:tr>
              <a:tr h="108783"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99" marR="6399" marT="6399" marB="0" anchor="b"/>
                </a:tc>
              </a:tr>
              <a:tr h="108783"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99" marR="6399" marT="6399" marB="0" anchor="b"/>
                </a:tc>
              </a:tr>
              <a:tr h="108783"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99" marR="6399" marT="6399" marB="0" anchor="b"/>
                </a:tc>
              </a:tr>
              <a:tr h="108783"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99" marR="6399" marT="6399" marB="0" anchor="b"/>
                </a:tc>
              </a:tr>
              <a:tr h="108783"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99" marR="6399" marT="6399" marB="0" anchor="b"/>
                </a:tc>
              </a:tr>
              <a:tr h="108783"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 dirty="0">
                          <a:effectLst/>
                        </a:rPr>
                        <a:t>0</a:t>
                      </a:r>
                      <a:endParaRPr lang="en-IN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99" marR="6399" marT="6399" marB="0" anchor="b"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5247730"/>
              </p:ext>
            </p:extLst>
          </p:nvPr>
        </p:nvGraphicFramePr>
        <p:xfrm>
          <a:off x="8305800" y="810840"/>
          <a:ext cx="1680156" cy="560519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0039"/>
                <a:gridCol w="420039"/>
                <a:gridCol w="420039"/>
                <a:gridCol w="420039"/>
              </a:tblGrid>
              <a:tr h="111573"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63" marR="6563" marT="6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63" marR="6563" marT="6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63" marR="6563" marT="6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63" marR="6563" marT="6563" marB="0" anchor="b"/>
                </a:tc>
              </a:tr>
              <a:tr h="111573"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63" marR="6563" marT="6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63" marR="6563" marT="6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63" marR="6563" marT="6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63" marR="6563" marT="6563" marB="0" anchor="b"/>
                </a:tc>
              </a:tr>
              <a:tr h="111573"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63" marR="6563" marT="6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63" marR="6563" marT="6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63" marR="6563" marT="6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63" marR="6563" marT="6563" marB="0" anchor="b"/>
                </a:tc>
              </a:tr>
              <a:tr h="111573"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63" marR="6563" marT="6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63" marR="6563" marT="6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63" marR="6563" marT="6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63" marR="6563" marT="6563" marB="0" anchor="b"/>
                </a:tc>
              </a:tr>
              <a:tr h="111573"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63" marR="6563" marT="6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63" marR="6563" marT="6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63" marR="6563" marT="6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63" marR="6563" marT="6563" marB="0" anchor="b"/>
                </a:tc>
              </a:tr>
              <a:tr h="111573"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63" marR="6563" marT="6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63" marR="6563" marT="6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63" marR="6563" marT="6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63" marR="6563" marT="6563" marB="0" anchor="b"/>
                </a:tc>
              </a:tr>
              <a:tr h="111573"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63" marR="6563" marT="6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63" marR="6563" marT="6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63" marR="6563" marT="6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63" marR="6563" marT="6563" marB="0" anchor="b"/>
                </a:tc>
              </a:tr>
              <a:tr h="111573"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63" marR="6563" marT="6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63" marR="6563" marT="6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63" marR="6563" marT="6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63" marR="6563" marT="6563" marB="0" anchor="b"/>
                </a:tc>
              </a:tr>
              <a:tr h="111573"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63" marR="6563" marT="6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63" marR="6563" marT="6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63" marR="6563" marT="6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63" marR="6563" marT="6563" marB="0" anchor="b"/>
                </a:tc>
              </a:tr>
              <a:tr h="111573"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63" marR="6563" marT="6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63" marR="6563" marT="6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63" marR="6563" marT="6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63" marR="6563" marT="6563" marB="0" anchor="b"/>
                </a:tc>
              </a:tr>
              <a:tr h="111573"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63" marR="6563" marT="6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63" marR="6563" marT="6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63" marR="6563" marT="6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63" marR="6563" marT="6563" marB="0" anchor="b"/>
                </a:tc>
              </a:tr>
              <a:tr h="111573"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63" marR="6563" marT="6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63" marR="6563" marT="6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63" marR="6563" marT="6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63" marR="6563" marT="6563" marB="0" anchor="b"/>
                </a:tc>
              </a:tr>
              <a:tr h="111573"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63" marR="6563" marT="6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63" marR="6563" marT="6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63" marR="6563" marT="6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63" marR="6563" marT="6563" marB="0" anchor="b"/>
                </a:tc>
              </a:tr>
              <a:tr h="111573"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63" marR="6563" marT="6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63" marR="6563" marT="6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63" marR="6563" marT="6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63" marR="6563" marT="6563" marB="0" anchor="b"/>
                </a:tc>
              </a:tr>
              <a:tr h="111573"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63" marR="6563" marT="6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63" marR="6563" marT="6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63" marR="6563" marT="6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63" marR="6563" marT="6563" marB="0" anchor="b"/>
                </a:tc>
              </a:tr>
              <a:tr h="111573"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63" marR="6563" marT="6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63" marR="6563" marT="6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63" marR="6563" marT="6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63" marR="6563" marT="6563" marB="0" anchor="b"/>
                </a:tc>
              </a:tr>
              <a:tr h="111573"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63" marR="6563" marT="6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63" marR="6563" marT="6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63" marR="6563" marT="6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63" marR="6563" marT="6563" marB="0" anchor="b"/>
                </a:tc>
              </a:tr>
              <a:tr h="111573"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63" marR="6563" marT="6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63" marR="6563" marT="6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63" marR="6563" marT="6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63" marR="6563" marT="6563" marB="0" anchor="b"/>
                </a:tc>
              </a:tr>
              <a:tr h="111573"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63" marR="6563" marT="6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63" marR="6563" marT="6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63" marR="6563" marT="6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63" marR="6563" marT="6563" marB="0" anchor="b"/>
                </a:tc>
              </a:tr>
              <a:tr h="111573"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63" marR="6563" marT="6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63" marR="6563" marT="6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63" marR="6563" marT="6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63" marR="6563" marT="6563" marB="0" anchor="b"/>
                </a:tc>
              </a:tr>
              <a:tr h="111573"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63" marR="6563" marT="6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63" marR="6563" marT="6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63" marR="6563" marT="6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63" marR="6563" marT="6563" marB="0" anchor="b"/>
                </a:tc>
              </a:tr>
              <a:tr h="111573"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63" marR="6563" marT="6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63" marR="6563" marT="6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63" marR="6563" marT="6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63" marR="6563" marT="6563" marB="0" anchor="b"/>
                </a:tc>
              </a:tr>
              <a:tr h="111573"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63" marR="6563" marT="6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63" marR="6563" marT="6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63" marR="6563" marT="6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63" marR="6563" marT="6563" marB="0" anchor="b"/>
                </a:tc>
              </a:tr>
              <a:tr h="111573"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63" marR="6563" marT="6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63" marR="6563" marT="6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63" marR="6563" marT="6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63" marR="6563" marT="6563" marB="0" anchor="b"/>
                </a:tc>
              </a:tr>
              <a:tr h="111573"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63" marR="6563" marT="6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63" marR="6563" marT="6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63" marR="6563" marT="6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63" marR="6563" marT="6563" marB="0" anchor="b"/>
                </a:tc>
              </a:tr>
              <a:tr h="111573"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63" marR="6563" marT="6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63" marR="6563" marT="6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63" marR="6563" marT="6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63" marR="6563" marT="6563" marB="0" anchor="b"/>
                </a:tc>
              </a:tr>
              <a:tr h="111573"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63" marR="6563" marT="6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63" marR="6563" marT="6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63" marR="6563" marT="6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63" marR="6563" marT="6563" marB="0" anchor="b"/>
                </a:tc>
              </a:tr>
              <a:tr h="111573"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63" marR="6563" marT="6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63" marR="6563" marT="6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63" marR="6563" marT="6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63" marR="6563" marT="6563" marB="0" anchor="b"/>
                </a:tc>
              </a:tr>
              <a:tr h="111573"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63" marR="6563" marT="6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63" marR="6563" marT="6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63" marR="6563" marT="6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63" marR="6563" marT="6563" marB="0" anchor="b"/>
                </a:tc>
              </a:tr>
              <a:tr h="111573"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63" marR="6563" marT="6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63" marR="6563" marT="6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63" marR="6563" marT="6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63" marR="6563" marT="6563" marB="0" anchor="b"/>
                </a:tc>
              </a:tr>
              <a:tr h="111573"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63" marR="6563" marT="6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63" marR="6563" marT="6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63" marR="6563" marT="6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63" marR="6563" marT="6563" marB="0" anchor="b"/>
                </a:tc>
              </a:tr>
              <a:tr h="111573"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63" marR="6563" marT="6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63" marR="6563" marT="6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63" marR="6563" marT="6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63" marR="6563" marT="6563" marB="0" anchor="b"/>
                </a:tc>
              </a:tr>
              <a:tr h="111573"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63" marR="6563" marT="6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63" marR="6563" marT="6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63" marR="6563" marT="6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63" marR="6563" marT="6563" marB="0" anchor="b"/>
                </a:tc>
              </a:tr>
              <a:tr h="111573"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63" marR="6563" marT="6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63" marR="6563" marT="6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63" marR="6563" marT="6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63" marR="6563" marT="6563" marB="0" anchor="b"/>
                </a:tc>
              </a:tr>
              <a:tr h="111573"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63" marR="6563" marT="6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63" marR="6563" marT="6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63" marR="6563" marT="6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63" marR="6563" marT="6563" marB="0" anchor="b"/>
                </a:tc>
              </a:tr>
              <a:tr h="111573"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63" marR="6563" marT="6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63" marR="6563" marT="6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63" marR="6563" marT="6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63" marR="6563" marT="6563" marB="0" anchor="b"/>
                </a:tc>
              </a:tr>
              <a:tr h="111573"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63" marR="6563" marT="6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63" marR="6563" marT="6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63" marR="6563" marT="6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63" marR="6563" marT="6563" marB="0" anchor="b"/>
                </a:tc>
              </a:tr>
              <a:tr h="111573"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63" marR="6563" marT="6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63" marR="6563" marT="6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63" marR="6563" marT="6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63" marR="6563" marT="6563" marB="0" anchor="b"/>
                </a:tc>
              </a:tr>
              <a:tr h="111573"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63" marR="6563" marT="6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63" marR="6563" marT="6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</a:t>
                      </a:r>
                      <a:endParaRPr lang="en-I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63" marR="6563" marT="6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 dirty="0">
                          <a:effectLst/>
                        </a:rPr>
                        <a:t>0</a:t>
                      </a:r>
                      <a:endParaRPr lang="en-IN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63" marR="6563" marT="6563" marB="0" anchor="b"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7391400" y="2743200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dirty="0" smtClean="0"/>
              <a:t>…..</a:t>
            </a:r>
            <a:endParaRPr lang="en-IN" sz="3600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9361657"/>
              </p:ext>
            </p:extLst>
          </p:nvPr>
        </p:nvGraphicFramePr>
        <p:xfrm>
          <a:off x="10952162" y="1676400"/>
          <a:ext cx="1087438" cy="378904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7438"/>
              </a:tblGrid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CLASS</a:t>
                      </a:r>
                      <a:endParaRPr lang="en-IN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     0=crew</a:t>
                      </a:r>
                      <a:endParaRPr lang="en-IN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     1=first</a:t>
                      </a:r>
                      <a:endParaRPr lang="en-IN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     2=second</a:t>
                      </a:r>
                      <a:endParaRPr lang="en-IN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     3=third</a:t>
                      </a:r>
                      <a:endParaRPr lang="en-IN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 </a:t>
                      </a:r>
                      <a:endParaRPr lang="en-IN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AGE</a:t>
                      </a:r>
                      <a:endParaRPr lang="en-IN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     1=adult</a:t>
                      </a:r>
                      <a:endParaRPr lang="en-IN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     0=child</a:t>
                      </a:r>
                      <a:endParaRPr lang="en-IN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 </a:t>
                      </a:r>
                      <a:endParaRPr lang="en-IN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SEX</a:t>
                      </a:r>
                      <a:endParaRPr lang="en-IN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     1=male</a:t>
                      </a:r>
                      <a:endParaRPr lang="en-IN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     0=female</a:t>
                      </a:r>
                      <a:endParaRPr lang="en-IN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 </a:t>
                      </a:r>
                      <a:endParaRPr lang="en-IN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SURVIVE</a:t>
                      </a:r>
                      <a:endParaRPr lang="en-IN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     1=yes</a:t>
                      </a:r>
                      <a:endParaRPr lang="en-IN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     0=no</a:t>
                      </a:r>
                      <a:endParaRPr lang="en-IN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/>
              <p14:cNvContentPartPr/>
              <p14:nvPr/>
            </p14:nvContentPartPr>
            <p14:xfrm>
              <a:off x="125640" y="37080"/>
              <a:ext cx="12044160" cy="358236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5560" y="26640"/>
                <a:ext cx="12066480" cy="3602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042812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7383463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Cross Tabulating the Titanic Data</a:t>
            </a:r>
          </a:p>
        </p:txBody>
      </p:sp>
      <p:graphicFrame>
        <p:nvGraphicFramePr>
          <p:cNvPr id="7" name="Group 8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7840553"/>
              </p:ext>
            </p:extLst>
          </p:nvPr>
        </p:nvGraphicFramePr>
        <p:xfrm>
          <a:off x="1676399" y="2286002"/>
          <a:ext cx="8686801" cy="2362198"/>
        </p:xfrm>
        <a:graphic>
          <a:graphicData uri="http://schemas.openxmlformats.org/drawingml/2006/table">
            <a:tbl>
              <a:tblPr/>
              <a:tblGrid>
                <a:gridCol w="426336"/>
                <a:gridCol w="1035385"/>
                <a:gridCol w="1298148"/>
                <a:gridCol w="1136315"/>
                <a:gridCol w="1218101"/>
                <a:gridCol w="1138054"/>
                <a:gridCol w="1214621"/>
                <a:gridCol w="1219841"/>
              </a:tblGrid>
              <a:tr h="4953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677" marB="45677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677" marB="45677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677" marB="45677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</a:rPr>
                        <a:t>CLASS</a:t>
                      </a: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953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677" marB="45677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677" marB="45677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677" marB="45677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First</a:t>
                      </a: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Second</a:t>
                      </a: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Third</a:t>
                      </a: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Crew</a:t>
                      </a: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Total</a:t>
                      </a: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196"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677" marB="4567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Alive 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202</a:t>
                      </a: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118</a:t>
                      </a: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178</a:t>
                      </a: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212</a:t>
                      </a: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710</a:t>
                      </a: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19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Dead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123</a:t>
                      </a: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167</a:t>
                      </a: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528</a:t>
                      </a: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673</a:t>
                      </a: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1491</a:t>
                      </a: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19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Total</a:t>
                      </a: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325</a:t>
                      </a: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285</a:t>
                      </a: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706</a:t>
                      </a: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885</a:t>
                      </a: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2201</a:t>
                      </a: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438" name="Text Box 84"/>
          <p:cNvSpPr txBox="1">
            <a:spLocks noChangeArrowheads="1"/>
          </p:cNvSpPr>
          <p:nvPr/>
        </p:nvSpPr>
        <p:spPr bwMode="auto">
          <a:xfrm rot="-5400000">
            <a:off x="1321594" y="3879056"/>
            <a:ext cx="12001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>
                <a:solidFill>
                  <a:srgbClr val="0000FF"/>
                </a:solidFill>
              </a:rPr>
              <a:t>SURVIVAL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348120" y="238680"/>
              <a:ext cx="10926000" cy="39495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7680" y="225360"/>
                <a:ext cx="10942920" cy="3974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844400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7383463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Cross Tabulating the Titanic Data</a:t>
            </a:r>
          </a:p>
        </p:txBody>
      </p:sp>
      <p:graphicFrame>
        <p:nvGraphicFramePr>
          <p:cNvPr id="7" name="Group 83"/>
          <p:cNvGraphicFramePr>
            <a:graphicFrameLocks noGrp="1"/>
          </p:cNvGraphicFramePr>
          <p:nvPr>
            <p:ph idx="1"/>
            <p:extLst/>
          </p:nvPr>
        </p:nvGraphicFramePr>
        <p:xfrm>
          <a:off x="1676399" y="1066802"/>
          <a:ext cx="8686801" cy="2362198"/>
        </p:xfrm>
        <a:graphic>
          <a:graphicData uri="http://schemas.openxmlformats.org/drawingml/2006/table">
            <a:tbl>
              <a:tblPr/>
              <a:tblGrid>
                <a:gridCol w="426336"/>
                <a:gridCol w="1035385"/>
                <a:gridCol w="1298148"/>
                <a:gridCol w="1136315"/>
                <a:gridCol w="1218101"/>
                <a:gridCol w="1138054"/>
                <a:gridCol w="1214621"/>
                <a:gridCol w="1219841"/>
              </a:tblGrid>
              <a:tr h="4953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677" marB="45677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677" marB="45677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677" marB="45677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</a:rPr>
                        <a:t>CLASS</a:t>
                      </a: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953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677" marB="45677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677" marB="45677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677" marB="45677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First</a:t>
                      </a: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Second</a:t>
                      </a: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Third</a:t>
                      </a: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Crew</a:t>
                      </a: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Total</a:t>
                      </a: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196"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677" marB="4567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Alive 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202</a:t>
                      </a: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118</a:t>
                      </a: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178</a:t>
                      </a: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212</a:t>
                      </a: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710</a:t>
                      </a: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19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Dead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123</a:t>
                      </a: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167</a:t>
                      </a: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528</a:t>
                      </a: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673</a:t>
                      </a: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1491</a:t>
                      </a: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19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Total</a:t>
                      </a: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325</a:t>
                      </a: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285</a:t>
                      </a: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706</a:t>
                      </a: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885</a:t>
                      </a: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2201</a:t>
                      </a: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438" name="Text Box 84"/>
          <p:cNvSpPr txBox="1">
            <a:spLocks noChangeArrowheads="1"/>
          </p:cNvSpPr>
          <p:nvPr/>
        </p:nvSpPr>
        <p:spPr bwMode="auto">
          <a:xfrm rot="-5400000">
            <a:off x="1321594" y="2488406"/>
            <a:ext cx="12001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>
                <a:solidFill>
                  <a:srgbClr val="0000FF"/>
                </a:solidFill>
              </a:rPr>
              <a:t>SURVIVAL</a:t>
            </a:r>
          </a:p>
        </p:txBody>
      </p:sp>
      <p:graphicFrame>
        <p:nvGraphicFramePr>
          <p:cNvPr id="5" name="Group 8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03711278"/>
              </p:ext>
            </p:extLst>
          </p:nvPr>
        </p:nvGraphicFramePr>
        <p:xfrm>
          <a:off x="1676400" y="4114802"/>
          <a:ext cx="8686801" cy="2362198"/>
        </p:xfrm>
        <a:graphic>
          <a:graphicData uri="http://schemas.openxmlformats.org/drawingml/2006/table">
            <a:tbl>
              <a:tblPr/>
              <a:tblGrid>
                <a:gridCol w="426336"/>
                <a:gridCol w="1035385"/>
                <a:gridCol w="1298148"/>
                <a:gridCol w="1136315"/>
                <a:gridCol w="1218101"/>
                <a:gridCol w="1138054"/>
                <a:gridCol w="1214621"/>
                <a:gridCol w="1219841"/>
              </a:tblGrid>
              <a:tr h="4953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677" marB="45677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677" marB="45677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677" marB="45677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</a:rPr>
                        <a:t>CLASS</a:t>
                      </a: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953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677" marB="45677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677" marB="45677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677" marB="45677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First</a:t>
                      </a: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Second</a:t>
                      </a: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Third</a:t>
                      </a: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Crew</a:t>
                      </a: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Total</a:t>
                      </a: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196"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677" marB="4567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Alive 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62%</a:t>
                      </a: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41%</a:t>
                      </a: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25%</a:t>
                      </a: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24%</a:t>
                      </a: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32%</a:t>
                      </a: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19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Dead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38%</a:t>
                      </a: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59%</a:t>
                      </a: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75%</a:t>
                      </a: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76%</a:t>
                      </a: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68%</a:t>
                      </a: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19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Total</a:t>
                      </a: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100%</a:t>
                      </a: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100%</a:t>
                      </a: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100%</a:t>
                      </a: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100%</a:t>
                      </a: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100%</a:t>
                      </a: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454320" y="603360"/>
              <a:ext cx="10785240" cy="536544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3160" y="596520"/>
                <a:ext cx="10809360" cy="5382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426419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85350"/>
            <a:ext cx="6424612" cy="727075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Takeaways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143000"/>
            <a:ext cx="11811000" cy="4339650"/>
          </a:xfrm>
        </p:spPr>
        <p:txBody>
          <a:bodyPr>
            <a:spAutoFit/>
          </a:bodyPr>
          <a:lstStyle/>
          <a:p>
            <a:pPr indent="0">
              <a:lnSpc>
                <a:spcPct val="110000"/>
              </a:lnSpc>
            </a:pPr>
            <a:r>
              <a:rPr lang="en-US" altLang="en-US" sz="2400" dirty="0" smtClean="0"/>
              <a:t>Qualitative </a:t>
            </a:r>
            <a:r>
              <a:rPr lang="en-US" altLang="en-US" sz="2400" dirty="0"/>
              <a:t>Data may be summarized by</a:t>
            </a:r>
          </a:p>
          <a:p>
            <a:pPr marL="62865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/>
              <a:t>Frequency Distribution</a:t>
            </a:r>
          </a:p>
          <a:p>
            <a:pPr marL="62865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/>
              <a:t>Relative Frequency Distribution</a:t>
            </a:r>
          </a:p>
          <a:p>
            <a:pPr marL="62865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/>
              <a:t>Cumulative Frequency Distribution</a:t>
            </a:r>
          </a:p>
          <a:p>
            <a:pPr marL="62865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/>
              <a:t>Percent Frequency Distribution</a:t>
            </a:r>
          </a:p>
          <a:p>
            <a:pPr marL="62865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/>
              <a:t>Bar Charts / Graph</a:t>
            </a:r>
          </a:p>
          <a:p>
            <a:pPr marL="62865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/>
              <a:t>Pie </a:t>
            </a:r>
            <a:r>
              <a:rPr lang="en-US" altLang="en-US" sz="2400" dirty="0" smtClean="0"/>
              <a:t>Charts</a:t>
            </a:r>
          </a:p>
          <a:p>
            <a:pPr indent="0">
              <a:lnSpc>
                <a:spcPct val="110000"/>
              </a:lnSpc>
            </a:pPr>
            <a:endParaRPr lang="en-US" altLang="en-US" sz="2400" dirty="0" smtClean="0"/>
          </a:p>
          <a:p>
            <a:pPr indent="0">
              <a:lnSpc>
                <a:spcPct val="110000"/>
              </a:lnSpc>
            </a:pPr>
            <a:r>
              <a:rPr lang="en-US" altLang="en-US" sz="2400" dirty="0" smtClean="0"/>
              <a:t>Cross Tabulation summarizes the data of </a:t>
            </a:r>
            <a:r>
              <a:rPr lang="en-US" altLang="en-US" sz="2400" smtClean="0"/>
              <a:t>two variables</a:t>
            </a:r>
            <a:endParaRPr lang="en-US" altLang="en-US" sz="2400" dirty="0" smtClean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240480" y="1476720"/>
              <a:ext cx="7577640" cy="416412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9320" y="1468440"/>
                <a:ext cx="7600320" cy="4182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94173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8.0&quot;&gt;&lt;object type=&quot;1&quot; unique_id=&quot;10001&quot;&gt;&lt;object type=&quot;2&quot; unique_id=&quot;10002&quot;&gt;&lt;object type=&quot;3&quot; unique_id=&quot;10003&quot;&gt;&lt;property id=&quot;20148&quot; value=&quot;5&quot;/&gt;&lt;property id=&quot;20300&quot; value=&quot;Slide 1&quot;/&gt;&lt;property id=&quot;20307&quot; value=&quot;260&quot;/&gt;&lt;/object&gt;&lt;/object&gt;&lt;object type=&quot;8&quot; unique_id=&quot;10012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BITS_PPT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G Template">
  <a:themeElements>
    <a:clrScheme name="SDP-NJfina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8575">
          <a:solidFill>
            <a:srgbClr val="FFB310"/>
          </a:solidFill>
          <a:round/>
          <a:headEnd/>
          <a:tailEnd/>
        </a:ln>
        <a:effectLst/>
      </a:spPr>
      <a:bodyPr wrap="none" anchor="ctr"/>
      <a:lstStyle>
        <a:defPPr>
          <a:defRPr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/>
        </a:defPPr>
      </a:lstStyle>
    </a:txDef>
  </a:objectDefaults>
  <a:extraClrSchemeLst>
    <a:extraClrScheme>
      <a:clrScheme name="SDP-NJfin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DP-NJfinal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DP-NJfinal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DP-NJfinal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DP-NJfinal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DP-NJfinal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DP-NJfinal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PG Template">
  <a:themeElements>
    <a:clrScheme name="SDP-NJfina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8575">
          <a:solidFill>
            <a:srgbClr val="FFB310"/>
          </a:solidFill>
          <a:round/>
          <a:headEnd/>
          <a:tailEnd/>
        </a:ln>
        <a:effectLst/>
      </a:spPr>
      <a:bodyPr wrap="none" anchor="ctr"/>
      <a:lstStyle>
        <a:defPPr>
          <a:defRPr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/>
        </a:defPPr>
      </a:lstStyle>
    </a:txDef>
  </a:objectDefaults>
  <a:extraClrSchemeLst>
    <a:extraClrScheme>
      <a:clrScheme name="SDP-NJfin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DP-NJfinal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DP-NJfinal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DP-NJfinal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DP-NJfinal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DP-NJfinal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DP-NJfinal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PG Template</Template>
  <TotalTime>6963</TotalTime>
  <Words>1409</Words>
  <Application>Microsoft Office PowerPoint</Application>
  <PresentationFormat>Widescreen</PresentationFormat>
  <Paragraphs>1157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MS Sans Serif</vt:lpstr>
      <vt:lpstr>Times New Roman</vt:lpstr>
      <vt:lpstr>Wingdings</vt:lpstr>
      <vt:lpstr>BITS_PPT_template</vt:lpstr>
      <vt:lpstr>PG Template</vt:lpstr>
      <vt:lpstr>1_PG Template</vt:lpstr>
      <vt:lpstr>PowerPoint Presentation</vt:lpstr>
      <vt:lpstr>Qualitative Data – A Recap</vt:lpstr>
      <vt:lpstr>Sample Data from an e-Commerce Firm</vt:lpstr>
      <vt:lpstr>Summarizing Qualitative Data</vt:lpstr>
      <vt:lpstr>Titanic Data 2201 Rows</vt:lpstr>
      <vt:lpstr>Cross Tabulating the Titanic Data</vt:lpstr>
      <vt:lpstr>Cross Tabulating the Titanic Data</vt:lpstr>
      <vt:lpstr>Takeaways</vt:lpstr>
    </vt:vector>
  </TitlesOfParts>
  <Company>BITS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Jalaiah</dc:creator>
  <cp:lastModifiedBy>BITS-14-1</cp:lastModifiedBy>
  <cp:revision>1297</cp:revision>
  <cp:lastPrinted>2017-04-06T10:47:18Z</cp:lastPrinted>
  <dcterms:created xsi:type="dcterms:W3CDTF">2013-08-12T09:37:37Z</dcterms:created>
  <dcterms:modified xsi:type="dcterms:W3CDTF">2017-07-06T08:09:56Z</dcterms:modified>
</cp:coreProperties>
</file>