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7.xml" ContentType="application/vnd.openxmlformats-officedocument.presentationml.notesSlide+xml"/>
  <Override PartName="/ppt/ink/ink8.xml" ContentType="application/inkml+xml"/>
  <Override PartName="/ppt/notesSlides/notesSlide8.xml" ContentType="application/vnd.openxmlformats-officedocument.presentationml.notesSlide+xml"/>
  <Override PartName="/ppt/ink/ink9.xml" ContentType="application/inkml+xml"/>
  <Override PartName="/ppt/notesSlides/notesSlide9.xml" ContentType="application/vnd.openxmlformats-officedocument.presentationml.notesSlide+xml"/>
  <Override PartName="/ppt/ink/ink10.xml" ContentType="application/inkml+xml"/>
  <Override PartName="/ppt/notesSlides/notesSlide10.xml" ContentType="application/vnd.openxmlformats-officedocument.presentationml.notesSlide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  <p:sldMasterId id="2147483648" r:id="rId2"/>
    <p:sldMasterId id="2147483661" r:id="rId3"/>
  </p:sldMasterIdLst>
  <p:notesMasterIdLst>
    <p:notesMasterId r:id="rId15"/>
  </p:notesMasterIdLst>
  <p:handoutMasterIdLst>
    <p:handoutMasterId r:id="rId16"/>
  </p:handoutMasterIdLst>
  <p:sldIdLst>
    <p:sldId id="322" r:id="rId4"/>
    <p:sldId id="324" r:id="rId5"/>
    <p:sldId id="325" r:id="rId6"/>
    <p:sldId id="326" r:id="rId7"/>
    <p:sldId id="327" r:id="rId8"/>
    <p:sldId id="334" r:id="rId9"/>
    <p:sldId id="328" r:id="rId10"/>
    <p:sldId id="335" r:id="rId11"/>
    <p:sldId id="329" r:id="rId12"/>
    <p:sldId id="330" r:id="rId13"/>
    <p:sldId id="333" r:id="rId14"/>
  </p:sldIdLst>
  <p:sldSz cx="12192000" cy="6858000"/>
  <p:notesSz cx="6797675" cy="9928225"/>
  <p:custDataLst>
    <p:tags r:id="rId17"/>
  </p:custDataLst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2035"/>
    <a:srgbClr val="2B372D"/>
    <a:srgbClr val="134F17"/>
    <a:srgbClr val="030D04"/>
    <a:srgbClr val="FF66FF"/>
    <a:srgbClr val="FF99FF"/>
    <a:srgbClr val="FFCCFF"/>
    <a:srgbClr val="EEB500"/>
    <a:srgbClr val="174B1B"/>
    <a:srgbClr val="4F55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69300" autoAdjust="0"/>
  </p:normalViewPr>
  <p:slideViewPr>
    <p:cSldViewPr>
      <p:cViewPr varScale="1">
        <p:scale>
          <a:sx n="113" d="100"/>
          <a:sy n="113" d="100"/>
        </p:scale>
        <p:origin x="39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2898" y="4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358480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7-04-08T05:48:50.7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8791 2591 159 0,'0'-5'278'0,"0"0"-273"16,0 1 18-16,0 1-3 0,0-1-8 16,0 3-6-16,0-4 8 15,-2 4 9-15,-1-2 0 16,3 3 0-16,-2 0-6 16,2 0-10-16,0 0-5 15,0 0-1-15,0 0-2 0,0 0-1 16,0 0-3-16,2 0 0 15,4 4 7-15,4 6-2 16,1-2-1-16,0 5 1 16,-1-1 0-16,-1 3 1 15,0 2 1-15,0 0-3 16,-2 1 3-16,0-1-2 0,-1-2 1 16,0-1-1-16,1-2-1 15,-2-1 1-15,2-4 1 16,2-1-2-16,0-3 0 15,3 1-2-15,5-4 2 0,0 0 0 16,5-3 2-16,4-9-1 16,4-5 1-16,8-10 0 15,4-7 0-15,7-9 2 16,9-7 3-16,5-7-1 16,1-4 0-16,6-3-2 15,1-3 0-15,-2 4 3 0,-4-1 3 16,3 3-2-16,-7 1 3 15,-2 3-3-15,-6 7-1 16,-7 5-2-16,-9 9-2 16,-2 4-1-16,-10 9 0 15,-5 5 1-15,-3 2-1 16,-4 7-1-16,0 2-6 0,-5 3-42 16,-7 4-47-16,-1 0-171 15</inkml:trace>
  <inkml:trace contextRef="#ctx0" brushRef="#br0" timeOffset="4815.5287">14300 3810 305 0,'-17'0'60'0,"0"0"-56"16,1-4 21-16,3-1 3 0,-1 0-18 15,-1 1 1-15,3-1 1 16,0 2 3-16,1-3 10 16,0 0-8-16,4 2-6 15,1 2-6-15,1-2-4 16,3 2 1-16,-1 2-3 0,1 0 1 15,0 0-1 1,-1 0 0-16,1 3-1 0,0 4-1 16,0 1 1-16,1 1 1 15,1-3 0-15,0 4 0 16,1-1 0-16,8-1-1 16,0 2-1-16,6-5 2 0,0 2 1 15,7 0 2-15,4-3 3 16,4 1 2-16,4 0-1 15,7-1 0-15,8-1-3 16,2 1 0-16,9-1 0 16,9-3-1-16,6 3 0 0,4-3-1 15,5 0 0-15,9 0-1 16,5-3 4-16,4-2-5 16,3 0 2-16,9 0-2 15,3 1 1-15,2-1 2 16,4 1-3-16,1-2 1 0,2 6 1 15,0 0-2-15,-4 0 2 16,-2 0 0-16,-3 6-1 16,-5 3 6-16,-2 0 7 15,-8-1 6-15,-1 2-1 16,-6-3-4-16,-4 1-6 0,-4-2 1 16,-9-2-3-16,-5-1-3 15,-9-3-1-15,-4 0 0 16,-6 0 0-16,-6 0-1 15,-5-7 1-15,-5-3-2 16,-9-1-39-16,-15-7-46 0,-14-6-249 16</inkml:trace>
  <inkml:trace contextRef="#ctx0" brushRef="#br0" timeOffset="7134.5446">18774 4014 358 0,'-12'0'45'16,"2"0"-28"-16,1 0 11 16,1-4-5-16,5 1-2 0,1-2-6 15,0 2-2-15,1-1-4 16,-1 1-4-16,2-2-4 16,0 2-1-16,0-2-1 15,0 0 1-15,0 1-2 16,7-2 0-16,6 2 1 15,1-2 0-15,8 1 1 0,3-2 0 16,7 2 0-16,8-1-2 16,1 0 2-16,9 3 0 15,10-1-4-15,9 0 2 16,6 4 0-16,5-1 1 16,10 1-3-16,1 0-1 0,9 1 3 15,7-1 0-15,5 3 2 16,11 2 0-16,5 2 0 15,4 2 0-15,11-2 0 16,7 4 0-16,2-3 0 16,12 2 1-16,3 0-1 0,6-1-1 15,2 2 1-15,1-1 0 16,6 0 0-16,3 0 1 16,1 1-1-16,1-2 1 15,2-2 0-15,-1-1-1 16,0-3 3-16,0-1 0 15,-3-2 5-15,-6 0 4 0,-5 0-5 16,-11-8 1-16,-6 1 6 16,-17 0-3-16,-16 0 1 15,-19 4 5-15,-13 0-4 16,-21 0-5-16,-22 3-6 16,-13 0 0-16,-21 4-33 0,-15-2-61 15,-32-2-302-15</inkml:trace>
  <inkml:trace contextRef="#ctx0" brushRef="#br0" timeOffset="12902.337">14676 4477 52 0,'-3'-2'302'0,"-2"-2"-297"15,2 2 16-15,-1 1 15 16,1-3-12-16,3 3-6 15,-2 1 1-15,0-2-3 16,2 2 1-16,0-2-4 0,0 2-3 16,0 0-6-16,0 0-2 15,0 0-3-15,0 0-1 16,0 0 0-16,0 0-3 16,2 7 4-16,3 4 1 15,0 3 0-15,2 4 1 16,1 3 0-16,-1 2-1 0,-2 3 1 15,-1-3-1-15,3 2 1 16,-1 0 0-16,1-6-1 16,-2 1 0-16,4-6 0 15,2 1 0-15,0-8 1 16,7-2 2-16,3-5 5 16,6 0 5-16,9-14-1 0,6-9-3 15,9-12 4-15,10-11-1 16,13-9 5-16,8-6-6 15,14-10 0-15,7-2-5 16,0 1-1-16,6-1 1 0,-6 1 0 16,1 5 4-16,-6 3-3 15,-6 3-4-15,-1 4-2 16,-7 7 0-16,-7 5 1 16,-5 5-11-16,-9 5-14 15,-6 9 0-15,-8 5-11 16,-9 6-39-16,-12 3-82 0</inkml:trace>
  <inkml:trace contextRef="#ctx0" brushRef="#br0" timeOffset="18243.4601">12786 5520 465 0,'-7'0'-13'15,"4"-2"13"-15,-1-1 6 16,3 1 1-16,-1 0 0 16,0 1 6-16,2 1 1 0,0-2 3 15,-1 2-2-15,1 0-4 16,0 0-5-16,0 0-4 16,0 0-1-16,0 0-1 15,0 0-4-15,0 0-2 16,0 7 3-16,0 3 2 0,5 3 0 15,2 3 1-15,0 4 0 16,0-1 0-16,1 5 0 16,-2-1 0-16,0 0 1 15,-1 2 0-15,0-2-2 16,-1 2 2-16,2-6-1 16,1 3 0-16,-2-6 0 0,2 2 0 15,4-6-1-15,0-1 2 16,3-4-1-16,2-3 0 15,8-4-1-15,3 0 3 16,3-7 1-16,10-13 1 16,4-9 2-16,9-6 1 0,8-10 2 15,7-5 4-15,6-7 2 16,3-3-3-16,7-3-3 16,1-1-3-16,-1-1 1 15,-2 7-1-15,3-2 4 16,-6 7-2-16,-5 5 1 15,-4 2-1-15,-6 2 0 0,-3 2-1 16,-7 9-4-16,-9-1 1 16,-5 7-4-16,-6 6 0 15,-7 7 1-15,-8 3-1 16,-4 4-4-16,-6 7-31 16,-6 0-38-16,-3 0-43 0</inkml:trace>
  <inkml:trace contextRef="#ctx0" brushRef="#br0" timeOffset="22341.5931">8317 6739 370 0,'0'-1'8'15,"-3"-2"-8"-15,-1 1 2 0,1 2 5 16,1-4 8-16,0 4 2 16,0 0-3-16,2 0 4 15,0 0-2-15,0-1 4 16,0 1-3-16,0 0-7 16,0 0-3-16,0 0-2 0,0 0-2 15,0 0-3-15,0 1-3 16,0 8 3-16,2-1 0 15,2 6 0-15,1 2-1 16,0 7 2-16,0 2-1 16,-1 2 2-16,-1 1-2 15,2 1 0-15,-4-1 0 0,5-4 0 16,-5-1 0-16,3-3 0 16,1-3 0-16,2-2 0 15,1-5 0-15,2 1-2 16,3-7 2-16,7-4-1 15,5 0 1-15,11-17 5 0,14-13 10 16,11-15 4-16,14-13-5 16,14-10-5-16,7-12-1 15,13-8-1-15,-2-4-6 16,5-1 2-16,-2 0 0 16,2 3-3-16,-6 0 1 15,-5 10 1-15,-6 5 1 0,-5 7 2 16,-10 4 0-16,-8 10-3 15,-4 10 1-15,-10 2-3 16,-5 10 1-16,-7 7-1 16,-7 8-11-16,-9 4-37 15,-11 8-59-15,-12 1-181 0</inkml:trace>
  <inkml:trace contextRef="#ctx0" brushRef="#br0" timeOffset="31427.9586">23931 11291 200 0,'1'-8'-5'0,"3"1"39"15,-2 2 7-15,-2 3 40 16,0 1-28-16,0-2-17 15,0 3-7-15,0 0-6 16,0 0-4-16,0 0-8 16,0 0-10-16,3 0-7 15,-1 0 0-15,2 11-4 16,1 5 5-16,1 9 5 0,1 7 3 16,-2 6-1-16,-2 6 2 15,2 3-1-15,-4 1-1 16,1-2 0-16,2-4 1 15,3-7 0-15,8-8-1 16,5-14 0-16,14-13-2 0,17-15 25 16,14-26 17-16,23-21-7 15,12-20-1-15,20-16-14 16,15-15-5-16,14-8 8 16,13-10 0-16,3 3-11 15,2 0-8-15,-3 7 1 0,-8 12-5 16,-15 12-13-16,-17 17-28 15,-16 16-24-15,-20 12-40 16,-18 11-129-16</inkml:trace>
  <inkml:trace contextRef="#ctx0" brushRef="#br0" timeOffset="41489.5385">8624 13315 465 0,'-3'-6'21'0,"-3"0"2"15,1-3-10-15,4 2 3 16,-2 0-9-16,1 3-2 15,-1 0 0-15,1 3 1 16,2-1-1-16,0 1-4 16,0 1 0-16,0 0-1 15,0 0-2-15,0 0 0 0,0 0-1 16,2 0 0-16,6 0 2 16,0 0 1-16,6 3 0 15,4 0 0-15,4 2 0 16,1-1 1-16,6 3-2 15,3 0 1-15,2 0 1 0,3 1-1 16,4-1 0-16,3 0 1 16,5 0-3-16,3 0-4 15,2 0 0-15,5 0 1 16,4 0 2-16,-1 0 3 16,8-1-1-16,-1-3 0 15,4 0 1-15,2 1 0 0,1-4 0 16,6 0 1-16,2 0-1 15,0 0 0-15,2 0 0 16,2 0 2-16,4 0-2 16,0-1 1-16,-1 1 0 15,1-3-1-15,1 3-2 0,2 0 4 16,0 0-3-16,4-3 1 16,1 2 1-16,2-4 0 15,3-1-1-15,2-1 1 16,0-5 3-16,5-1-1 15,0 1 3-15,1-1-6 0,-3-1 1 16,-2 3 1-16,-4 0-2 16,-5 4 1-16,-6 2-1 15,-1 1 2-15,-4 4-2 16,-4 0 0-16,-5 0 0 16,0-2 3-16,-3 2 2 15,-1 0 0-15,-5 0-1 0,-2 0-2 16,-3 0 1-16,-4 0-2 15,-5 0-2-15,-2 0 2 16,-6 0-1-16,-1 0 1 16,-4 0-1-16,-6 2 0 0,-1 2 1 15,-2 0-1-15,-4 0 0 16,1 0 0-16,0 0 1 16,-4-1-2-16,1 1 3 15,1 0-2-15,-2-2 0 16,2-1 0-16,0 3 1 15,-2-2-2-15,3-1 3 0,1-1 4 16,0 3-1-16,1-2-1 16,0 1-1-16,6-1-1 15,1 3 2-15,4-3-5 16,4 2 2-16,3-1 0 0,4 2-1 16,6-3 1-16,4 1-1 15,4-1 0-15,4-1 0 16,12 0 2-16,5 0-3 15,4 0 2-15,9-3 0 16,4-2 0-16,7-1 0 16,4-1-1-16,7-2 3 0,1 0 2 15,6 4-3-15,4-2 0 16,-2 1 0-16,9 1-2 16,-4 1 0-16,4 1 3 15,2 0-1-15,-2-1-1 16,2-2-1-16,-1 1 0 0,4-2 3 15,0 0-3-15,1-2 1 16,-1 1-2-16,2 1 1 16,-2-1 1-16,-3 2 0 15,0-1-3-15,-1 2 3 0,-2-1-1 16,-4-1 2-16,0 2-1 16,-2-1 3-16,-1 1-2 15,-2-2-2-15,-3 4 1 16,-3-1-1-16,-6 2 1 15,-1 0-1-15,-10-1 1 16,-1 0-1-16,-4 0 1 0,-6 0-1 16,2-4 0-16,-10 2 2 15,-7-1-2-15,-2-5-4 16,-6 0-41-16,-10-4-40 16,-11-7-204-16</inkml:trace>
  <inkml:trace contextRef="#ctx0" brushRef="#br0" timeOffset="52660.0466">3446 14937 528 0,'15'3'-20'0,"0"-3"22"15,5 0-3-15,3 0 1 16,7 0 0-16,-1-2 0 15,5 2 0-15,6 0 0 0,1 0 0 16,4 0 0-16,5 2 0 16,3 2-2-16,0-3-9 15,6 1-1-15,8-2 10 16,2 0 1-16,5 0 1 16,6-2 0-16,2-5 0 15,4-2 0-15,4-1 0 0,2 1-1 16,5-3 2-16,6 2-1 15,-1 1 1-15,3-1-1 16,7-1 1-16,1 0 1 16,3 0-1-16,8-3-1 15,3 0 0-15,2 1 2 0,2 0-2 16,3-3 0-16,-2 4 0 16,2-2 0-16,2 4 0 15,1-4 0-15,1 3 0 16,-1 0 1-16,4-1 2 15,-2 2 4-15,1 3-3 0,0 0-1 16,2 3-2-16,0 1 1 16,-2 2-1-16,0 1 0 15,4 0-1-15,-7 1 0 16,4 5 0-16,1 1 1 16,-6-1-2-16,5 2 2 0,-5 4-1 15,1-4-1-15,6 4 2 16,-6-2-1-16,2 2 1 15,2-4-1-15,0 0 0 16,5 1 0-16,-4-2 0 16,4-1 0-16,2 1 1 0,-1-1-1 15,3 0-1-15,-1-1 1 16,-3-2 1-16,4 2-2 16,0 1 1-16,1-4 0 15,0 2 0-15,2-2 1 16,0 1 1-16,1-2 10 15,1 1-9-15,-1-2 0 0,2-2 0 16,0 2 1-16,2 0-3 16,-2-6 1-16,0 0-1 15,1-1 1-15,-5 1-1 16,3 0 0-16,1-1 0 0,-5 2 2 16,3-2-1-16,-1 3 1 15,-2 2-2-15,5-2-1 16,-2 1 2-16,-1 0 2 15,1-3-1-15,3 3 2 16,0-2-1-16,2 1-2 16,1-2-2-16,0 2 1 0,1 0 0 15,-1 1-1-15,0 3 0 16,0-4 1-16,1 3-2 16,1-3 0-16,2 1 2 15,1 0 0-15,1-3-1 16,2 3 1-16,2 2 10 0,-3 1 3 15,-2 0 0-15,3-2-3 16,-3 5-6-16,-6 6 1 16,1 1-3-16,-4 2-2 15,-2-1 0-15,-1-1-1 16,-2 1 0-16,0-3 0 0,-2 2 1 16,2-3-1-16,-3-3 0 15,0-4 1-15,-1 0-1 16,-1 0 1-16,-2 0 0 15,-5 0-2-15,-1-4 2 16,-4 1 0-16,-9-3 0 0,-1-2-2 16,-5 4 1-16,-7-3 1 15,-3-1-2-15,-9 0 2 16,-7 1-1-16,-5-1 1 16,-5-1-1-16,-11 2 1 15,-6 3-1-15,-5-5-1 16,-7 1-19-16,-10-4-52 0,-10-5-93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7-04-08T06:11:10.0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8178 2206 509 0,'-8'-7'-1'0,"1"0"2"16,1 2 1-16,5-2 6 15,-1 3-8-15,0-2 2 16,2 3-3-16,0 1 2 16,0-1-1-16,0 3 1 15,0-2-1-15,0 0-2 0,0 2 0 16,4 0 1-16,4 0 1 16,3 0-1-16,2 0 1 15,7 0 0-15,-1 0 2 16,8 0 3-16,6 0 2 15,1 0-1-15,7 0-2 16,6 0 0-16,7 0 0 0,9 0 1 16,5-3-2-16,8-1-1 15,5-3 1-15,4 1-3 16,8 1 1-16,4 0-1 16,4 0 0-16,2 1 0 15,6 2 0-15,2 2 1 0,8 0 0 16,1 0-1-16,8 2 0 15,4-2 2-15,4 0-1 16,7-4 2-16,6 4 2 16,-2-3-1-16,8-1-1 15,-3-1-1-15,3 0 0 0,3 1-1 16,-2-2 0-16,5 3-1 16,-3-1 2-16,0 1-2 15,-2 0 2-15,3 1-2 16,-5 0 0-16,-5 2 2 15,2-2-1-15,-6 2 0 0,3-2 0 16,-9 0 2-16,-3 0 0 16,-2-1 0-16,-8-2 0 15,-6 1 3-15,-7-3 1 16,-7 0-2-16,-11 0 0 16,-7-2 1-16,-10 0-3 15,-8 0 1-15,-13 0-1 0,-4 0-3 16,-11 2 1-16,-11 2-16 15,-8-1-39-15,-12 4-67 16</inkml:trace>
  <inkml:trace contextRef="#ctx0" brushRef="#br0" timeOffset="17214.3817">26391 3209 425 0,'0'7'2'0,"0"2"-4"16,0 1 3-16,0 3 2 0,0 3-1 16,5 0 0-16,5-2-2 15,4-1 1-15,1-3 1 16,5-1-2-16,2-5 1 16,5 0 0-16,-1-4 0 15,3 0 2-15,6-10 6 16,-1-3 4-16,0-5 2 0,-2-2-6 15,-3-2-2-15,-3-2-3 16,-6-2-2-16,0 0-1 16,-7 1 0-16,-4 3 1 15,-2 3 1-15,-3 6 5 16,-3 4 11-16,-1 4 5 0,0 5 1 16,0 0-12-16,-6 9-13 15,-6 12-2-15,2 6 1 16,-2 7-1-16,-3 7 2 15,1 6 2-15,-3 6-2 16,0 6 0-16,-3 5 0 0,0 5 3 16,-1 6 0-16,-1-1 3 15,3-3 0-15,6-2-5 16,2-8 0-16,5-7 0 16,4-6-2-16,2-11-21 0,0-7-50 15,0-10-43-15</inkml:trace>
  <inkml:trace contextRef="#ctx0" brushRef="#br0" timeOffset="17814.4532">26795 3862 468 0,'7'2'2'0,"2"-2"1"16,3 0 6-16,4 0 5 15,1-6-4-15,3-6-2 16,-1 1-2-16,3-4 7 0,0-2-5 15,-3-1-5-15,-1-1-2 16,-2-2 1-16,-5 2-1 16,-4 1 0-16,-3 2 0 15,-4 2 4-15,0 3-1 16,-6 2 4-16,-4 2 4 16,-7 7-4-16,0 0-3 0,-7 7-5 15,1 11 0-15,-4 5 2 16,1 6-1-16,6 3 2 15,-1 3 0-15,9 1-2 16,4 0 0-16,7-4-2 16,2-2 2-16,6-5-3 0,6-4-22 15,11-4-5-15,1-5-5 16,0-6-39-16,4-6-99 16</inkml:trace>
  <inkml:trace contextRef="#ctx0" brushRef="#br0" timeOffset="18161.842">27206 3840 386 0,'-4'-10'-8'0,"2"0"10"16,2 0 8-16,0 3 24 16,-1 3-3-16,1 1 6 0,0 3-24 15,0 5-11-15,1 7 2 16,3 5 20-16,4 6-6 16,-1-1-4-16,1 2 1 15,3 1 0-15,2-4-7 16,1-4-4-16,1-5-3 0,4-2 1 15,-2-7 0-15,1 2-1 16,-4-5-14-16,-2 0-17 16,-2 0-10-16,-3-11-23 15,-2 0-30-15</inkml:trace>
  <inkml:trace contextRef="#ctx0" brushRef="#br0" timeOffset="18474.7351">27583 4064 501 0,'14'-5'16'0,"-3"-11"-5"16,-2-5-3-16,2-5-3 15,-2 2-3-15,2-3 8 16,-2 4 10-16,1 3 13 16,3 5 4-16,3 5-5 15,0 8-12-15,2 2-9 0,4 0-6 16,3 5-1-16,-1 7-1 16,-4 2-2-16,4 4 1 15,0 0-45-15,-4-2-66 16,-5-2-158-16</inkml:trace>
  <inkml:trace contextRef="#ctx0" brushRef="#br0" timeOffset="19506.8278">29179 3244 564 0,'18'0'4'15,"4"-1"-4"-15,10-7 0 16,9 1 5-16,14-2-1 0,13-1 0 16,11-1 1-16,11-2 5 15,14-3-1-15,9-2 0 16,7 4-6-16,-2-6-1 16,3 4-1-16,-10 4 0 15,-3-2 0-15,-12 5 0 0,-13 2-1 16,-9 3 0-16,-12 4 0 15,-15 0-29-15,-16 4-39 16,-14 7-82-16</inkml:trace>
  <inkml:trace contextRef="#ctx0" brushRef="#br0" timeOffset="19837.0842">29682 3294 702 0,'-5'17'2'0,"3"6"-10"0,2 5 5 16,0 13 5-16,0 7-2 15,0 6 2-15,0 3-3 16,0 2 2-16,-4-4-1 16,2 3 0-16,2-5 1 15,-1-3-1-15,1-2 0 0,0-2 0 16,0-9-18-16,0-1-22 16,6-11-17-16,-1-8-33 15,0-11-114-15</inkml:trace>
  <inkml:trace contextRef="#ctx0" brushRef="#br0" timeOffset="20069.7819">30059 3731 742 0,'5'14'33'15,"-5"3"-33"-15,2 2 1 16,0 8 13-16,1 5-2 16,5 5-9-16,1 3-3 15,1-1 0-15,4 0-19 0,-2-5-41 16,-4-4-21-16,-3-8-58 16,-3-10-214-16</inkml:trace>
  <inkml:trace contextRef="#ctx0" brushRef="#br0" timeOffset="20683.1898">30441 3749 586 0,'5'13'138'0,"-2"1"-141"0,-3-3-4 15,4-2 5-15,3 9 2 16,0 3-1-16,1 2 0 16,0 4 2-16,-1 1-4 15,-2 1-10-15,-1-3 3 16,-2 1 3-16,-2-5 6 15,0-1 0-15,0-5 1 0,0-2 0 16,0-5 1-16,0-2-3 16,0-1-1-16,3-6 2 15,2 0-1-15,-2 0 4 0,2-4 6 16,0-8-3-16,2-5-2 16,1 0-11-16,-1-3 0 15,0 4 3-15,-1 0 4 16,-1 3 0-16,-2 5 7 15,3-1-1-15,0 1-1 16,-3 1-1-16,2 2-2 0,-1 2 2 16,3-3-1-16,-5 2 1 15,4-1-1-15,-5-1 0 16,3-2 1-16,-1-2 1 16,1 2-2-16,-1 0 1 15,1 0 1-15,-1 0 11 0,3 6-1 16,0 2-2-1,2 0-4-15,7 5-3 0,3 9 10 16,7 4-7-16,4 3 2 16,5 4-7-16,7-6-2 15,1 1 1-15,4-8-31 16,-2-2-58-16,-3-10-76 0</inkml:trace>
  <inkml:trace contextRef="#ctx0" brushRef="#br0" timeOffset="21095.7334">31384 3962 690 0,'24'-13'5'15,"0"-7"-4"-15,2-3 7 0,2-8-5 16,-2 1-3-16,-6-2-13 16,-6-3-31-16,-9 0 3 15,-5 8 18-15,0 3 15 16,-14 6 19-16,-8 10 17 15,-2 8-7-15,-3 0-1 0,0 12-3 16,0 9-2-16,3 6-4 16,7 3-2-16,5 2-6 15,11 0-3-15,1-2 0 16,8 0 1-16,12-2 0 16,4-5-17-16,3-2-5 15,-2-6-32-15,-4-7-47 0,-2-4-153 16</inkml:trace>
  <inkml:trace contextRef="#ctx0" brushRef="#br0" timeOffset="21295.6498">30361 3506 850 0,'-15'0'-22'0,"15"4"-46"15,0-4-78-15,15-4-144 16</inkml:trace>
  <inkml:trace contextRef="#ctx0" brushRef="#br0" timeOffset="22279.4951">32286 3326 615 0,'-16'-5'1'16,"1"-2"0"-16,3 7 4 0,-3 0 3 16,3 12-6-16,0 11-2 15,-3 12 2-15,3 9 9 16,0 12-2-16,4 8-3 16,2 5-3-16,3 2-1 15,3 3 0-15,2-2-1 16,1-7 0-16,9-2 0 0,3-8-14 15,1-5-21-15,2-8-8 16,0-6-7-16,-2-4-14 16,-1-7-10-16,-3-7-80 15</inkml:trace>
  <inkml:trace contextRef="#ctx0" brushRef="#br0" timeOffset="22900.0358">32385 3817 188 0,'0'-4'333'16,"0"1"-329"-16,0-1 2 15,0 4 0-15,0 0-1 0,0 0-2 16,2 0-4-16,3 8 0 15,0 6 4-15,-1 1 6 16,3 4-3-16,1 3 0 16,0 0-1-16,-1-3-2 15,-1 1 0-15,-1-3-1 16,1-5-1-16,-1-5 2 0,-1-1-1 16,-1-3-2-16,2-3 2 15,2 0 4-15,0-11-3 16,1-4-3-16,-1 0-5 15,-2-3-1-15,-1 5 4 0,0 3 2 16,0 7-3-16,1 3 2 16,-2 0-4-16,3 5 5 15,-1 3 0-15,0 3 0 16,3 0 0-16,-1-2 0 16,0-4 0-16,0 1 0 0,4-4 1 15,0-2-1-15,5 0 2 16,-2-8-1-16,6-3 1 15,-4 2 3-15,-1-3 1 16,-3 2-3-16,1 3 0 16,-2 4 3-16,-3 0 4 15,1 3-4-15,4 0-4 0,-2 0 1 16,0 7 0-16,-2 0-1 16,1 0-1-16,-1 0 2 15,-1 1 0-15,0-3-1 16,1 1-2-16,-1 0 0 15,-1 0-1-15,-2-2-27 0,1-3-12 16,-5-1-15-16,-1 0-61 16,0-13-281-16</inkml:trace>
  <inkml:trace contextRef="#ctx0" brushRef="#br0" timeOffset="23157.2673">32909 3382 485 0,'41'0'254'15,"0"7"-250"-15,8 5 29 16,7 8 4-16,-3 7-16 16,-2 9-3-16,-12 6-10 15,-5 12-5-15,-9 6-2 16,-4 8 1-16,-13 11-1 15,-8-2 0-15,0 4-3 0,-7 1-6 16,-11-3-13-16,-9-4-28 16,-5-7-58-16,-6-13-117 15</inkml:trace>
  <inkml:trace contextRef="#ctx0" brushRef="#br0" timeOffset="29934.5688">32148 2174 546 0,'3'-23'-2'0,"-3"0"9"15,2-4 3-15,3 2-2 16,2-2-2-16,1-3-5 0,-1-1-2 16,-2 1-11-16,-5 0-23 15,0 0-7-15,-15-1-8 16,-11 3-13-16,-6-1-29 15,-12 1 83-15,-5 1 11 16,-9 4 0-16,-3-2-2 16,-5 2 41-16,-3 3 24 0,1 0-25 15,0 3-22-15,0 4-3 16,-2-1 1-16,-3 3 2 16,0 2-6-16,-6 7-3 15,-3 2-8-15,-3-1 0 16,-5 9-2-16,2 7 1 0,-3 2-1 15,2 5-3-15,3 3-1 16,-1 3-3-16,-1 5 6 16,1 2-3-16,-1 4 5 15,4 4-6-15,-5 4 7 16,4 2-1-16,2 5 0 16,2 5 3-16,4 2 1 0,3 3 0 15,4 4-1-15,2 1-2 16,7 3 0-16,5 0-1 15,8 3 2-15,5-3-2 16,5-1-3-16,6 0 7 0,3-1-4 16,4 2 0-16,3-1-3 15,6 5 6-15,1-2-4 16,7 2 1-16,1 1 1 16,5 4-2-16,2-3-1 15,2 2 4-15,5 0-4 0,4 5 2 16,1-6 0-16,4 6-1 15,4-3 0-15,2-2 1 16,3-2 0-16,4 1-2 16,5-6-5-16,7-2 0 15,3-3 6-15,7-4 0 16,5 0 0-16,2-3-1 16,4-2 2-16,1-2 0 0,0-3 0 15,5-1 0-15,0-3 0 16,1-2 6-16,3-3-1 15,3-2 2-15,1-3 0 16,0-2-3-16,4-4-1 0,0-3-1 16,5-4-1-16,3-3 2 15,-2-4 0-15,6-2-2 16,-1-6 0-16,3-2 0 16,-1-3 1-16,-1-4 4 15,1-3 1-15,4 0 1 0,0-10-4 16,6-1-1-16,-1-6 0 15,1-1 1-15,-2-1-1 16,2-3 0-16,-5 0-1 16,-4-1-1-16,-3 1 0 15,-1-2-2-15,-4-1 2 0,1-3 0 16,-7-1-1-16,1-7 1 16,-1-2-1-16,2-9 1 15,0-6 3-15,-1-8 4 16,2-7-6-16,-7-7 0 15,-7-3-2-15,-8-3 1 16,-11 2 0-16,-5-2 0 0,-7-3 4 16,-6-4 11-16,0-3-6 15,-4-6-1-15,-3-3-3 16,-6-4 0-16,-2-3 1 16,-10-5 1-16,-7-8-5 15,-6-3-2-15,-19-4-4 0,-11-1-1 16,-10-1 0-16,-19 4 0 15,-16 5 1-15,-14 1 3 16,-15 7-1-16,-5 7 2 16,-16 5-1-16,-8 11-1 15,-7 12 0-15,-7 11-48 16,1 9-36-16,-13 6-164 0</inkml:trace>
  <inkml:trace contextRef="#ctx0" brushRef="#br0" timeOffset="47345.683">24254 16044 464 0,'-13'2'8'16,"3"-2"29"-16,5 0-6 15,0 0-14-15,5 0-10 0,-2 0-2 16,2-2-9-16,0 1 3 16,0-1 0-16,0 0 1 15,0 0 1-15,0 2 3 16,0 0 14-16,0 0 4 15,0 0-7-15,0 0-5 16,0 0-5-16,-1 0-4 0,1 0-3 16,0 0 0-16,0 0-1 15,3 4-1-15,8 3 3 16,7 0 1-16,5 2 0 16,10 0 1-16,9-4 1 0,6 0 1 15,11-7-3-15,11 2 0 16,11-1 2-16,9-10-3 15,10-3 0-15,12-2 2 16,10-1-1-16,5 1 1 16,9 1-2-16,5 4 1 15,3 0-1-15,0 6 2 0,6 2-1 16,4 3 0-16,4 0 3 16,6-2 6-16,1 2 2 15,3 0 2-15,3-3-3 16,-2 3-5-16,0 0-2 15,-9-1 0-15,1-4 1 0,-8 1-3 16,-6-1 0-16,-8-2 0 16,-14 1-1-16,-7 0 0 15,-15-4 0-15,-11 5-8 16,-19-4 4-16,-12 2 1 16,-16 2 0-16,-14-1-16 15,-17 2-24-15,-14 0-39 0,-12-2-35 16</inkml:trace>
  <inkml:trace contextRef="#ctx0" brushRef="#br0" timeOffset="47815.7825">27786 15365 688 0,'22'0'2'15,"-1"0"1"-15,8-4-3 16,7 2 1-16,3 2-2 15,10 0 1-15,4 4-7 16,7 5-9-16,4 3-1 16,7 4-8-16,6 2 2 0,2 3 3 15,-1 5 1-15,5 0 9 16,0 5 6-16,-1 2 4 16,-1 3 1-16,-4 4 10 15,-10 2 8-15,-10 3 1 16,-10 3-2-16,-15 5-7 0,-19 3-4 15,-13 3 2-15,-13 1 3 16,-29 8 1-16,-18 0-1 16,-19 0-3-16,-13-3-2 15,-10 0-2-15,-4-3-5 16,4-7-9-16,3-10-43 0,13-11-85 16</inkml:trace>
  <inkml:trace contextRef="#ctx0" brushRef="#br0" timeOffset="50274.9027">29640 15341 482 0,'7'42'115'0,"0"-2"-122"0,7 3 9 16,6 6-2-16,5-7 2 16,5 0-4-16,8-9 2 15,5-6 0-15,6-7 2 16,5-12-4-16,2-6 4 15,0-4-2-15,5-19 1 0,0-11 1 16,0-9-2-16,0-9 1 16,-1-9-3-16,-4-5-2 15,-6-4-7-15,-5 0 1 16,-8 7 3-16,-6 10 4 16,-11 8 3-16,-4 15 1 15,-7 8 20-15,-5 13 15 0,-4 7 3 16,0 7-21-16,-9 18-14 15,-8 10 0-15,2 15 10 16,-7 13-3-16,-7 12 0 16,-3 11-1-16,-2 10 3 15,-5 7-7-15,-3 6 4 0,-3 7-5 16,-2 1 4-16,4 0-2 16,1-6 0-16,3-3 1 15,3-12-1-15,4-7-3 16,7-7-2-16,3-6-2 15,10-7 0-15,5-10-2 0,7-7-26 16,0-13-32-16,12-18-29 16,6-17-83-16</inkml:trace>
  <inkml:trace contextRef="#ctx0" brushRef="#br0" timeOffset="52743.7229">10301 3995 22 0,'4'-3'461'0,"-4"-2"-457"0,0 3 4 15,0 1 23-15,-1-6-6 16,1 0-6-16,-3-5-3 16,3-4 4-16,0-6 1 15,3-8-1-15,-3-5-7 16,1-7 0-16,3-8-3 0,1-7-4 15,0-5 1-15,-3-8-2 16,3-3-1-16,-3-2-2 16,0-7-2-16,2 2 2 15,-4 1 4-15,0 1 0 16,0 4-1-16,0 5-2 16,-8 5-2-16,-2 5 1 0,-2 7-2 15,-5 6 1-15,-1 3 1 16,0 9-1-16,-2 4-1 15,3 4 3-15,0 7-3 16,1 6-1-16,2 5 1 0,3 1-3 16,1 7 1-16,2 0-7 15,-1 9-4-15,0 8 3 16,0 10 4-16,0 8 4 16,0 3 0-16,-2 11 1 15,-1-1-3-15,1 4 2 16,-2-2 2-16,1 0-3 0,-1-6 0 15,2-6 1-15,3-8 2 16,-2-9 1-16,5-5-2 16,3-10 2-16,0-3 0 15,2-3-1-15,0-7 2 0,6-12 2 16,7-14-1-16,1-9-2 16,7-12 0-16,7-9-2 15,0-2 2-15,3-3-1 16,3 1 0-16,0 5 0 15,0 5 1-15,0 5-3 16,0 8 4-16,-2 8-3 16,0 10 3-16,2 6 3 0,0 16-2 15,1 4 4-15,1 25-1 16,2 15 1-16,-1 17 1 16,2 10-2-16,0 15-1 15,0 1-3-15,0 6-2 16,3-8-13-16,-4-12-63 0,-2-19-168 15</inkml:trace>
  <inkml:trace contextRef="#ctx0" brushRef="#br0" timeOffset="54685.2948">8197 7117 582 0,'-36'-13'-7'15,"0"2"8"-15,0 1 0 16,4 3 2-16,-3-1 1 0,1 7-1 15,2 1-3-15,0 0 1 16,-1 7 0-16,-1 12-2 16,0 8-2-16,-1 12-15 15,-5 11-6-15,-3 11 10 16,-4 14 3-16,-5 7 9 16,-2 11 1-16,0 5 2 0,2 8 3 15,-2 2 14-15,2 5 0 16,4 4-4-16,1 4-2 15,4 4 0-15,2 11-3 16,3 3-2-16,4 7-5 16,0 10 0-16,5 4-1 0,2 6-2 15,0-1 3-15,8 3-2 16,2-2 1-16,8-2 1 16,6-5-3-16,1 0-4 15,4-2 7-15,10-1-2 16,5 3 1-16,2-2-3 0,6 0-2 15,6 0-2-15,3-3 3 16,6-6 1-16,3-9 2 16,7-7-3-16,3-11-1 15,3-15-1-15,7-12-1 16,0-9 1-16,1-13 3 16,5-8 0-16,-1-7 1 0,2-10 1 15,2-10-2-15,2-11 2 16,1-6 1-16,3-13-2 15,0-7 3-15,1-7-1 16,3-14-1-16,-4-9 2 0,1-8-2 16,-4-8 0-16,-1-9 2 15,-4-10 0-15,-3-7 1 16,-4-10 2-16,-8-11-2 16,-5-9 2-16,-5-9-4 15,-9-8 0-15,-5-6 0 0,-4-9 1 16,-5-5-2-16,-7-8 2 15,-3-3 2-15,-2-3 13 16,-3-5-6-16,-5-1 5 16,0-1-4-16,-4-1-1 15,-7 2 2-15,-6-7 5 16,1-1 1-16,-1-8-5 0,-2-9-7 16,-3-3-2-16,-2-13-1 15,0-3-2-15,-6-1-2 16,-4 1 0-16,-5-1 1 15,-5 5-2-15,-6 1-2 16,-6 9 3-16,-6 5-1 0,-4 13 0 16,-6 14-2-16,-9 21-10 15,-8 22-20-15,-13 29-28 16,-12 27-31-16,-17 36-188 16</inkml:trace>
  <inkml:trace contextRef="#ctx0" brushRef="#br0" timeOffset="64239.0266">12635 3776 244 0,'-12'0'174'0,"-1"0"-173"16,-1-2 5-16,4-4 1 15,-3 1-1-15,2 2-1 0,-4-4 1 16,0 2-2-16,-4 0 3 16,0 2 4-16,-1 0-1 15,-2 3-6-15,0 0-2 16,0 0-1-16,-4 0 1 15,1 0 0-15,3 0 1 16,-5 6 8-16,-1 4-4 16,1-1-3-16,0 3-2 0,-1 4-1 15,-1 4-2-15,-2 4 1 16,4-2 1-16,0 6-2 16,4 1 0-16,0 0 2 15,3 1-1-15,2 4-1 16,4 0-3-16,3 1 4 0,2 3 0 15,5 1 0-15,0 0 0 16,4 4 0-16,0-3 1 16,6 0-1-16,3 0-1 15,4 1 1-15,1-4 0 16,6 0 0-16,-2-1 0 0,2 2-1 16,3-6 2-16,2 0-1 15,4-4-1-15,1-4 2 16,3-3 0-16,6-6 0 15,1-1-1-15,6-3 1 16,1-6-1-16,3 0 1 0,2-3-1 16,2-2 2-16,-2 0-2 15,-2-2 1-15,5-8 6 16,-1-5-1-16,-5-3 3 16,4-5-1-16,-4-4 2 15,0-7-4-15,-2-3 3 16,-4-4 4-16,-4-5-2 0,-6-6-2 15,-3-6 0-15,-4-2 2 16,-8-4 7-16,-8-6-5 16,-4-3-6-16,-6-4 4 15,-6 1-4-15,-14-1-2 0,-9 4-1 16,-6 5 0-16,-11 10-2 16,-10 9-3-16,-12 13 0 15,-8 21-11-15,-14 13-19 16,-17 29-18-16,-16 24-37 15,-17 20-192-15</inkml:trace>
  <inkml:trace contextRef="#ctx0" brushRef="#br0" timeOffset="67824.1551">12280 4040 429 0,'2'0'0'15,"-2"0"0"-15,0 0 4 0,0 0 10 16,0-2 8-16,0 2 4 15,0-1-9-15,0 1-8 16,0-3-2-16,-2 1-3 16,-3 1 2-16,-1 1-3 15,-1-2 0-15,2 2-1 0,-2-2-1 16,-3 2 0-16,-2-2 0 16,2 2-1-16,-4-1 1 15,2-1-1-15,-4 0 0 16,-3 2 1-16,-2-2 0 15,-4 2-1-15,-2 0 1 0,1 0-2 16,-5 0 1-16,-4 0 3 16,-2 0-5-16,-2 6 2 15,-4 1 0-15,-2 0 0 16,-6 1 0-16,0 3 0 16,-2-1-5-16,-1 0-6 15,-2-1 6-15,-2 1 2 0,2 0 2 16,-3-3-2-16,1-2-2 15,1 1 6-15,-1-1-1 16,2-2 0-16,1-3 1 16,-1 0 5-16,2 0 7 15,2 0-3-15,2 0 0 0,3-3-3 16,-1-1 1-16,1 1 1 16,1-1 0-16,0 3-3 15,2 1-3-15,-3 0 0 16,1 0 1-16,-2 8 1 15,-1 4-3-15,0 3-2 16,-5 3 1-16,0 1-2 0,4 3 0 16,3-4 2-16,4-1-4 15,6-4-4-15,6-3-3 16,7-5-15-16,8-5-18 16,5-6-49-16,6-13-287 0</inkml:trace>
  <inkml:trace contextRef="#ctx0" brushRef="#br0" timeOffset="68690.1004">8369 3917 517 0,'-7'-5'-15'15,"0"-2"16"-15,1 4 1 16,5 0 10-16,-3 0 3 16,2 3-3-16,1 0-4 15,1 0-4-15,-4 12-4 0,2 5-5 16,-1 10 3-16,-2 5 0 15,2 9 2-15,0 4-1 16,-3 2 2-16,1 0-1 16,2 2 0-16,-1-6 1 15,0-4-1-15,2-3-14 0,2-11-28 16,0-6-34-16,0-5-103 16</inkml:trace>
  <inkml:trace contextRef="#ctx0" brushRef="#br0" timeOffset="69030.6823">8572 3912 512 0,'3'-10'3'0,"2"3"-2"16,-2 2 1-16,1 2 0 16,3 1 1-16,0 2-3 15,2 0 0-15,5 0-1 0,-2 5 0 16,7 7 2-16,-1 3-1 16,1 3 1-16,1 1 1 15,0 6-1-15,-4 0-1 16,1 2 2-16,-7-1-2 0,2 1 0 15,-2 0 0-15,-5-1 0 16,-1 0-25-16,-4-3-29 16,-4-2-39-16,-9-3-157 15</inkml:trace>
  <inkml:trace contextRef="#ctx0" brushRef="#br0" timeOffset="69218.65">8572 4241 478 0,'20'0'71'15,"3"-10"-74"-15,5-7 3 16,6-2 3-16,1-4-2 16,3 0 0-16,-9-2-39 15,-2 1-55-15,-7 1-84 16</inkml:trace>
  <inkml:trace contextRef="#ctx0" brushRef="#br0" timeOffset="69482.5217">8935 3787 545 0,'8'0'1'15,"6"0"11"-15,-2 3 12 16,-1 6-16-16,0 9-3 0,-4 2-1 16,-4 5-1-16,-1 1 1 15,-2 3-1-15,0-1-1 16,1-3 0-16,7-2 1 16,10-3-1-16,9-4-2 15,16-7-1-15,9-7-6 16,11-2-66-16,3-15-276 0</inkml:trace>
  <inkml:trace contextRef="#ctx0" brushRef="#br0" timeOffset="73599.1392">12573 4200 169 0,'-6'-18'8'0,"1"0"19"16,2-1 0-16,-4 5 10 15,-1-3 18-15,-1 3-9 16,2 0-22-16,-1 2 3 16,-2-3-6-16,1 2 6 0,2 4 0 15,-1 1-12-15,3-1-7 16,0 2-3-16,0 1-2 15,1 3-1-15,2 1-1 16,1 0-1-16,1 2 1 16,0 0-2-16,0 0-5 0,0 2 1 15,0 8 3-15,0 3 2 16,3 4 1-16,2 5-2 16,-1 4 1-16,3 2 0 15,-4 6 0-15,3 3 1 16,0 3-2-16,-3 3 1 15,2 1 1-15,2 4-2 0,0 4 1 16,-2 3 1-16,2 3-2 16,-2 0 2-16,2 7-1 15,-2 1 0-15,5 5 0 16,-3 0 0-16,-4 4 0 16,6 0 1-16,1 4 1 0,-4 2-1 15,1 1 1-15,0-2 1 16,1 5 1-16,-1 0 0 15,0 1-2-15,2-2-1 16,1-2-2-16,-3 3 0 16,-2 1 5-16,0 0-3 0,0 1 1 15,0 3-1-15,-5 6 1 16,-2-3 0-16,2 1 1 16,-5 2-1-16,-3 2 2 15,-4 2-1-15,-2-2 1 16,1 2 3-16,-4 0-3 0,5-2 1 15,-3-2-2-15,3-1-1 16,0 4-1-16,-2-3-1 16,4-2 0-16,0 7 0 15,-4 0 1-15,0 1-1 16,-2 1 0-16,0 0 1 0,0 3-1 16,-3 1 0-16,4-4 1 15,-2 2 0-15,5-3 6 16,0 1-2-16,2-3 2 15,5 2-5-15,-1-2 2 16,5-2-1-16,-1 0 1 0,0-1-1 16,2-1-2-16,0-4 1 15,0 3-2-15,0 1 0 16,-1-2 1-16,-1 3-1 16,-2 1 0-16,0-2 1 15,0-1-2-15,3-6 2 0,-1 1-1 16,0-3-1-16,0-4 2 15,2 5-1-15,-1-2 0 16,-1-1 0-16,0-3 1 16,2 2-1-16,0 0 0 15,0 0 0-15,0 1 0 16,0-2 0-16,-2 0 0 0,2 3 1 16,0 1-1-16,0-2 0 15,0-3 0-15,-1 1 1 16,-4 2 1-16,1-3 5 15,0-5 5-15,-2 5 0 16,6-1-3-16,0-1-5 0,0-2-1 16,0-1 0-16,-1 0-2 15,1 1-1-15,0 1 1 16,0-1-1-16,0 4 1 16,0 0-1-16,-6 0 0 15,1 1 1-15,2-3-1 0,-4-3 0 16,6-2 1-16,-4 1-3 15,1-2 4-15,2-2-2 16,2 2 0-16,0-3 0 16,0-2 0-16,0-1 0 15,2 0 0-15,3-5 0 0,3 1 0 16,-4 0 1-16,1 0-1 16,-2 0 0-16,-1 4 0 15,0 0 0-15,-2 0 0 16,-2 1 1-16,2-1-2 15,0-2 2-15,0-4-1 16,0-1 0-16,-2-5 0 0,2-1 0 16,-1-2 0-16,-3-2 0 15,4 2 0-15,0 0 0 16,-2-3 2-16,2 4-4 16,0-3 4-16,0 1-2 15,-1 0 0-15,1-2 0 0,0-2 0 16,0-2 0-16,0-3 0 15,0-4 0-15,3-3 0 16,2 1 0-16,2-2 0 16,-1-3 0-16,-2 1 0 0,1 1 0 15,-1 2 0-15,-1-6 2 16,1 4 0-16,-3-4 1 16,3-1-1-16,-1-4-2 15,-1-5 1-15,3-2 0 16,-5-5-1-16,1-1 0 15,-1-5 1-15,0-2 1 0,0-2 8 16,0 1 0-16,0-2 2 16,0 0-3-16,-1 0-5 15,-7-1-2-15,1 3-1 16,-4 1 0-16,2 1-1 16,-4 4 1-16,-2 2-2 0,2 4 2 15,0 2-1-15,-1 0 0 16,1 4 2-16,0-1 0 15,6-5 8-15,0-2 0 16,6-5-5-16,-1-4-3 16,2 0-3-16,0-3-3 15,0-2 3-15,0 3-7 0,0-2-7 16,2-1-4-16,-2 0 1 16,1 0 1-16,-1 0-5 15,0-4-22-15,0-8-29 16,0-5-82-16</inkml:trace>
  <inkml:trace contextRef="#ctx0" brushRef="#br0" timeOffset="74905.0359">12014 16380 485 0,'-1'0'1'0,"-3"0"17"0,4 0 4 16,0 3-19-16,0 2-4 15,0 6 1-15,7 0 0 16,2 6 0-16,2 0 0 15,1 2 0-15,3-1 0 16,-1-5 0-16,3-1 0 0,-2-3 0 16,2-7 0-16,-1 0-2 15,-1-2 5-15,0-2 1 16,-2-9 5-16,0-3-1 16,-1-1 3-16,-3 1-6 15,0-2-3-15,-2 6 0 16,-4 3-1-16,-1 1-1 0,-2 2 4 15,0 4 16-15,0 0-5 16,0 0-10-16,0 0-4 16,0 5-2-16,0 0 1 15,0-2 0-15,0 1-1 0,0-4 0 16,0 1 1-16,5 1 0 16,-5-2 0-16,0 0 0 15,0 0-1-15,1 0 2 16,-1 4-1-16,2-1-1 15,2 2 2-15,-1 6-2 0,1 0 1 16,-1 5 1-16,1 7-3 16,-4 2 4-16,1 4 0 15,-1 1-2-15,0 6 1 16,0 0 0-16,-1-1 0 16,-5-1 0-16,5-2-4 15,-3-3 8-15,2-3-3 0,-1-6-4 16,3-6 4-16,0-1-3 15,0-6 1-15,0-5-22 16,0-2-19-16,0 0-9 16,0-11-36-16,0-7-115 15</inkml:trace>
  <inkml:trace contextRef="#ctx0" brushRef="#br0" timeOffset="79299.6473">26527 7711 519 0,'-18'-5'-16'15,"-2"-1"9"-15,0 1 8 16,6 3 6-16,0 0-5 15,1 2 1-15,1 0-1 0,1 0 3 16,0 5-1-16,1 8-3 16,-3 9-2-16,-6 10 0 15,-5 8 1-15,-1 15-1 16,-8 12 2-16,-6 11-1 16,2 11-1-16,-4 11 3 15,0 9 1-15,2 7 23 0,4 2 3 16,9 3 5-16,11-7-11 15,12-3-8-15,5-11-9 16,23-6-2-16,18-12-1 16,12-7-5-16,17-9-32 15,7-13-28-15,4-11-59 0,1-14-299 16</inkml:trace>
  <inkml:trace contextRef="#ctx0" brushRef="#br0" timeOffset="80119.9656">26475 8107 330 0,'9'32'134'0,"2"1"-133"0,3-2 1 15,6-1 5-15,5-1 7 16,5-4-7-16,6-5-3 16,3-6-1-16,2-6-1 15,1-4 6-15,2-4 1 16,0-2 3-16,0-12-8 0,1-6-1 15,-3-1-1-15,4-8 0 16,-4 1 1-16,2-6 0 16,-5-1 0-16,-3-3 0 15,-5 1 2-15,-8 2-3 16,-4 5 5-16,-7 6 6 0,-5 9 14 16,-2 4 9-16,-5 8-1 15,0 3-7-15,0 3-17 16,-4 14-8-16,-4 9-2 15,-4 7 1-15,-7 13 1 16,-1 5 1-16,-3 10-2 16,-2 9 1-16,0 1-3 0,-4 8 2 15,0 3 3-15,0 1-3 16,6-1 1-16,5-5-1 16,2-2-1-16,7-6-1 15,9-4 0-15,0-10-11 0,7-3-16 16,6-7-42-16,3-10-47 15,2-12-121-15</inkml:trace>
  <inkml:trace contextRef="#ctx0" brushRef="#br0" timeOffset="80388.7649">27664 9049 331 0,'3'26'470'0,"-3"1"-467"0,-10 11-1 16,-10 16 1-16,-3 13 4 15,-16 15-5-15,-14 3-14 16,-11-3-92-16,-16-10-375 16</inkml:trace>
  <inkml:trace contextRef="#ctx0" brushRef="#br0" timeOffset="83334.9837">28464 7852 691 0,'10'11'5'0,"-5"0"-16"0,4 8 8 15,5 9 0-15,1 11 6 16,-1 8-1-16,2 8 2 15,0 11 2-15,1 9-1 16,-5 4 0-16,1 4 3 16,-3 5-4-16,-1-4-3 0,-1-2 1 15,-1-8-1-15,2-4-6 16,-2-8-8-16,1-6-21 16,-3-10-37-16,-2-8-37 15,-3-11-165-15</inkml:trace>
  <inkml:trace contextRef="#ctx0" brushRef="#br0" timeOffset="83742.1711">28963 7900 706 0,'24'-22'82'0,"3"-2"-87"16,7 6 2-16,5 3 2 15,10 8 0-15,0 7-1 0,1 0 0 16,-5 14-2-16,-4 10-10 15,-5 7 2-15,-4 10-3 16,-3 3 1-16,-7 9 13 16,-4 4 0-16,-4 4 2 15,-2 3 1-15,-2 0-2 0,-1 0 1 16,-1-3 0 0,-1 0-1-16,3-6 0 0,-5-3 0 15,0-6-15-15,-5-3-25 16,0-5-19-16,-7-12-22 15,-13-6-69-15</inkml:trace>
  <inkml:trace contextRef="#ctx0" brushRef="#br0" timeOffset="83939.6957">29162 8444 794 0,'32'-22'5'16,"4"-1"-6"-16,9-2 0 16,10 0 1-16,4 0 0 15,4 2-8-15,0-1-38 0,-6 1-19 16,-8-3-56-16,-4-1-202 16</inkml:trace>
  <inkml:trace contextRef="#ctx0" brushRef="#br0" timeOffset="84295.4204">30377 7736 817 0,'49'2'0'16,"-3"5"1"-16,3 7-3 15,-5 7 1-15,-5 12 0 16,-17 11-17-16,-16 13-24 16,-7 9 15-16,-26 8 13 0,-17 8-6 15,-12 6 3-15,-2-4 18 16,0-5 0-16,6-8 3 16,11-7 12-16,16-9-1 15,14-8-10-15,11-6-2 16,16-9-3-16,18-9 2 15,15-6 1-15,12-11 2 16,10-6-2-16,10-8 1 0,5-14-8 16,-2-4-12-16,-1-8-32 15,-6-9-52-15,-10-4-126 16</inkml:trace>
  <inkml:trace contextRef="#ctx0" brushRef="#br0" timeOffset="84594.3747">30775 7382 858 0,'69'0'0'0,"6"0"-5"16,12 24 5-16,4 15 5 16,3 20 1-16,-10 18-4 15,-19 21-2-15,-21 19-1 16,-18 19-1-16,-26 17-6 0,-27 16-19 16,-36 12-23-16,-29 4-29 15,-21 3-49-15,-18-6-146 16</inkml:trace>
  <inkml:trace contextRef="#ctx0" brushRef="#br0" timeOffset="87263.8861">12525 4239 650 0,'-13'0'-11'0,"0"0"13"16,5 0-3-16,2-2 1 15,4 1-10-15,-2 1-20 16,1 0-21-16,-8 0-76 16</inkml:trace>
  <inkml:trace contextRef="#ctx0" brushRef="#br0" timeOffset="89355.1934">12856 3843 275 0,'0'-6'165'15,"-5"-1"-163"-15,-2 1 19 0,2 0 17 16,1 1-22-16,1 0 2 15,1 3 2-15,0 2-3 16,2 0 5-16,0 0-13 16,0 0-9-16,-2 4-9 15,8 6 4-15,1 4 5 0,1 1 1 16,6 4-1-16,-2 1 0 16,2 2 0-16,1-5 0 15,0-1 0-15,4-1 0 16,2-5 2-16,-1-3-2 15,1-5 0-15,6-2 0 16,6-10 2-16,4-19-2 16,12-14 7-16,14-14 1 0,8-18 8 15,18-15-2-15,13-14 1 16,15-10-7-16,12-4-4 16,6-5-2-16,6 4-1 0,3 7-16 15,-10 9-21-15,-3 11-17 16,-17 11-91-16</inkml:trace>
  <inkml:trace contextRef="#ctx0" brushRef="#br0" timeOffset="97662.9746">14510 1171 411 0,'0'2'121'0,"0"-2"-119"15,2 1-8-15,5 2-3 16,3 1 9-16,4 1-1 16,4 4-2-16,1-2 4 15,8 5-1-15,-2 2 0 16,1 6 0-16,-1 3 0 16,0 2-1-16,-2 6-3 0,-1 2 0 15,-2 3 3-15,-3-2 0 16,3 0 0-16,2-3 2 15,1-5-1-15,7-5 0 16,11-6-1-16,8-12 1 16,14-3 11-16,17-19 9 0,11-15 7 15,16-14-2-15,15-16-5 16,21-13-14-16,9-8-1 16,6-8 0-16,13-6-1 15,5-1-2-15,-4 3-1 16,-5 2-1-16,-9 8 1 0,-7 8-2 15,0 11-1-15,-11 15-28 16,-12 12-40-16,-15 14-87 16,-16 12 157-16,-17 15 0 15,-26 8 0-15</inkml:trace>
  <inkml:trace contextRef="#ctx0" brushRef="#br0" timeOffset="110537.6995">14356 5026 495 0,'-12'-19'1'15,"-5"-3"0"-15,5 1 2 0,-1-4 0 16,2-2-4-16,-1-1-21 15,-3-1 4-15,3-1 7 16,-8-3 2-16,0 0-12 16,-6 1-24-16,-3 0-77 0,-5-1-10 15</inkml:trace>
  <inkml:trace contextRef="#ctx0" brushRef="#br0" timeOffset="111576.7506">13988 4561 167 0,'-50'-31'64'16,"-4"-2"-4"-16,-2 0 24 15,-2 1-41-15,-1 2-19 16,-5-1 0-16,-6 3-10 15,-4-1-8-15,-1 1-4 0,-8 1 3 16,1 4-3-16,-6 1-1 16,-6 7 2-16,1 0-6 15,-7 5 3-15,-2 3-5 16,-7 4-3-16,-1 3 5 16,-7 0 1-16,-3 6-2 15,-6 6 1-15,-3 5 2 0,-3 2 0 16,-3 6 3-16,-5 1-2 15,5 5 2-15,-3 3 6 16,2 0 2-16,4 4 0 16,-2 1-2-16,6 2-3 0,-2 5-1 15,1 6 0-15,4 1-3 16,1 8-1-16,2 5 0 16,-1 5-1-16,6 6-6 15,-4 2-4-15,3 4 2 16,-1 4 5-16,4 6 4 0,4 2 0 15,-1 1 2-15,4 6 2 16,8-2 5-16,1 0 0 16,9-2 1-16,6 0 2 15,9 0-4-15,3 2 5 16,10 0-12-16,4 4 1 16,6 1-2-16,-1 1 0 0,12 0 0 15,4 0 0-15,4 0-6 16,6-2-3-16,7-3 6 15,8-5 2-15,7-3 1 16,5-4 0-16,0-1 0 16,12-4-1-16,8 0 1 0,1-1 0 15,8-1 1-15,5 0-1 16,4 0 0-16,5-4 0 16,6-4 0-16,4 1 0 15,5-2-4-15,4 0 3 16,5-1-1-16,2-3-1 0,6-1 3 15,2-5-1-15,4-5-2 16,5 0 4-16,6-7-2 16,4-3 1-16,6-5 0 15,5-3 0-15,2-5 1 0,8-3-2 16,2-3 2 0,3-3 0-16,5-1 0 0,2-5 2 15,3-4-1-15,2-3-2 16,2-5 1-16,1-5 1 15,3-3-2-15,4 0 0 16,0-11 1-16,5-3-1 0,1-6 0 16,1-3 1-16,2-4-1 15,-2-2 0-15,1-2 0 16,-1-6 2-16,-2-2 1 16,1-5-1-16,0-4 0 15,-3-6 1-15,2-5 3 0,-1-7-1 16,-1-7-1-16,-1-5 0 15,-3-5 1-15,-4-6-1 16,-3-7 3-16,1-6 1 16,-5-9-3-16,-1-4-1 15,0-10-2-15,-6-7-1 16,-2-3-1-16,-8-5 1 0,-5-4-1 16,-10-1 0-16,-8-3 0 15,-14-2 0-15,-7-2 1 16,-12-2 0-16,-13 1 0 15,-12-5 1-15,-12 1-1 16,-13 0 0-16,-7 0 2 0,-13 6 1 16,-18 1 3-16,-15 6-2 15,-14 6-4-15,-19 9 2 16,-17 12-5-16,-16 10-16 16,-22 20-32-16,-15 13-63 15</inkml:trace>
  <inkml:trace contextRef="#ctx0" brushRef="#br0" timeOffset="115118.5485">24893 13108 627 0,'-19'-21'51'0,"-5"-6"-59"0,-3 0 8 15,-2-1 5-15,-5 1-3 16,-2-5-9-16,-5 1-18 15,-4-1 7-15,-9-3-5 16,-2-3-1-16,-5 3 11 0,-5-1 3 16,-4-2 8-16,-5 3-1 15,-4-4 4-15,-4 1 5 16,-3-3 6-16,-5-2 1 16,-7-1-2-16,-6-3-6 15,-1-3 0-15,-11 2 1 0,1-2-2 16,-7 0 1-16,-2-1-4 15,-7 0-1-15,-1-3 0 16,-5 4 1-16,-5-2-2 16,0 0 1-16,-3 2-4 15,-1 0 1-15,-6-2 2 16,1 4-1-16,-3-4 2 0,-7 2-2 16,0 3 3-16,-2 0-1 15,-5 1 0-15,-2 1 0 16,-3-1 0-16,1 3 0 15,-6 4 2-15,-3 1 4 16,-1 1-5-16,-2 2 0 0,-3 7 2 16,-3 0-1-16,3 2 0 15,2 2-5-15,4 0 3 16,-6 3-4-16,4 2 0 16,-1 1 1-16,1 0 1 15,0 1 2-15,0 5-1 0,3 0 0 16,0-1 1-16,2 6 0 15,0 0 1-15,0 2-2 16,1-1 1-16,4 4 1 16,-2 1 1-16,5 1-1 15,1 0-2-15,4 0 1 0,-1 5 1 16,5 4-1-16,3 2 0 16,2 3 1-16,0 0 0 15,5 4 0-15,0 2 1 16,7 4-1-16,4 2 1 15,0 4 1-15,7 4-3 16,4 3 0-16,4 6-1 0,1 7-1 16,5 3-2-16,2 5-1 15,7 4-8-15,3 4 2 16,5 6 8-16,2 3-1 16,7 0 4-16,6 5-1 0,0 2 2 15,10 2-1-15,7 4 0 16,-2 0 0-16,11 6 0 15,5 1 1-15,6-1 2 16,5 1 1-16,10-4 2 16,8 2-3-16,6-2-2 0,9-2-1 15,4 4 1-15,8 1-2 16,0-1 2-16,7 0 0 16,6-1-1-16,8-2 0 15,1 2 0-15,9-6 0 16,7 5 0-16,0 0 0 15,4 2 1-15,7-4-1 0,-1 2-1 16,10-2 2-16,-2 4-1 16,1-3 0-16,6-2 1 15,2 5-1-15,3-1-1 16,2-3 1-16,4-2 0 16,5-2 0-16,3-1-1 0,4-4 2 15,6-3-2-15,3-6 2 16,10-1 0-16,2-4-1 15,5-3 0-15,5-5 0 16,6-1 0-16,3-3 0 16,5-2 0-16,-2 0 0 0,7-4 0 15,3 0 0-15,2 0 1 16,3 0-2-16,0-2 2 16,7-1-1-16,0 0 0 15,3-3 1-15,6-2-2 16,0 0 2-16,1-3 6 0,3-3-3 15,3-3-1-15,-1-2 5 16,5-3-3-16,4-4-1 16,0-2-1-16,5-3-2 15,-2-4-1-15,0-4 3 16,3 0-3-16,0-3-2 16,0-2 4-16,1 0 2 0,3-4-1 15,1 0-2-15,-4 0 2 16,1 0-2-16,-1 0 0 15,3 0-3-15,-7-2 4 16,-2 2-2-16,3-2 1 16,-3 2-1-16,4-4 0 0,-4 1 1 15,1-4 1-15,-1 0 0 16,2-4-2-16,-3 0 0 16,0-4 0-16,1-5 0 15,0-2-11-15,-4-3 5 16,1-1 4-16,-5-5-1 0,-2 0 3 15,-8-5 1-15,0-3 1 16,-5-5-1-16,-6 0 1 16,-2-4 3-16,-5-4 4 15,-4 1-3-15,-2-6 1 16,-7-4-3-16,-1-3 0 16,-6-8-3-16,-1-4 0 0,-7-3 0 15,-3-8-6-15,-9 1 11 16,-5-5-10-16,-7 1-2 15,-10-2 2-15,-8-4 3 16,-2-4 2-16,-7-2 1 0,-7-3 1 16,-6-7 4-16,-10 1-1 15,-4-5 3-15,-15-3 1 16,-7-5 0-16,-12 1-1 16,-2-3 2-16,-18 1-4 15,-9-1 2-15,-8 5-6 0,-9 0-8 16,-7 10-28-16,-13 5-34 15,-10 8-113-15</inkml:trace>
  <inkml:trace contextRef="#ctx0" brushRef="#br0" timeOffset="122254.7861">12594 16452 256 0,'0'0'214'0,"0"-5"-213"16,-1 2 0-16,-3-4 1 16,1-5 0-16,-3-3-2 15,4-3 1-15,-2-4 1 16,-1-4-1-16,3-5-1 15,1-1 1-15,-3-1-2 0,1-5 0 16,-1 0 1-16,-2-3 1 16,1-1-1-16,-2-3 0 15,0-1 0-15,-2-4 1 16,0-4 10-16,-2-3 1 0,2-5-3 16,-4-2 3-16,-1-8-1 15,3-3 2-15,-1-5 3 16,0-5-1-16,0-6 2 15,4-1-4-15,-1-4 0 16,1-2-3-16,1-2-7 16,2-6 0-16,0 0-2 0,-1-6 0 15,3-4-1-15,-2-5 0 16,5-4 0-16,-1-4 0 16,1-3 2-16,1-5-2 15,-1-3 1-15,0 0-1 16,0-6-1-16,7 2 1 0,-2 0 2 15,-2 0-3-15,4-3 2 16,-2-1-1-16,1-2 0 16,-2-3 1-16,1 0-2 15,2-6 2-15,0-3-2 16,3 0 2-16,0-2-1 0,2-1 1 16,2 1 2-16,3-6-2 15,1 1 2-15,3-2-2 16,-1-2 0-16,2-1-1 15,4-4 0-15,-6 6-1 16,4 0 2-16,0 3-2 0,-3-1 1 16,-1 1-1-16,0-4-2 15,0-3 5-15,-3-3-4 16,0-1 3-16,0-4 0 16,1-5 2-16,0 0 1 15,0-4 0-15,2 1 1 0,-2-1-2 16,0 0-1-16,-2 4-1 15,2 4 0-15,-2 1-5 16,-3 6 11-16,1-2-6 16,-1 1-1-16,1 3 0 15,-3-3 1-15,0 3-2 0,-1-1 2 16,0 4-1-16,-5 0-5 16,2 0-9-16,-5 4-2 15,-1 3 5-15,1 3-1 16,-2 6-11-16,2 5-9 15,-6 8-21-15,-2 9-42 16,-8 5-239-16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7-04-08T06:13:50.3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12058 4018 539 0,'0'-8'2'0,"0"2"-1"0,0 1-1 15,0 1 0-15,0 2 2 16,0 2-3-16,3 0 2 16,-3 0-2-16,4 0-5 15,1 2 0-15,2 7 5 16,5 4 1-16,0 2 1 0,-2 3 0 15,5 4-1-15,-3-1 1 16,1-1-1-16,0-1 0 16,0-2 1-16,1-3-1 15,-1-5-1-15,6-6 1 0,3-3 0 16,-1-3 0-16,7-17 2 16,6-14 4-16,12-9 4 15,10-15 1-15,12-14 8 16,8-10 7-16,11-9-3 15,8-3-7-15,2-3-8 16,4 5 0-16,-1 1 0 16,-3 4-3-16,-5 8-3 0,-9 6 0 15,-5 9-1-15,-7 8-2 16,-7 10 0-16,-7 8-19 16,-1 11-20-16,-7 9-25 15,-7 6-39-15,-8 7-160 16</inkml:trace>
  <inkml:trace contextRef="#ctx0" brushRef="#br0" timeOffset="6618.1411">17174 4040 429 0,'0'-6'4'0,"0"3"1"16,0-3-2-16,0 1-1 16,0 2 2-16,0-2 5 15,-2 0-3-15,2 4 4 0,0-1 13 16,-2 2-8-16,0 0 1 16,2 0-10-16,0 0-7 15,0 3-2-15,0 8 3 16,0 3 1-16,-2 4 2 0,2 2-2 15,0 2 0-15,0-1 0 16,0 2-1-16,0-3 0 16,2-4 2-16,6-1-3 15,-2 0 0-15,5-6 2 16,2-2-2-16,3-5 1 16,6-2 2-16,8-6-1 0,6-17 5 15,13-9 6-15,10-14 2 16,13-13 0-16,12-10 3 15,8-8-2-15,5-7 10 16,5-6-6-16,6-2-7 16,-4 1-10-16,-1 4 0 15,-1 3-1-15,-4 3 0 0,-8 14-1 16,-8 6-8-16,-6 11-24 16,-11 11-25-16,-13 8-51 15,-14 7-160-15</inkml:trace>
  <inkml:trace contextRef="#ctx0" brushRef="#br0" timeOffset="8539.9188">21684 3987 298 0,'5'-12'79'16,"-1"1"-98"-16,-1 5 18 0,0 0 3 15,-3 0-1-15,0 5 13 16,0 1 8-16,0-2-7 15,0 2 6-15,0 0-11 16,0 0-6-16,0 0-2 16,0 0-3-16,0 0 0 15,0 3 0-15,0 5 0 0,5 2 2 16,4 5-1-16,0 2 1 16,2 4 2-16,1 0-1 15,0 4-1-15,3 4 0 16,-3-1 1-16,5 2-1 0,0 2 0 15,2-1-1-15,4-5 1 16,4-1 0-16,7-8 2 16,7-9 12-16,12-8 13 15,13-12-1-15,17-20 8 16,19-24-1-16,18-19 3 16,24-17-8-16,14-17-10 0,18-12-8 15,13-8-5-15,10-4-5 16,2 2-1-16,-3 5 0 15,-10 6-44-15,-14 8-70 16,-16 7-329-16</inkml:trace>
  <inkml:trace contextRef="#ctx0" brushRef="#br0" timeOffset="10269.5728">25663 3818 549 0,'0'0'-2'15,"0"-1"0"-15,0-4-2 0,8-1 2 16,-3 3-9-16,1-1 3 16,0 1 6-16,3 2 0 15,-1 1 1-15,-1 0-1 16,3 0 1-16,0 0 0 15,1 4 1-15,2 2 0 0,1 1 0 16,0-1-1-16,2 6 1 16,2-2 0-16,0 5-2 15,6 0 2-15,-4 2 1 16,4 4 1-16,1 0-2 16,-1-1 1-16,1 1-1 0,-2-4 0 15,0 2 1-15,3-8-1 16,2-4 3-16,5-7 1 15,6 0 4-15,12-11 4 16,6-15-2-16,13-9-2 16,16-15-3-16,13-10 2 0,14-15 7 15,13-11 6-15,12-8-7 16,9-9-5-16,6-5-5 16,-2 1-2-16,-2 4 0 15,-8 7-1-15,-10 8-3 16,-14 13-22-16,-20 11-24 15,-19 12-54-15</inkml:trace>
  <inkml:trace contextRef="#ctx0" brushRef="#br0" timeOffset="17173.3055">7774 3952 462 0,'-5'-6'3'0,"0"5"0"15,1-2 12-15,3-1-3 0,1 1-5 16,-2 3 1-16,2-1-1 16,0 1-2-16,0 0-1 15,0 0-8-15,2 0 0 16,5 3 3-16,4 5 0 15,1 5 1-15,2 3 1 16,3 3-1-16,0 5 2 0,3-1 0 16,0 0 0-16,4-2 3 15,0-3-4-15,5-9 2 16,7-9 3-16,11-15 11 16,12-24 7-16,13-28 4 15,18-27 6-15,16-22-4 0,20-27-12 16,8-16-10-16,14-10-6 15,1 3-2-15,-6 5-41 16,-8 18-54-16,-21 17-209 16</inkml:trace>
  <inkml:trace contextRef="#ctx0" brushRef="#br0" timeOffset="20504.5708">14963 5242 467 0,'-15'2'0'0,"1"-2"1"16,4 2 12-16,2-2-8 15,3 0-4-15,-1 0-11 16,3 0-8-16,1 2 1 0,-1-2 2 15,3 0-2-15,-2 1 9 16,2-1 7-16,0 0-1 16,0 0-1-16,0 4-6 15,0-1 8-15,0 1 11 16,5 1 9-16,2 1-3 0,2 4-4 16,6-1-3-16,2 3 1 15,9-1-5-15,2 0 0 16,10 0-4-16,7 2 0 15,1-7 1-15,9 3-2 16,2 1 0-16,6-2 1 16,3 3-1-16,4-3 0 0,2 7 0 15,5-4 1-15,3 3-1 16,4 0 3-16,3 0 2 16,8 3 2-16,9-3 5 15,3 0-9-15,4-2 0 16,6 3-2-16,9-5 0 15,1 3-1-15,4-1 1 0,3 1 0 16,2-1 0-16,2-1 0 16,6 0 1-16,0-1 14 15,-1-2 0-15,4 1-4 0,2-4-3 16,0-2-4-16,2-1-1 16,-3 2-1-16,0-4-2 15,3 0 0-15,-4 0-2 16,-3 0 2-16,-4-6 0 15,-5 3-1-15,-6-1 2 16,-8 1-2-16,-11 1 1 0,-10 2-1 16,-13 0 2-16,-6 0-2 15,-14 0 0-15,-12 7 2 16,-9 0-4-16,-12 2 4 16,-11 0-2-16,-9 2 0 15,-10 0-10-15,-4-3-60 0,-20-4-173 16</inkml:trace>
  <inkml:trace contextRef="#ctx0" brushRef="#br0" timeOffset="37662.7221">3205 7534 515 0,'3'0'2'0,"1"0"-4"0,1-2 1 15,3-1 2-15,2-2-1 16,5-1 1-16,1 2-2 16,2 1 1-16,3 1 0 15,4 0 0-15,4 2 1 16,0 0-2-16,1 0 1 0,3 4 0 16,2 3 1-16,3 0-2 15,4 4 1-15,2 2 0 16,5-1-1-16,4 1 1 15,5 1 1-15,9-1-1 16,5-1 0-16,6-4 0 16,9 0-1-16,4-5 3 0,6-1 0 15,11-2 1-15,4 0-1 16,6-5 0-16,12-6 1 16,2-1-3-16,6-5 0 15,10 2 0-15,4-3 1 0,8 0-1 16,1 0 1-16,5 0 1 15,2 2 0-15,3 4 0 16,4-3-1-16,-5 3 0 16,3-1 0-16,-1 3-1 15,-1-3 0-15,-5 1 2 16,2-1 2-16,-10 2 7 0,-2-1-6 16,-5 0 0-16,-8 1 3 15,-4-2 0-15,-9 1 0 16,-6-4-2-16,-5 2-1 15,-7-1 0-15,-10-3 0 16,-6 1-2-16,-6-3-2 0,-8 0 1 16,-9 0-1-16,-10 1 0 15,-9-4 1-15,-12 5-1 16,-8 2-2-16,-12 2-6 16,-5 3 3-16,-10 2 5 15,-5 0 2-15,-2 4 4 0,-6-3 1 16,-7 3-4-16,-4 2-4 15,-3 3-26-15,-11 0-36 16,1 0-53-16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7-04-08T05:50:11.8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32487 17120 630 0,'-13'0'-1'0,"3"0"4"16,-1-5 2-16,1 1-3 16,0-2-3-16,0-1-5 0,-4 0-11 15,4 0 2-15,-2-2-6 16,-3-3 9-16,1 1 7 15,-6-1 4-15,0-5 1 16,-4 5 2-16,-4-6 2 16,3 0 4-16,-2 2 4 0,0-3-4 15,0 1-4 1,2-2-2-16,-1 1-1 0,0 1-1 16,-4 0 1-16,1 0-1 15,-5 0-1-15,-2 0 2 16,-2 4-2-16,0-2 1 15,-4 2 0-15,0 1 0 0,-1 1 0 16,0 1 0-16,-1 2 0 16,4 2 2-16,-1 0 3 15,-3 2 1-15,3 1 0 16,-1 2-4-16,-2-2-2 0,1 4 1 16,-4 0-1-1,-2 0 0-15,3-1 0 0,-5-1 3 16,0 0-6-16,-4 1 4 15,0-1-1-15,-1 0 2 16,-4 2-2-16,1-2 0 16,-2 2 0-16,0 0 0 0,0-2 0 15,-2 0 0-15,-2 2 0 16,-1-2 7-16,2 1 7 16,-1-1-7-16,-3 0-4 15,4 2 0-15,-4-1-2 16,0-1 0-16,-2 2-1 15,2 0-1-15,-9 0-3 0,-2 0-9 16,-2 0-1-16,-4 0 7 16,2 0 4-16,-2 2 1 15,-3-2 3-15,5 5-1 16,-1 0 0-16,-4 4 0 16,-2 2 0-16,-3 2 0 0,0 2-1 15,-4 1 1-15,-3 6 0 16,5-1 0-16,0 1 0 15,0 3 0-15,2 1-2 16,3-2-1-16,3-1 2 0,6 0 1 16,1-1 0-16,9-3 1 15,4 1-2-15,5-2 2 16,6 3 0-16,0-2-1 16,3 3 0-16,4 1 0 15,2-1-1-15,2 3 1 16,3 0 0-16,5 1 0 0,3-1 0 15,7 2 0-15,3 2-1 16,7-1 1-16,2 2-2 16,6 0 1-16,4 3 0 15,1 0-1-15,4-1 3 16,0-2-3-16,6 5 2 0,2-2 1 16,2-1-1-16,4 1-1 15,3 2 2-15,0-3-1 16,3 4-1-16,3-1 1 15,4-2 0-15,1-2 1 16,3 1-2-16,1-4 1 0,7 0 1 16,0-2-1-16,4-2-2 15,0 2 1-15,4-3-1 16,0 2 2-16,2-2-1 16,4 2 2-16,-3 0-1 15,4-2 0-15,-2 2 2 16,4-3 1-16,3-3 2 0,0-1-2 15,4-6 0-15,5 3 0 16,4-5-3-16,2 1 3 16,1 0-3-16,1 0 0 15,-3-1 1-15,-1 1-1 0,2 0-1 16,-4-1 2-16,-1 2-1 16,6-4 0-16,-4 1 0 15,2 0 0-15,3 0 0 16,-4-4 2-16,2 0-2 15,-6 1 1-15,4-2-1 16,-3 1 1-16,0-5 0 0,1 2-1 16,3-4 0-16,2 2 3 15,0 0-5-15,1 0 2 16,-5-4 0-16,6 1 0 16,-5 1 1-16,0 1-1 15,-1-4 0-15,3 5 0 0,0-3 1 16,2 1-2-16,-3-1 1 15,2 1 0-15,-1-5 0 16,-1 1 0-16,2-1 1 16,-6-2-1-16,3-1 0 15,-1-1 0-15,-2 0 0 0,1-1 1 16,3 0-1-16,0-1-1 16,-2 2 2-16,-1-3-1 15,-1 2 0-15,-1-1 1 16,0 0-1-16,-5-1 0 15,1 0 0-15,-2-2 0 16,2 0 0-16,-6-2 0 16,-1-2 1-16,-1-1 1 0,0-2-2 15,-5-3 6-15,0-4-1 16,-3 2-1-16,1-4 0 16,0-2 3-16,-3 0-2 0,3-4-2 15,-6-1-2-15,0 0-1 16,-5 2 1-16,-1-5-1 15,-5 4 0-15,-3-2 1 16,2 2-1-16,-2-4 0 16,-1 0 0-16,-1 4 0 15,-1-6 1-15,-4 0-1 0,-5 1 1 16,-5-4 0-16,-7-3 1 16,-1 1 0-16,-4-2 3 15,-11-2 1-15,-12 2-2 16,-11-3-2-16,-11 2 0 15,-17 6 0-15,-13 0-3 16,-10 8-6-16,-7 5-23 0,-7 4-33 16,-5 2-66-16</inkml:trace>
  <inkml:trace contextRef="#ctx0" brushRef="#br0" timeOffset="6198.2218">1594 3399 340 0,'0'-3'42'0,"0"0"-40"15,-3-1 1-15,1 0 6 16,0 1-3-16,0 1 5 16,-2-2 5-16,4 2 4 15,0 1-3-15,0-1 3 0,0-2-11 16,0 3-1-16,0-3-6 16,4 3-3-16,0-3 2 15,0 0-1-15,1 2-1 16,-2 0 1-16,-1 2-1 15,1 0 1-15,-1 0 1 0,3 0-1 16,-3 0 1-16,3 0 0 16,0 2 0-16,0 2 1 15,0 2-1-15,2 0-1 16,3 0 1-16,2-1-2 16,0-3 1-16,3-2 1 0,5 0-2 15,5-7 1-15,7-17 3 16,6-13 15-16,10-16 4 15,13-15-7-15,6-14 5 16,9-11-2-16,4-5-8 16,-1 3-5-16,-1 4-3 0,-10 16-1 15,-9 9 0-15,-13 14 1 16,-8 12-2-16,-9 10 0 16,-7 5 1-16,-2 8-2 15,-3 10-34-15,-6 3-38 0,-5 4-106 16</inkml:trace>
  <inkml:trace contextRef="#ctx0" brushRef="#br0" timeOffset="9938.0033">29693 12814 345 0,'0'0'26'0,"-2"0"0"0,2 0-18 15,0 0-6-15,0 0 0 16,0 0 0-16,0 0 1 16,0 0 3-16,0 0 3 15,0 0 3-15,0 0-3 16,0 0-3-16,0 0 1 0,0 0 0 16,0 0-5-16,0 0 2 15,0 0-2-15,0 0-1 16,0 0 2-16,0 0 1 15,0 0 0-15,0 0 1 16,0 0 0-16,0 0-2 16,0 0 0-16,0 0-2 0,0 0 1 15,0 0 2-15,0 0-3 16,0 0 1-16,0 0 0 16,0 0-2-16,0 0 1 15,0 0-2-15,0 0-3 0,0 5 5 16,2 4-1-16,1 4 6 15,3 1 1-15,-2 4-3 16,1-1-1-16,0 1 0 16,1-3-2-16,-3-1-1 15,4-1 0-15,3-3 0 16,0-3 0-16,5-5 0 0,8-2-1 16,9-11 13-16,13-19 6 15,16-13 20-15,11-15-10 16,20-18-8-16,11-11-3 15,11-11 6-15,10-2-3 0,-2 2-5 16,-5 7-3 0,-15 8-6-16,-14 18-3 0,-20 13-1 15,-19 16-3-15,-20 13 2 16,-12 8-2-16,-13 9-10 16,-4 3-12-16,-18 3-38 0,-7 0-159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7-04-08T05:51:04.2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10592 2390 453 0,'-39'-9'-22'0,"1"0"24"16,0 0-2-16,1 0 8 15,1 0-2-15,0-1-4 16,-1-3-1-16,3-1-1 15,-3 0-1-15,1 0-1 0,-3-1-4 16,-7 1-1-16,0 3 3 16,-6 2 3-16,-4 2 1 15,-3 2 0-15,-6-2 0 16,-1 3 1-16,-4-1 2 0,-4 0 2 16,-1-1 1-16,-4 2-2 15,-5-3 1-15,-3 4 0 16,-1-1-3-16,-2-1 0 15,-3 1-2-15,-4 2 0 16,-6 1 0-16,-2-1 1 0,-2 2-2 16,-7-2 1-1,2 2 1-15,0 0-2 0,-7 4 1 16,1 3 1-16,-8 2-2 16,4 0-2-16,-6 2 2 15,1-3-1-15,-3 5 2 16,3-4 0-16,-4 0 1 0,5-1 0 15,1-2 6-15,-1 1 0 16,2-2 2-16,0 1 0 16,2-1-2-16,-4 1-2 15,6 1-4-15,-2 0 1 16,0 1 1-16,1 3-3 0,3 0 1 16,-3 0 1-16,6-1 2 15,3-1 1-15,3 2 0 16,-1 0-1-16,1 0-2 15,0 3 0-15,-1 2-2 16,-3 3 1-16,2 2-1 0,0 3 1 16,-3 1-1-16,2 1-1 15,-5 1 2-15,3 3 0 16,0 1-1-16,1 3 0 16,-3 1 0-16,6 4 0 15,-2 3 1-15,0 2-2 16,2 2 1-16,3 4 1 0,0 1-1 15,2 4 0-15,1 2 0 16,4 3-1-16,-3 5 1 16,1-1 0-16,3 4 0 15,4 3 0-15,4-3 0 16,4 2 0-16,4 1 0 0,10 3 0 16,3-2 0-16,6 2 0 15,5 4-1-15,4-1 1 16,3 2 0-16,4 0 0 15,3 2 0-15,2 2 0 16,5 3-1-16,3 0 1 0,3-1-1 16,6 3 0-16,4-5 2 15,6 2-1-15,3-7 0 16,7-3-1-16,4 0 1 16,2-2-1-16,2 0 0 15,10 3 0-15,4-4 0 0,2 1-1 16,4-2-2-16,1 1 4 15,8-5 0-15,3 0 0 16,1-2 0-16,5 1 0 16,5-1 0-16,1-3 1 15,5 4-2-15,1-4 1 16,1 1 1-16,3-1 1 0,4 1-1 16,1-2 1-16,3 0-4 15,8-1 4-15,2-5-2 16,3 2 0-16,6-2 0 15,-2-2 0-15,-1 3 0 0,-1-1 0 16,2 2 0-16,-2 3 0 16,4-3 0-16,-1 3 0 15,4-1 0-15,4 0 1 16,2-2 0-16,3-4-1 16,2 1 1-16,4-4-1 15,-1-4 1-15,6-1-1 0,4 0 1 16,0-2-1-16,4 1 0 15,-1-3 1-15,4 2-1 16,-3-2 1-16,9 2-3 16,-5-1 3-16,8 0-1 15,-1 1 0-15,5-3 1 0,1 0-2 16,4-1 1-16,2 0 0 16,1-3 0-16,4-3 1 15,1 3-2-15,4-4 1 16,1 2 1-16,1 0-2 0,7 0 1 15,-3 2 1-15,5-1-1 16,3 3 0-16,-1-4 0 16,-1 0 0-16,5-4 0 15,1-3-1-15,4-2 1 16,0-6 1-16,5 1 0 16,6-4-1-16,2-2 1 0,0-3-1 15,3-2 1-15,4 0 0 16,0-2-2-16,1-2 2 15,2-1 0-15,6-2-1 16,1 0 0-16,-1-2 0 16,1 0 0-16,3 0 2 15,-2-6-3-15,0-1 1 0,0-4 1 16,3 2-1-16,-4-3 0 16,-2-4 1-16,9-2-1 15,-3-2 0-15,-1-1 2 16,1-4 0-16,4-2 0 0,-4-1 0 15,2-5-1-15,-3 1 2 16,0-1-1-16,-5-2-3 16,4-2 3-16,2-2-1 15,-2 0 1-15,1-6 0 16,-2-3 3-16,2-2-2 0,-7-7-1 16,2-2-2-16,-5-1 2 15,-4-6-1-15,0 4-1 16,-4-6 0-16,-7 0 1 15,-5-6-1-15,-2 3 1 16,-7-8 1-16,-7-1-3 16,-5-4 4-16,-5-3-4 15,-10-4 1-15,-7-2 1 0,-12 0-1 16,-10-5 0-16,-9-1 2 16,-11-2-3-16,-13-3 2 15,-11-3 3-15,-7-3 12 16,-12 2-10-16,-10-3-2 0,-7-5-3 15,-12 2 1-15,-11 0-1 16,-4-4-1-16,-15 0 0 16,-14 3-4-16,-7-3 4 15,-13 0 2-15,-11 4 0 16,-9-4-1-16,-11 2 2 0,-10 0 4 16,-12 0 3-16,-8 2 0 15,-10-2-1-15,-13 4-3 16,-7 1 0-16,-13 2-2 15,-10 4-1-15,-12 4-4 16,-10 1 0-16,-12 4 3 16,-6 3-1-16,-12 2-2 0,-15 1 1 15,-9 5 0-15,-12 3 0 16,-12 3 2-16,-17 6-2 16,-7 2-2-16,-13 8 2 15,-12 8-2-15,-8 6 1 0,-17 10 1 16,-12 13-2-16,-15 12 2 15,-6 11-5-15,-11 7-9 16,-8 23-6-16,6 9-12 16,8 10-7-16,13 2 8 15,11 2-32-15</inkml:trace>
  <inkml:trace contextRef="#ctx0" brushRef="#br0" timeOffset="2960.6385">6116 5263 440 0,'0'0'-6'0,"0"0"9"15,0 0 0-15,0 0-4 16,0 2 0-16,3 6 0 15,4 1 2-15,2 5-1 16,3 1 1-16,0 2 1 0,2 3-1 16,4-7 0-16,0-1-1 15,7-4 0-15,3-8 2 16,13-3 8-16,10-25 17 16,20-18 10-16,16-26-4 15,28-25 9-15,22-28-13 16,25-19-20-16,17-19-2 0,3-8-19 15,-2 0-86-15</inkml:trace>
  <inkml:trace contextRef="#ctx0" brushRef="#br0" timeOffset="6156.3881">6087 6789 422 0,'4'-1'-3'0,"-1"1"-9"15,4 0 10-15,4 0 2 0,2 0-1 16,1 1 0-16,4 2 2 16,4 2 0-16,0-1 3 15,5-2-1-15,4-2-2 16,3 0 1-16,6-9-1 15,6-13 3-15,10-10 13 16,7-14-4-16,10-20 11 0,12-20 17 16,14-17-7-16,16-20-11 15,10-15-11-15,14-4-6 16,4-3-2-16,1 3-14 16,-6 8-143-16</inkml:trace>
  <inkml:trace contextRef="#ctx0" brushRef="#br0" timeOffset="15286.4546">1917 8899 444 0,'-3'0'-6'0,"-3"0"9"15,3 0 9-15,1 0 5 16,0 0-13-16,1 0-2 16,1-2-1-16,-4 0-1 15,4 0-1-15,-3-1-2 0,2 0 3 16,-1-2 0-16,2 4 1 15,-2-1-1-15,2 0 2 16,0 0 3-16,0-1 2 16,0 0-4-16,4-1-2 15,5-1 2-15,5-1 1 0,3-1 1 16,4 0-3-16,1 0-1 16,6-1 0-16,1 0-2 15,9 1-1-15,-1-4 4 16,9 2-2-16,2 0-1 15,6-2 2-15,5 1-2 0,2 0 2 16,2 2-2-16,5-1 1 16,3 0 1-16,2 2-2 15,2 1 1-15,6 1 0 16,4 2 0-16,5 1 0 16,-2 2 0-16,3 0 0 15,3 0 0-15,4 3 1 0,2 6-1 16,1-2 0-16,5 4 0 15,0-4 0-15,4 0-1 16,0-2 2-16,4-2-1 16,1-2-1-16,2-1 1 0,-1 0 1 15,4-5-1-15,-3-4 0 16,4 0 1-16,-3-3-2 16,1-1 3-16,0-1-1 15,-3-1-1-15,-3 1 1 16,1-2-2-16,-4 2 1 15,-1 3 0-15,-7-1 0 0,-6 3 0 16,-4 1 2-16,-7 3 1 16,-10 5 1-16,-3 0-2 15,-6 0 3-15,-5 0-2 16,-3 5-1-16,-7 3 1 16,-3-3-8-16,-9-5-61 0</inkml:trace>
  <inkml:trace contextRef="#ctx0" brushRef="#br0" timeOffset="20218.3771">4611 9500 124 0,'2'-7'-2'0,"-2"0"3"16,0 1 20-16,0 2 9 15,0-1 2-15,0 2 6 16,0-2-7-16,-2-1 14 16,0-1-5-16,1 0-19 15,1 0 7-15,-5-3-8 16,5 2-9-16,-2 1 6 0,2-3-3 15,0 3-1-15,0 1-7 16,0 0-4-16,0 2-2 16,0 1 0-16,0 3 3 15,0-3 2-15,0 3 3 16,0 0-1-16,0 0-4 0,0 0 1 16,0 0-3-16,0 0-1 15,0 0-1-15,0 0-1 16,7 0 2-16,-4 6 0 15,4 4 1-15,0-2-1 16,-2 3 1-16,3 7-1 16,-3 1 1-16,-1 5 1 0,-2-2-2 15,1 6 1-15,1-3-2 16,-1-5 1-16,0 2-3 16,5-2 2-16,-2-4 2 15,2-2 2-15,4-1-3 16,5-6 0-16,5-7 0 0,7 0 0 15,7-18 4-15,13-14 13 16,12-16-2-16,13-15-1 16,9-15-4-16,14-13-3 15,7-12-4-15,6-5-2 16,6-2 0-16,3-1 1 16,1-1-2-16,-3 5 0 0,0 4 1 15,-6 6-1-15,-1 4 0 16,-10 13-19-16,-2 9-11 15,-11 10-11-15,-13 13-17 0,-9 12-80 16</inkml:trace>
  <inkml:trace contextRef="#ctx0" brushRef="#br0" timeOffset="25451.5976">5478 10808 455 0,'0'0'3'15,"0"0"-1"-15,0 0 4 16,0 0-3-16,0 0-7 16,4 0 5-16,-3 0-1 15,5 0 0-15,-3 0 0 0,1 0 0 16,2 0 0-16,-1 4 1 15,-1 3 0-15,1 3 2 16,-4 0-3-16,5 5 0 16,-5-1 1-16,4 5 1 15,-2 1-3-15,1 2 2 0,1-3 1 16,0 2-4-16,6-3 2 16,2-2 2-16,1-3-5 15,8-6 3-15,3-5-1 16,5-2-1-16,10-14 8 15,2-15 13-15,11-9-1 16,4-12 10-16,11-12-1 0,7-13-10 16,1-8-3-16,11-11-4 15,3-1-3-15,3-9-4 16,2 1 1-16,-2-1-2 16,1 3 0-16,-3 2-2 15,-1 7 0-15,-5 5-16 0,-7 11-19 16,-5 10-30-16,-12 7-73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7-04-08T05:51:52.5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8763 2140 517 0,'3'0'2'15,"4"-3"-4"-15,11-3 0 16,5-5 2-16,6-1 0 0,3-2-1 16,6 0 2-16,0 1-5 15,2 2-10-15,-3 3 0 16,2 2 5-16,3 2 6 15,3 3 3-15,2 1-1 16,2 0 2-16,6 0-2 0,6 0 2 16,7 0 0-16,8 0 1 15,4 1 1-15,11-1-1 16,9 0-1-16,6 0-1 16,7 0 1-16,7 0-1 15,8 0 0-15,3-1 1 0,5-3-1 16,6 2 2-16,2-1 0 15,5 1-1-15,7 2 0 16,2-1 0-16,7-1-2 16,4 2 3-16,1-2 4 15,8 0 5-15,2 2-7 0,5-2-1 16,2 0-1-16,3 0-1 16,3 1-2-16,4 1 3 15,0-4-2-15,5 1 1 16,0-1-2-16,5 1 2 15,1-1-1-15,8-2 1 16,1 1-2-16,2 0 1 0,2-2 1 16,-1-1-2-16,4 2 3 15,-2-2 2-15,1 0 1 16,1 0-1-16,-2 0 3 16,3 0-2-16,0-1-2 15,0-1 3-15,-1 1-4 0,-2-2-1 16,-3-2 0-16,-3 3 1 15,-4-1-2-15,-5 0 0 16,-5 4 1-16,-5 0 1 16,-1 0-1-16,-12 0 1 15,-6 1-1-15,-10 1-1 0,-7 0 1 16,-12-1-1-16,-6-1 1 16,-12 2 0-16,-11-1 1 15,-11 3-2-15,-10-2 2 16,-11-1-3-16,-12 3-14 15,-15-4-56-15,-20-2-158 16</inkml:trace>
  <inkml:trace contextRef="#ctx0" brushRef="#br0" timeOffset="24283.2474">14044 2759 444 0,'0'1'67'0,"0"-1"-65"0,0 0 4 16,0 0 0-16,0 0-6 15,1 0 1-15,-1-4 1 16,0-2-4-16,0 1 2 16,0-2-8-16,0 1-3 15,-3-1 3-15,-6 3-4 0,-2-1 12 16,-1 2 1-16,-3-3 7 15,1 1 3-15,-3-1-1 16,3 1-4-16,2-2 3 16,-3-3-2-16,0-4-3 15,3 3 0-15,-4-4-4 16,0-1 0-16,-2 0-9 0,-2 0-11 16,-2-1 3-16,-3 0 7 15,-1 1 7-15,-6-1 3 16,1 0 2-16,-5 1 5 15,0-1 0-15,-2 0 1 16,1-1 0-16,-3 3 0 0,-1 0-5 16,0-2-4-16,-6 0 3 15,0 3-3-15,-3 0 2 16,-1 0-2-16,-4 3-1 16,-1 0 2-16,2 0-1 15,-2 3 1-15,-1 1 0 16,-3-3 0-16,4 2 0 0,-2-2 0 15,1 3 0-15,-4-1 0 16,-1-1 2-16,3 1-2 16,-4 0 1-16,2 1 0 15,0-4-1-15,0 5 1 16,0-1 0-16,2 0-2 0,-1 2 1 16,1 1 0-16,0 1 0 15,-1-1 0-15,2 2 6 16,-3 1 4-16,0 1 2 15,2 0-7-15,-4 0-2 0,3 0 1 16,-4 5-3-16,1 2 0 16,-1 0 0-16,1 2 0 15,1-2 0-15,-1 1 1 16,2-1-2-16,-2 0 1 16,2 1-1-16,-2 0-1 15,2 2 2-15,0 1-2 0,0 2-6 16,-2 1-3-16,0 2 3 15,-3 2 1-15,1 0 6 16,1 5-1-16,-1 0 1 16,1 2 1-16,1 0-1 0,0 0-1 15,0-2 2-15,4 3-1 16,1-4 0-16,4 0 1 16,4-1 1-16,0 2 1 15,5-2-2-15,4-1-1 16,1 2 0-16,6-3 0 0,4 4 0 15,1 0 0-15,2 1 0 16,5 1-1-16,0 0 1 16,7 3 0-16,-2 2-3 15,5 1 2-15,1-1 0 16,4 1 1-16,3-1 0 16,1 2-1-16,3-2 1 0,0 1-1 15,1-3 0-15,8 0 1 16,2 3-1-16,3-4 1 15,3-1-1-15,0 3 0 16,7-4 2-16,-1 2-2 16,3-2 2-16,1 2-1 0,2-2 0 15,-2 0 0-15,8 0 0 16,3-4 1-16,-2 2-2 16,5-3 2-16,4 0-1 15,3-5 0-15,1 3 1 16,3-3-1-16,3-3 0 0,6-1 0 15,-1-1 0-15,4-3 0 16,2 0-1-16,-2-1 1 16,4-1 0-16,-1 1-1 15,2-3 1-15,-1 2 1 16,3-1-2-16,4 2 1 0,-1-1 1 16,-1 1-2-16,4-3 1 15,-1 2 1-15,4 1-2 16,0-3 1-16,-1 4 1 15,1-2-2-15,3 1 1 16,0-1 1-16,-3 2-1 16,2 0 1-16,1-2-1 0,-3 3 1 15,4-1 0-15,-2-2-5 16,1 0 3-16,4-3 5 16,1 1-4-16,-2-3 1 15,2 0-1-15,-2 0 1 16,4 0-1-16,-4-7 0 0,-1-1-1 15,-1-1 2-15,0-2 0 16,1 1 2-16,-4-2 3 16,-1-3-5-16,-2 1 3 15,0-2-3-15,-2-4 1 16,-3-1-1-16,2-4 0 0,-4 0 0 16,-1-6 0-16,2 1 0 15,-5-2-1-15,1-2 1 16,-7-2 0-16,1-1-1 15,-4-4 1-15,-7-2 1 16,-2 0 7-16,-5-1 3 0,-5-4-4 16,-5 1-2-16,-7-1 8 15,-9 0-1-15,-3 0-2 16,-8-4-3-16,-7 4-5 16,-4-4 1-16,-13 0 0 15,-9 0 0-15,-9 2 1 0,-11 0-1 16,-8 3-2-16,-12 4 1 15,-9 3-4-15,-13 10 1 16,-9 7-1-16,-15 14-39 16,-7 9-25-16,-10 6-35 15</inkml:trace>
  <inkml:trace contextRef="#ctx0" brushRef="#br0" timeOffset="49132.2245">9073 4803 236 0,'0'2'111'0,"0"-2"-117"16,0 2 5-16,0-2-5 15,0 0 0-15,0 0 12 0,0 0 15 16,2 0 1-16,-2 0 2 15,0 0-6-15,0 0-12 16,0 2-5-16,2 1 0 16,0 1 1-16,-1 1 1 15,1 4 5-15,-2 2-4 0,4 1-2 16,-3 1 0-16,1 1 0 16,2-2 0-16,-3-1-1 15,7-2 1-15,1 0-1 16,5-6-1-16,4-3 0 15,8 0 1-15,8-12 5 16,7-13 18-16,11-10-2 0,12-14-3 16,11-11-1-16,8-8-2 15,11-9-8-15,6-5-1 16,5 0-6-16,0 0 0 16,2 2 1-16,-2 4-3 15,-4 5-11-15,-5 5 2 16,-1 7-2-16,-10 9-6 15,-2 5-24-15,-15 7-62 0,-7 8-216 16</inkml:trace>
  <inkml:trace contextRef="#ctx0" brushRef="#br0" timeOffset="53192.0433">10494 5117 371 0,'0'0'16'16,"0"-1"-5"-16,0-1 0 15,0-2-7-15,0 2-3 0,0 0 1 16,0 0 3-16,0 2 0 15,0-1 5-15,0 1-4 16,-4-1-1-16,1 1-3 16,0 0 0-16,1 0-3 15,1 0 2-15,1 0 0 0,0 0-1 16,0 0 0-16,0 0-4 16,0 0 0-16,0 0 5 15,6 0-2-15,1 0 1 16,1 0 0-16,5 1 1 15,2-1 16-15,5 0 0 16,2 0-5-16,7-1-1 0,3-3-6 16,2 0-5-16,5 1 2 15,2 1-1-15,0 2 0 16,6 0 0-16,1 0 1 16,6 0-2-16,2 5 0 15,3 0 1-15,4 0-2 0,3-1 1 16,0-2 0-16,2 2 1 15,1-4 0-15,-2 2-1 16,-4-1 4-16,-1 3 4 16,-6-1-3-16,-1 1 0 0,-4-1-3 15,-1 3-1-15,-9-1 0 16,-5 1-11-16,-11-5-73 16</inkml:trace>
  <inkml:trace contextRef="#ctx0" brushRef="#br0" timeOffset="55435.7187">12458 4345 460 0,'0'0'-5'0,"0"0"-20"15,0 1 17-15,0-1 8 0,2 0 1 16,-2 2-2-16,4 0 0 15,-3 2 0-15,1-1 1 16,2 1 2-16,-1 1 2 16,2 0 2-16,1 1 0 15,0-1-1-15,1-1-1 16,1-3 0-16,6-1 3 0,-1 0 3 16,9-5 4-16,7-16 15 15,7-9 0-15,7-14-3 16,12-11-3-16,5-9-3 15,4-4-5-15,1-3-4 16,-1 2-6-16,-6 8 1 16,-9 8-5-16,-12 12 0 0,-4 8 0 15,-6 9-32-15,-10 4-42 16,-6 8-95-16</inkml:trace>
  <inkml:trace contextRef="#ctx0" brushRef="#br0" timeOffset="57969.2409">12582 5575 740 0,'-6'0'-43'0,"-1"-7"8"15,4-11-124-15,-3-7-344 0</inkml:trace>
  <inkml:trace contextRef="#ctx0" brushRef="#br0" timeOffset="60161.7511">13087 6220 363 0,'0'-4'2'15,"0"3"7"-15,0-5 9 16,0 2 0-16,0 1-10 0,0-1-3 15,0 1-2-15,0 1 0 16,0 0 1-16,0 0 3 16,0 2-5-16,0 0 0 15,0 0 3-15,0 0 2 16,0 0 0-16,0 0-1 0,0 0-5 16,0 0-3-16,0 2 1 15,0 7 0-15,0 0 3 16,5 5 0-16,0 2-1 15,0 2 1-15,3 2-2 16,1-2 1-16,-1 3-1 0,6-5 2 16,-4 0-2-16,4-2-2 15,1-3 4-15,8-7-6 16,5-4 6-16,6-4 25 16,5-17 3-16,10-10-8 15,4-2-12-15,4-10 2 0,1-4-1 16,-2 1 0-16,-7-1-2 15,-1 7-1-15,-9 2-2 16,-10 9-5-16,-9 8-9 16,-12 7-55-16,-8 5-89 15</inkml:trace>
  <inkml:trace contextRef="#ctx0" brushRef="#br0" timeOffset="66500.4512">10477 7766 436 0,'-5'-3'2'0,"0"-1"-1"16,3-1 3-16,-2 3 1 15,1 0 0-15,0-2 15 16,2 3-5-16,-1 1-4 0,2 0 2 16,0 0-5-16,0 0-6 15,0 0-3-15,0 0-1 16,0 0-1-16,6 0 2 16,4 0 1-16,6 0 1 15,4 0-1-15,9 0 0 0,5 0 1 16,5 0 1-16,7 0-1 15,3 0 1-15,4 0-1 16,1 0-1-16,5 1 2 16,-3 1-1-16,2 0-5 0,-2 0 5 15,2-2 1 1,-2 0-2-16,-2 0-2 0,-2 0 4 16,-4 0-2-16,-1 0 3 15,-4 0-2-15,-2 0 1 16,-1 0-1-16,-8 0-12 15,-5 0-38-15,-11-4-112 16</inkml:trace>
  <inkml:trace contextRef="#ctx0" brushRef="#br0" timeOffset="68915.8383">12841 7235 291 0,'0'-4'16'0,"0"2"9"16,0 2 9-16,0-2 2 16,0 2-18-16,0 0-2 0,0 0-1 15,0 0-2-15,0 0-4 16,0 0-4-16,0 0-3 16,0 0 0-16,0 0-1 15,0 0-1-15,0 0 0 16,0 0-1-16,0 6 1 0,5 1 1 15,0 7 2-15,5 0 1 16,-3 4 3-16,1 2-2 16,1-1-3-16,1 1-1 15,-2-4 0-15,3-2 0 16,0-3-1-16,3-4-1 16,4-7 1-16,8-5 3 0,6-22 19 15,14-16 17-15,12-18-12 16,12-10-13-16,4-12-5 15,4-3-5-15,0-2-4 16,-5 13 1-16,-7 9-16 0,-11 11-25 16,-11 14-34-16,-9 9-213 15</inkml:trace>
  <inkml:trace contextRef="#ctx0" brushRef="#br0" timeOffset="81426.5709">15077 4698 303 0,'-5'0'57'16,"2"0"-29"-16,1 0-7 15,0-3-15-15,0-3-2 16,2 1 8-16,-1 0 2 15,1-1-1-15,0 1 3 16,0 1 3-16,0 2-11 0,0 2-2 16,0 0 9-16,-2 0 0 15,2 0-8-15,0 0-4 16,0 0-1-16,0 0-3 16,0 0-8-16,0 4 6 15,0 3 1-15,0 2 2 0,3 0 0 16,1 5 0-16,-1-1 0 15,4-1 0-15,-4 1 0 16,2-3 1-16,2-3-1 16,0 0 0-16,5-4 0 15,-2-3 1-15,7 0 1 16,3-10 0-16,9-11 0 0,5-9 8 16,10-11 1-16,7-11 1 15,5-9 7-15,10-10-2 16,5-6 1-16,4-6 0 15,-2 0-5-15,3 3-10 16,-4 3-1-16,-9 6-4 0,-6 10-20 16,-8 11-9-1,-6 10-18-15,-11 8-34 0,-8 8-147 16</inkml:trace>
  <inkml:trace contextRef="#ctx0" brushRef="#br0" timeOffset="94520.7011">14624 5488 470 0,'0'0'-14'0,"-4"0"10"16,4 0 2-16,0 5-9 0,0 6 4 15,0 3 5-15,0 6 2 16,4 5 1-16,3 2 0 16,1 5 5-16,2-2-2 15,2 0 1-15,5-5-4 16,5-7 0-16,7-11 1 16,5-7 7-16,13-21 10 0,9-15 8 15,9-17-11-15,8-11-4 16,6-8-5-16,-2-3-3 15,1 6-2-15,-5 6-1 16,-14 12-24-16,-13 15-80 16</inkml:trace>
  <inkml:trace contextRef="#ctx0" brushRef="#br0" timeOffset="95192.6355">14914 6277 445 0,'0'-2'-2'16,"0"2"3"-16,0 0-1 15,0 3-2-15,0 10 1 16,0 8 2-16,2 6 0 16,-2 7 0-16,3 3 1 15,-3 3 0-15,5-2 1 0,0-8-1 16,6-2 2-1,3-15-1-15,12-12 4 0,11-8 27 16,13-24 10-16,7-13-16 16,6-13-16-16,5-7-8 15,0 0-1-15,-12 5-3 0,-9 7-14 16,-13 11-69-16,-12 15-138 16</inkml:trace>
  <inkml:trace contextRef="#ctx0" brushRef="#br0" timeOffset="95791.7404">14663 7343 418 0,'-7'2'-2'15,"0"4"4"-15,1-3 3 16,4 2 8-16,2 1-4 16,0-1-2-16,6-1 3 15,10-4 8-15,9 0 11 16,9-9-2-16,9-15 1 15,13-11 7-15,12-12-9 0,11-10-14 16,11-7-6-16,4-4-4 16,4 2-7-16,-3 0-82 15,-7 9-219-15</inkml:trace>
  <inkml:trace contextRef="#ctx0" brushRef="#br0" timeOffset="103133.0227">18820 2995 551 0,'-9'-10'-4'16,"2"2"3"-16,-4-5 5 0,4 4 2 16,-2 0-5-16,0 1-3 15,-2-2-2-15,-1 3-7 16,-3 0 0-16,-1 0-3 16,-2 3-2-16,-2 2-10 15,-3 1 9-15,-4 1 9 0,-3 0 6 16,-4 0 3-16,0 0 3 15,-3-2 3-15,0 2 9 16,-1 2-4-16,1 1-6 16,-1-1 4-16,1 0-6 15,0 0-3-15,-1-1 0 0,-3 3-1 16,-1-2 0-16,0 0 0 16,-4 1-1-16,0 1 2 15,1-1 0-15,0 1-2 16,-5 0 2-16,5-1-2 15,-7-1 1-15,4 2 1 0,1-3 0 16,1 1-1-16,2 1 3 16,1-1-3-16,1 2 3 15,3 0-2-15,-2-1-1 16,2 4 1-16,-3-1-2 16,6 0 1-16,-3 4 0 15,5-3-1-15,0 2-3 0,-3 0 1 16,5 0 0-16,0 3 1 15,-1-1 1-15,1 1-3 16,0 3 0-16,-1 1 4 16,1 0 0-16,2 2 0 15,-3-2 0-15,6 0 0 16,0 2 1-16,0-2 4 0,5 0-2 16,-2 0-2-16,4 0 0 15,1-2-1-15,0 2 0 16,1 2 0-16,2 0 0 15,0-1 0-15,-2 5-1 16,2-1 1-16,-2 1 1 0,2 0-2 16,-2 2 2-16,4-3-1 15,0 3-1-15,-1-1 2 16,3 2-1-16,-2-4-1 16,6 1 2-16,-4 1-2 15,2 0 1-15,3-2 0 0,-2 3 0 16,1-5 0-16,0 5 0 15,2-1 0-15,-1 2 0 16,2 0 0-16,0 0-2 16,1 2-11-16,-2-2 0 0,3 0-2 15,-2 0 5-15,3-3 6 16,-2 0 2-16,3-1 1 16,1-4 0-16,0 0 0 15,0-3 1-15,3 0-2 16,6-1-1-16,0-1 3 0,2-1-1 15,3 2 1-15,1-2 0 16,0-1 0-16,5 1 1 16,0-4-1-16,1 4-1 15,3-3 2-15,1 2-2 16,1-2-12-16,-2 3 2 16,1 0 6-16,1-1 3 15,-1 1 1-15,-1 2 2 0,2-1-2 16,-1 0 1-16,4 1 1 15,-2 0-1-15,3-1 0 16,3 2 0-16,1 1 0 16,1 0 0-16,6 0 0 0,-4-1 0 15,1 2 0-15,1 2-1 16,-2-2 2-16,2 0-2 16,-3 2 1-16,3 0 1 15,1-2-1-15,1-2 0 16,3 1 0-16,4-3 0 0,-1-3 1 15,2-2 0-15,4 0 2 16,1-5 5-16,1 2 2 16,-1-3-1-16,3 1-1 15,-2-2-2-15,-2 0 2 16,1 0 0-16,-2 0 2 0,2 0 0 16,-2-3-2-16,2-6-1 15,2-4-2-15,-2 1-2 16,1-4-2-16,2-4 1 15,-1-1-1-15,0-3 0 0,-4-2-1 16,0-3 1-16,-3 0-1 16,-5-1 1-16,-2-2-3 15,-3 2-1-15,-3-2-2 16,-4 0 3-16,-3 0 2 16,-4 0 1-16,-3-3 0 15,-4-1 3-15,-7 0 1 16,-1-4 1-16,-6-3 3 0,-2 0 1 15,-2-4-4-15,-4 0-1 16,-11-3-1-16,0-2 1 16,-7-2 0-16,-4-4-1 15,0-1 2-15,-4-3 3 16,-5 1-3-16,1-1-1 0,0-1-2 16,-2 3-2-16,-5 2 1 15,-3 3-2-15,-3 7 0 16,-6 1-9-16,-3 10-18 15,-5 6-10-15,-7 8-24 0,-3 8-37 16</inkml:trace>
  <inkml:trace contextRef="#ctx0" brushRef="#br0" timeOffset="108371.8737">17846 4705 127 0,'0'0'56'15,"0"0"-47"-15,0 0-9 16,0 0 0-16,0 0 1 0,0 0-1 16,3 0 1-16,-3 0-1 15,2 0 0-15,0 0-2 16,-1 0 0-16,1 0-5 15,-2 0-52-15</inkml:trace>
  <inkml:trace contextRef="#ctx0" brushRef="#br0" timeOffset="109259.8728">17846 4705 185 0,'5'0'2'15,"-5"-3"-5"-15,0-1 9 0,-2 1 2 16,2 1-3-16,-3 0 0 15,0-2 6-15,1 2-3 16,-1 1 0-16,-1-1 1 16,1 2 0-16,1-2-6 15,-2 1-8-15,1 1-8 16,1 0 11-16,1 0 2 16,-1-2 1-16,2 0 6 0,0 2 7 15,-3-2 2-15,3 0 11 16,0 0 6-16,0 1-13 15,0 1-6-15,0-4-1 16,0 4-1-16,0 0-4 0,0 0-2 16,0 0 3-16,0 0 2 15,0-2-1-15,0 2-3 16,0 0 0-16,0 0 2 16,0 0 5-16,0 0-2 15,0 0-3-15,0 0 1 0,0 0 0 16,0 0-4-16,0 0-1 15,0 0-2-15,0 0-3 16,0 0 1-16,0 0-1 16,0 0 0-16,0 0 0 15,0 0 0-15,0 0 1 16,0 0-1-16,0 0 0 0,0 0 0 16,0 0 0-16,0 0 0 15,0 0 0-15,0 0 0 16,0 0-1-16,0 0 2 15,0 0-2-15,0 0 2 0,0 0 0 16,0 0 0-16,0 0-1 16,0 0 2-16,0 0-2 15,0 0 1-15,0 0 0 16,0 2-2-16,0 3 1 16,0 1 0-16,0 3 0 15,0 0 1-15,0 0 0 0,0 1-1 16,3 1 0-16,0 0-1 15,1-2 1-15,-1 1 1 16,1 1-1-16,-1-2 0 16,4-2 0-16,-2 0-1 15,3 0 2-15,-1-1-1 0,4-3 0 16,4 3 1-16,-2-5 0 16,6-1 0-16,3 0 3 15,2-3 1-15,8-10 2 16,5-6 3-16,9-6-3 15,8-7 2-15,7-11 2 0,7-5-9 16,7-8 0-16,8-4 0 16,2-6-2-16,7-4 1 15,1-1-1-15,0 1 0 16,1 0 1-16,-3 2 0 16,-1 4-2-16,-4 6 2 0,-9 6-2 15,-3 4 1-15,-11 9 0 16,-10 9-6-16,-6 9-6 15,-11 7-7-15,-10 11-30 16,-16 3-54-16</inkml:trace>
  <inkml:trace contextRef="#ctx0" brushRef="#br0" timeOffset="117216.6656">14591 5256 309 0,'2'-8'2'0,"-2"-4"-1"0,0 4 21 16,0 0 9-16,0-2-11 15,-3 3 3-15,-4 0-1 16,-1 2-13-16,-1-1 7 16,0 0-3-16,0 3-5 15,0 0-6-15,-1 0 3 16,0-1-2-16,1-1 2 0,1 2 5 16,-1-1-4-16,-1-1 1 15,2 2-2-15,-3-1-3 16,0 1 0-16,0 1 1 15,-4 0-1-15,0 2-2 16,-4 0 0-16,2 0 0 0,-5 0 0 16,0 0 0-16,1 4-2 15,1-1 4-15,0 4-2 16,1 2 0-16,-1-1 1 16,0 2 0-16,1 0 0 15,-1 3-2-15,1-2 1 0,2 3 1 16,-3 2-2-1,2 2 1-15,0 0 0 0,-1 4 0 16,-1 1 0-16,-2 4-1 16,1-2 1-16,1 2 0 15,2 2 0-15,-1 2 0 16,4 1 0-16,1-2 0 0,2 2-1 16,4-1 1-16,1-1 0 15,3 0 0-15,1 0 0 16,3-1 0-16,0 3 0 15,0 0 0-15,3 2 0 0,2 2 0 16,4-1 0-16,1-1 0 16,0-2 0-16,6 0 0 15,-1-3 0-15,7-4-2 16,0-5-1-16,5 0 2 16,2-7 0-16,0 0 2 15,5-4-1-15,0-4 0 0,0-5 0 16,0 0 1-16,3 0 1 15,-2-10-2-15,1-4 0 16,2-4 0-16,-3-4 1 16,-1 1 2-16,-3-4 1 15,2-4 2-15,-5-1 5 0,-3-2-2 16,2-2-3-16,-5-5 4 16,2-4-2-16,-7-2 1 15,0-3-4-15,-3-2 0 16,-6-2 1-16,2-1 5 15,-8-2 4-15,-2 1-2 0,0 2 0 16,-9 2-5-16,-6 6 3 16,-5 3-1-16,-4 3-4 15,-5 8-2-15,-3 7-3 16,-12 7-3-16,-2 10-7 16,-10 6-19-16,-7 21-32 0,-3 13-13 15,-5 11-65-15</inkml:trace>
  <inkml:trace contextRef="#ctx0" brushRef="#br0" timeOffset="118630.3255">17800 5432 381 0,'0'0'5'0,"0"0"-14"0,0 0-22 15,0 4 24-15,0-2 11 16,2 2-3-16,-2 3 0 16,0-2 4-16,2 4 2 15,-2 2 1-15,3-3 1 16,-1 2-3-16,1-2-4 0,2 2 5 15,0-3-4-15,2 1 1 16,0-2-2-16,3-5 2 16,5-1 9-16,7-7 9 15,10-14 1-15,11-15 20 16,13-10 0-16,12-13-13 0,13-8-9 16,4-6-12-16,4-1-4 15,-1 1-3-15,-4 4 0 16,-4 4-1-16,-5 7-10 15,-11 6-63-15,-11 9-93 16</inkml:trace>
  <inkml:trace contextRef="#ctx0" brushRef="#br0" timeOffset="122366.7904">14139 6689 440 0,'3'3'55'0,"-1"-1"-55"16,3-2-33-16,3 0 27 0,2 2 0 15,3-2-10-15,3 0-14 16,-2 0-72-16,1-6-171 15</inkml:trace>
  <inkml:trace contextRef="#ctx0" brushRef="#br0" timeOffset="123656.317">17875 6265 342 0,'0'-5'-7'0,"0"-2"11"15,0 4 2-15,0-1 8 16,0 1 0-16,0 1 2 16,0 0-3-16,0 1-3 15,0 1 7-15,0 0-2 16,0 0-9-16,0 0-5 15,0 0-1-15,0 0 0 16,0 0-1-16,0 0 0 0,0 0 0 16,0 0 1-16,0 0 0 15,2 3 0-15,4 2 0 16,-2 2 0-16,-1 0 0 16,2 3 1-16,-1 4 0 15,-1 0-1-15,1 6 1 0,2-3-1 16,-3 7 0-16,3-3 1 15,-1-1-1-15,2-3-1 16,1 0 2-16,2-7-1 16,2-4-1-16,8-6 0 15,4-2 9-15,10-21 14 16,9-10 5-16,11-9-8 0,7-13 0 16,7-8-2-16,6-3-2 15,-1 0-3-15,-1 4-2 16,-6 5-2-16,-7 7-5 15,-8 10-2-15,-12 8 0 0,-8 9-1 16,-6 7-17-16,-8 3-37 16,-8 6-51-16</inkml:trace>
  <inkml:trace contextRef="#ctx0" brushRef="#br0" timeOffset="128073.5023">18034 7138 487 0,'0'0'-2'0,"0"0"5"16,0-2 5-16,-3-1 2 16,3-1-6-16,-3-3-4 15,1 2 0-15,-3-4 0 16,0 0 1-16,-4 1-1 0,-1 0-1 15,0 1 1-15,-4-2 1 16,-1-2-1-16,-1 2 4 16,-2 0 3-16,0 0 5 15,2-2-3-15,-2-1-5 16,2-1-1-16,-4-1 0 0,1 0-1 16,-1 0-2-16,-4-1 0 15,-1 1 0-15,-1-2 1 16,0 2-1-16,-1 0 0 15,-5-1-1-15,3 3 1 16,-3 1 0-16,-2 0 0 16,2 3 0-16,1-3 0 0,-2 0 1 15,-1 1-2-15,2-1 2 16,-1 0-1-16,3 0 0 16,-2-1 0-16,-1-1 0 15,1-1 0-15,0 1 1 16,-2 1-2-16,0-1 1 0,-2-1 1 15,0 3-2-15,-2 1 1 16,-2 1 0-16,0 2 0 16,1-3 0-16,0 9 0 15,0 1-1-15,-1 0 1 16,0 0-2-16,-1 7-4 0,-2 4 1 16,2 3-2-16,-2 5 2 15,-4 2 1-15,4 2-2 16,-1 3 3-16,0 0 2 15,3 2 0-15,-3 4 1 16,5 2 0-16,0-2 0 0,3 4 0 16,4 1 1-16,1 1-2 15,4 1 1-15,2 2 0 16,3 0-1-16,5 4 1 16,-2 1 0-16,5-2-1 15,1 1 1-15,3 0 0 16,3-2-1-16,1 1 1 0,0-3 0 15,5 2-1-15,1 0 1 16,0-2-1-16,0 0 1 16,5 0 0-16,3 0-1 15,0 0 1-15,5-3 0 0,0 3 0 16,2-4 1-16,4 2-1 16,-2-2-1-16,5 0 2 15,3-4-2-15,1-3 1 16,2 1 0-16,5-5 1 15,1-2-1-15,3-5 0 0,-3-1-1 16,5-4 0-16,0-1 1 16,-2-4-1-16,4-4 1 15,5 0 1-15,-3-3-1 16,5 0 0-16,-1-2 0 16,3 0-2-16,0 0 3 0,1-2-1 15,1-1-1-15,-1-1 1 16,2 1 0-16,1-1 1 15,-5 1-2-15,6-1 1 16,-3-2 3-16,-1 3-1 16,2-5-2-16,-1 5 0 0,-1-4 0 15,2 0 0-15,1 2 0 16,-3-2-2-16,0 0-1 16,3-3-2-16,0 2 1 15,-3-3 4-15,0-2-1 16,0 1 1-16,0-6 0 15,0-2-1-15,-2-3 1 0,-1-4 1 16,1-1-1-16,0-2 0 16,-1-6 1-16,-6 0-2 15,2-3 2-15,-7 0 2 16,-1-2-3-16,-2-2 1 16,-5-3 2-16,-4 1-2 0,-3-1 5 15,-6-4 0-15,-3 2 5 16,-6-2-1-16,-7-2 3 15,0 0-3-15,-4-3 1 16,-12 0-2-16,-5-1 6 16,-6 1-10-16,-7 3-2 0,-6 2 3 15,-7 2-3-15,-7 7-5 16,-7 7-8-16,-8 7-34 16,-11 8-53-16</inkml:trace>
  <inkml:trace contextRef="#ctx0" brushRef="#br0" timeOffset="137054.316">25826 3530 433 0,'-28'-13'0'0,"-2"-1"1"16,-1 0 7-16,-1 1 7 15,0-2-10-15,-7-3-5 0,4-1 0 16,-3 0 1-16,-5-2-2 15,0-1-1-15,-5 1-3 16,-3-1-4-16,-5 2-1 16,-5 1 3-16,-2-2 7 15,-3 1 0-15,-2 0 0 0,-4-1 0 16,0 0 2-16,2-3 0 16,1 3 2-16,-4-2 5 15,2 1-2-15,-1 1 0 16,-2 0-1-16,-5-1-3 15,2 2 1-15,-6 2 0 0,1 1-4 16,-3 0 1-16,1 4-1 16,-3 0 0-16,2-2 0 15,-3 5-1-15,0-2-5 16,1 1 4-16,-3 2 0 16,4-2 1-16,0 4 2 0,0-4-1 15,0 4 2-15,-2 0 1 16,1 2 1-16,0-1-2 15,-3 1 0-15,2 3 2 16,3 2-2-16,-3-1-1 16,0 1-1-16,-2 0 1 15,5 0-1-15,-2 3-1 16,1 2 2-16,-2 1-1 0,8-1 0 16,-1 2 0-16,3 2 0 15,1 0 0-15,-1 0 1 16,5 2-2-16,0-1 1 0,-1 5 0 15,-1-1 1-15,4 2-1 16,-2 0 0-16,1 0 0 16,6 4 1-16,-3 1-1 15,3-3-1-15,3 3 2 16,2-1-1-16,0 1 2 16,1-1 1-16,5 2 2 0,1 1-3 15,4 0 1-15,-3 0-1 16,9 0 0-16,-1 0-2 15,2-1 0-15,5 1 1 16,3-2-1-16,1 2 0 16,3 1 0-16,1-1 0 0,-1 2 0 15,2 0 1-15,0 0-2 16,1 2 1-16,-1-2 0 16,3 1 0-16,3 1 0 15,4 0 0-15,-1 0-1 0,8-1 1 16,-2 1 0-16,4 0 0 15,1 0-2-15,3-1-3 16,1 3-4-16,3-4 2 16,2 0 3-16,0-2 1 15,2 0 2-15,8-1-1 16,2-1-1-16,2-2 1 16,2-2 1-16,8 1 2 0,-3-1-1 15,4-1 0-15,4 1 0 16,0-2 0-16,1 3 0 15,1-2 1-15,3 0-1 16,3 1 0-16,2-2 0 16,2 2 0-16,5 1 0 0,3-1 0 15,1 1-1-15,0 0 0 16,4 1 1-16,4-1 0 16,-1 0 0-16,6-2-1 15,2 0 0-15,-1-3 2 0,2-1-2 16,2 0 0-16,5 1 2 15,-3-2-2-15,1 0 1 16,7-1 0-16,-1 1 0 16,4 0 0-16,-2-1 1 15,3 1-1-15,-1 0 1 16,1 0-1-16,-2 1 0 0,1 0 1 16,1-1-1-16,4 2 0 15,2-4 1-15,0-2-1 16,4 0 0-16,1-5 0 15,4-1 0-15,-2-1 0 16,7 0 1-16,3 0-1 0,-1-3 0 16,1-4 1-16,0 0-2 15,3 0 1-15,-2-1 1 16,-2 0-2-16,0 1 1 16,2-1 0-16,-1 1 0 15,-2 2 1-15,0-2-2 0,-2 1 1 16,1-3 0-16,3 2 0 15,2 0 0-15,-3-2 1 16,2-3-2-16,0-1 1 16,-1 1 0-16,0-1 0 15,0-1 1-15,-2-2-1 0,-2 0-1 16,-3-2 2-16,-3 4-2 16,-3-6 2-16,-4 1-1 15,-3-3 0-15,1 1-2 16,-7-3-3-16,-6 1-5 15,-2-2 7-15,-9-3 3 0,-6-1-1 16,-6-3 2-16,-6 0 2 16,-10-2 1-16,-6-3 1 15,-7-3 0-15,-6-2 5 16,-6-1 3-16,-7-4 4 16,-2-2-5-16,-11-3 9 15,-11-5-3-15,-6 0-7 0,-8-6 0 16,-9 1-6-16,-11-2 7 15,-10 1-4-15,-12 2-7 16,-13 5 0-16,-15 4-2 16,-11 5-1-16,-15 13-16 0,-16 9-25 15,-8 11-39-15,-11 5-172 16</inkml:trace>
  <inkml:trace contextRef="#ctx0" brushRef="#br0" timeOffset="140344.7922">22558 4627 285 0,'0'-4'70'16,"0"2"-34"-16,0-1-4 0,0 3-5 15,0-2-3-15,0 2-5 16,0-2-10-16,0 2-5 16,0 0 0-16,3 0-6 15,-3 9 4-15,0 2 0 0,0 7-1 16,0-1 2-16,0 7-2 15,0 1 2-15,0 2 0 16,0-1 2-16,0 0-4 16,0 0 0-16,0-5 1 15,-3 2-2-15,1-5 1 16,1 0-1-16,-1-1-1 16,0-3-17-16,1-2-32 0,1-5-36 15,0-5-105-15</inkml:trace>
  <inkml:trace contextRef="#ctx0" brushRef="#br0" timeOffset="140706.2618">22734 4820 442 0,'2'3'2'0,"-2"1"-6"16,4-1 5-16,-1 4-2 15,2-3-2-15,2-3 4 16,1-1-2-16,7 2 3 16,-1-2 3-16,3-5-1 15,-2-4 5-15,2-1 4 16,-3-1 3-16,-4-1 5 0,0-1-7 16,-5-1-3-16,-5 1-1 15,0-1-1-15,-5 1-1 16,-6-1-6-16,-3 1 0 15,-5 3 0-15,4 1-1 16,-2 2 1-16,5 1 0 0,1 6-2 16,2 0-2-16,4 4-11 15,1 10-4-15,2 0 12 16,2 4-14-16,0 0-29 16,2-4-25-16,5-1-130 15</inkml:trace>
  <inkml:trace contextRef="#ctx0" brushRef="#br0" timeOffset="141077.2319">23165 4532 518 0,'-12'20'17'0,"-1"-4"-21"0,3 5 3 16,-1 8 1-16,3 1 0 15,3 1 0-15,3 2-1 16,2-2 1-16,0 3 0 16,6-4 1-16,3-3-3 15,5-1-5-15,-2-6 3 0,1-6 0 16,0-3 2-16,-4-6 1 15,-2-3 11-15,-3-2 7 16,-2 0 1-16,-2 0 0 16,0-7-1-16,-7 0-12 15,-7 0-21-15,2 1-7 0,-2 6-3 16,1 0-1-16,3 0-30 16,3 9-97-16</inkml:trace>
  <inkml:trace contextRef="#ctx0" brushRef="#br0" timeOffset="141625.2039">23559 4400 535 0,'0'7'4'16,"0"4"-13"-16,0 8 9 16,-2 8-1-16,-6 12 2 0,-6 10 0 15,-5 8 2-15,-4 7 3 16,-4 6 3-16,-4 7-1 16,-1-3-4-16,1-2-2 15,2-6 0-15,6-4-2 16,5-7-10-16,5-10-29 0,6-13-57 15,7-9-311-15</inkml:trace>
  <inkml:trace contextRef="#ctx0" brushRef="#br0" timeOffset="142179.755">23796 4639 561 0,'2'0'5'0,"0"0"-5"16,-2 0-4-16,1 0 3 16,3 0-1-16,-2 4 1 15,-1 6 1-15,-1 8-1 16,2 4 0-16,-2 6 2 0,0 4-1 15,0 6 0-15,0-2 1 16,-3-3-1-16,-1-1 0 16,1-3-8-16,-2-2-17 15,-2-4-16-15,2-5-45 0,0-5-149 16</inkml:trace>
  <inkml:trace contextRef="#ctx0" brushRef="#br0" timeOffset="142635.7653">23992 4712 531 0,'12'-14'56'0,"1"1"-63"16,4-1 5-16,2 2 3 16,1 0-2-16,-5 2 1 15,2 3-2-15,-3 7 1 0,-5 0-2 16,-1 0-16-16,-3 7-16 16,0 4 12-16,-1 3 11 15,2 3-6-15,2-1 2 16,3 5 3-16,1-3-4 15,3 0-3-15,1 3 3 0,0 0-1 16,0-1 12-16,-3 1 4 16,-4 1 3-16,-4 0 0 15,-3 1 9-15,-2-2 18 16,-6 0-4-16,-6 1-4 16,-6-6-2-16,-4 4-5 15,1-5-5-15,-2 0-6 0,-1-5-1 16,5 0-1-16,-1-8-17 15,6-2-8-15,-1 0-24 16,5-6-108-16</inkml:trace>
  <inkml:trace contextRef="#ctx0" brushRef="#br0" timeOffset="143015.5134">24540 4527 540 0,'-12'23'1'15,"-4"4"-2"-15,0 9 4 16,-2 6 6-16,0 5-2 15,2 4 4-15,2 5-7 16,5-5-1-16,7 1 1 16,2-5-4-16,4-8 2 15,12-8-2-15,3-7 0 0,7-10 3 16,-4-5 5-16,-3-6 15 16,-1-3 13-16,-6 0-1 15,-8-8-6-15,-4-7-11 16,0 0-10-16,-11-3-20 0,-12 2-38 15,-8 1-28-15,-6 8-28 16,-4 7-150-16</inkml:trace>
  <inkml:trace contextRef="#ctx0" brushRef="#br0" timeOffset="146069.2206">22878 7149 394 0,'9'-8'-10'15,"0"0"3"-15,1-3 7 16,-4 0 1-16,1 3 6 0,-1-4 5 16,-2 4 1-16,-4-1 20 15,0 0-3-15,0 0-3 16,0 0-9-16,0 0-5 15,-4 0-1-15,-3 0-6 16,-2 0-4-16,-1 1 0 16,-4-2 1-16,-1 3 2 0,0 0-5 15,-1 4 1-15,-4-2 1 16,3 5-2-16,2 0 1 16,-2 0-2-16,3 5 0 15,1 5-1-15,1 3 2 16,3 1-2-16,1 2 2 15,1 2-1-15,4 3 0 0,1 1 1 16,2-1 0-16,0 4-1 16,7 0 1-16,6-1 0 15,5-3-1-15,2 0 2 16,5-1-1-16,4-2 1 16,3 0 0-16,2-2-1 0,0 0-1 15,-3 0 3-15,-6-2-2 16,-1 4 0-16,-9 1 0 15,-4 1 2-15,-9 2-4 16,-2 1 2-16,-6 0 0 16,-8 0 2-16,-8-2-2 0,-5 1 1 15,0-2 3-15,-5-5-4 16,0-4 1-16,0-2 1 16,-1-5-2-16,4-4 1 15,4 0 2-15,3-14-3 0,1-6 2 16,8-3 12-16,3-8-14 15,6 3 0-15,4-4 0 16,10 2 5-16,13-1-5 16,5 2 2-16,8 6 2 15,4 2-1-15,0-1-2 16,-5 8-5-16,-8 2-88 0,-6 1-208 16</inkml:trace>
  <inkml:trace contextRef="#ctx0" brushRef="#br0" timeOffset="146881.305">23552 6803 464 0,'0'-6'0'0,"0"1"5"16,0 1 4-16,0-1 10 16,0 1-4-16,0 1-6 0,0 3-1 15,0 0 1-15,0 0-3 16,0 2-7-16,0 14-5 15,-2 8 4-15,-3 12 1 16,-1 11 1-16,-6 10 0 16,-3 13 1-16,-4 6 6 0,-5 6 2 15,-3 4 5-15,-4-1 0 16,1-1 1-16,-1-7-5 16,3-7-1-16,1-8-6 15,6-9-2-15,8-8 1 16,2-11-2-16,8-9-3 15,3-7-34-15,0-11-32 16,8-7-70-16</inkml:trace>
  <inkml:trace contextRef="#ctx0" brushRef="#br0" timeOffset="147344.3139">23821 7015 43 0,'2'-12'304'16,"2"-1"-263"-16,-2 4 10 0,-2 2-11 16,1 4-2-16,-1 0-4 15,0 3-9-15,0 8-19 16,2 9-9-16,-2 10 9 15,0 7 3-15,0 11-7 16,-2 3 1-16,-5 4-2 16,-1 0 0-16,3-6-1 0,0-2 1 15,3-6-1-15,0-4 1 16,2-8-10-16,2-1-10 16,0-5-25-16,3-2-16 15,2-7-23-15,3-6-102 16</inkml:trace>
  <inkml:trace contextRef="#ctx0" brushRef="#br0" timeOffset="147828.6722">24048 7022 542 0,'6'-11'-2'16,"0"1"5"-16,1 0-5 16,4 2 11-16,-1 3-4 15,2 1-2-15,-2 4-3 0,1 0-1 16,-3 0 1-16,2 9-2 15,-1 3-2-15,-2 4 0 16,1 4-6-16,-1 2 7 16,1 3 0-16,1 0 2 15,2 0 1-15,5-1-2 0,1 1-7 16,2 0 4-16,1-3-2 16,0 1 1-16,-3 2 2 15,0-4-1-15,-7 4 2 16,-4-2 0-16,-6 1 1 15,0-1-1-15,-12 2 0 0,-9-4 4 16,-1 1 12-16,-2-3-2 16,-1-3-7-16,1-5-2 15,1-4 0-15,4-5-5 16,2-2-18-16,1-7-34 16,7-9-52-16,0-6-42 15</inkml:trace>
  <inkml:trace contextRef="#ctx0" brushRef="#br0" timeOffset="148248.495">24647 6894 603 0,'11'0'2'16,"-11"9"-9"-16,0 10 3 15,-11 6 4-15,2 11 0 16,-5 7-4-16,-2 5 6 16,-1 7-2-16,1 6 0 0,0 0 2 15,7 1-4-15,4-7 2 16,5-3 0-16,0-9-3 15,14-13-11-15,8-7-2 16,3-10 13-16,4-8 5 16,1-5 13-16,1-3 10 0,-4-12-5 15,-6-4 5-15,-5-3-11 16,-7-2-6-16,-9-3-5 16,-7 4-10-16,-18-1-17 15,-8 6-12-15,-6 8-4 16,-6 6 18-16,-1 4-2 15,-2 6-51-15,6 6-229 0</inkml:trace>
  <inkml:trace contextRef="#ctx0" brushRef="#br0" timeOffset="161732.5813">13374 8409 594 0,'-7'0'5'0,"1"-5"-2"16,-1-5 1-16,-1 3 2 15,2-4-28-15,-5 0-7 16,-2-5 6-16,-1 4-32 15,-6-3-4-15,-3 1 34 16,-4 3 19-16,-3 3 4 0,-4 1 2 16,-7 1 6-16,2-1 12 15,2 2 12-15,-5-2 4 16,1-3-9-16,0 3-1 16,-1-1-12-16,-2-3-4 15,1 2 0-15,-4 0-3 0,-6-4-4 16,4 6 1-16,-9-4 3 15,-1 3 0-15,-8 1-6 16,-1-3-3-16,1 5 1 16,-4-2-2-16,1 4-1 15,-1-3 2-15,0 2 3 0,-3 1 0 16,2 1 1-16,-1 2 0 16,-4 0 0-16,1 0 1 15,-1 0 0-15,-2 2 0 16,4 4 0-16,-3 1-1 15,3 0 2-15,-1 4-1 16,1-3-1-16,-1 5 0 0,3 1 0 16,-1 2-1-16,2 2 1 15,-3 2 0-15,5 1-2 16,0 4 1-16,0 0-1 16,4 4 0-16,1-3-1 0,2 5 2 15,-2 0 0-15,5 1-10 16,-1 3 8-16,0 0 3 15,3 3 0-15,0 1 0 16,8-2 1-16,-3 1 0 16,6 3 0-16,4-2 1 0,1 0 0 15,4 1-3-15,3 2 1 16,4-2 0-16,-3 5 0 16,4-1 0-16,1 2 0 15,0 3 0-15,2-3 0 16,2 4 0-16,1-2 0 15,7 2 0-15,2-2 0 0,1 0 0 16,5 0 0-16,3-2 0 16,2-3 1-16,4-4-1 15,0-1 0-15,0-2-2 16,10 0 0-16,1-3 0 16,4 3 5-16,4 2-6 0,1-1 4 15,4-1 1-15,3-1-1 16,2 1 1-16,1-4-1 15,3-2-1-15,1-1 0 16,2-2 0-16,4 0-1 0,1-2 1 16,4-2-2-16,1 0-3 15,5-3-3-15,3 1 2 16,1-3-1-16,4 0 1 16,0-2 4-16,3 0-1 15,2-1 3-15,-1-2-6 16,0 2 8-16,1-3-2 0,2-1 0 15,0 1 2-15,2-2-1 16,0 0 2-16,2-3-1 16,4 0-1-16,-4 1 0 15,4-3 0-15,-1-2-1 16,2-1 0-16,1 0 1 16,-1-2-2-16,3 0-3 0,2 0 6 15,5-7-2-15,-2-2 1 16,1 0-1-16,4-1 0 15,0-5 0-15,0-1-1 16,0-2 2-16,0-2-1 0,4-5 1 16,-1 0-1-16,-1-1 1 15,2-5 0-15,-4 3 0 16,1-2 2-16,-1-2-2 16,-5-1 1-16,0 0-2 15,-1 0 0-15,-5-2 2 0,4-3-3 16,-6-1 1-16,-1-2 0 15,2-2-3-15,-5 0 1 16,1-1 0-16,-3-1 1 16,-3-2 1-16,2-2 0 15,-7 1 0-15,0-4 0 16,-3 0 0-16,-2 1-1 16,-7-5 2-16,-3 5-2 0,-7-3 1 15,-7-1 0-15,-5 3-4 16,-8 0-2-16,-7-1 2 15,-9 3 2-15,-1-2 3 16,-4-1 4-16,-13-1 7 0,-7-1 3 16,-5-4 2-16,-9 0-4 15,-13-3 0-15,-7 1-9 16,-10-2-1-16,-14 6 0 16,-14 0-2-16,-12 9 2 15,-20 9-8-15,-16 10-4 0,-16 13-38 16,-19 11-73-16</inkml:trace>
  <inkml:trace contextRef="#ctx0" brushRef="#br0" timeOffset="164517.4496">23079 13265 411 0,'2'4'105'15,"1"-2"-109"-15,-3 3-18 16,1-1 4-16,3 5 15 16,-1 2 2-16,4 1 0 0,0 2-2 15,1 4 4-15,2 3-1 16,1 4 0-16,-1 6 2 15,0 2-2-15,-1 4 1 16,-1 5 0-16,2 1-1 16,-1 3 0-16,-2 0 1 15,0 4-1-15,2 0 1 0,0-3 1 16,1-1 1-16,4-2 2 16,3-2-2-16,3-9-3 15,11-4 2-15,-1-6-2 16,9-8 2-16,9-9 3 15,7-6 5-15,15-14-5 16,7-16 0-16,9-13-1 0,15-16-1 16,9-12 5-16,13-18-11 15,12-11 6-15,14-14 3 16,15-15 6-16,13-7 6 0,10-14 4 16,11-3-4-1,1-4 6-15,11 0 0 0,-3 6-7 16,-7 5-7-16,-5 10-7 15,-10 16-2-15,-15 12-11 16,-31 17-66-16,-28 9-119 16</inkml:trace>
  <inkml:trace contextRef="#ctx0" brushRef="#br0" timeOffset="174400.6643">27662 8553 546 0,'0'-7'2'15,"-2"-1"6"-15,0 3 2 16,-1 1 16-16,3 2-14 0,-4 2-1 15,4 0-10-15,-1 6-1 16,-3 10-14-16,-1 11 4 16,-6 7 6-16,-2 12 1 15,-5 6-10-15,-4 5 2 16,0 5 8-16,-9 8 3 0,-1 7 0 16,-8 3 0-16,-1 6 6 15,-4 8 5-15,-4 1-3 16,-1-3 1-16,5-5 1 15,2-5-1-15,5-5 0 16,4-9-5-16,5-11-1 16,8-4-3-16,5-9 1 0,2-12-2 15,6-9-7-15,1-12-2 16,5-11 5-16,2-10-1 16,0-18-7-16,5-13 0 15,9-12 2-15,1-12-9 0,11-13 7 16,2-6 8-16,5-7 5 15,2-3 2-15,5-3-5 16,3-3 6-16,0 4-2 16,2 3 1-16,0 5 1 15,-4 3 0-15,1 8 0 0,-3 10-2 16,-3 6 1-16,-2 10 2 16,-2 6 4-16,-3 9 1 15,-2 13 1-15,0 7 0 16,0 9-4-16,-3 7-5 15,-4 7-1-15,4 18 1 16,-2 7-3-16,-7 16 5 0,2 13-5 16,-6 8 4-16,-5 10 2 15,1 8-1-15,-7 4 8 16,1 5 4-16,-1 0 1 16,0-2 3-16,-1-2-8 15,1-6-5-15,0-10-2 0,0-6-2 16,1-11-3-16,6-7 2 15,2-13-8-15,1-7-27 16,-3-9-17-16,-6-11-33 16,-1-12-89-16</inkml:trace>
  <inkml:trace contextRef="#ctx0" brushRef="#br0" timeOffset="174621.0677">27030 9316 757 0,'-8'-3'2'16,"8"-9"-4"-16,15 0 4 15,21-2-5-15,13-4 2 0,14-1-26 16,8-5-15-16,7-1-60 15,-3-4-64-15</inkml:trace>
  <inkml:trace contextRef="#ctx0" brushRef="#br0" timeOffset="174981.383">28973 8806 727 0,'-11'57'-9'0,"-7"9"10"15,0 9-1-15,-1 5 2 16,-3 0-3-16,2 2-12 16,-1-7-10-16,3-6-22 15,-1-9-24-15,2-12-42 16,-1-13-192-16</inkml:trace>
  <inkml:trace contextRef="#ctx0" brushRef="#br0" timeOffset="175404.7221">28756 8542 528 0,'19'-32'166'0,"-1"7"-163"0,4 5-2 15,-1 8 1-15,3 6 0 16,-2 6-4-16,-5 9 0 16,-4 12-10-16,-4 8-17 15,-4 9-6-15,-5 6-2 16,0 6 11-16,0 5 10 0,2 5 2 15,9-2 13-15,5 3 1 16,9 1 0-16,7-1 3 16,6 0 13-16,7-3 10 15,0 0 9-15,0-5-4 0,-2 1-2 16,-11-7-8-16,-10 2-6 16,-17-3-3-16,-5 1-2 15,-16-2-2-15,-17-3 3 16,-11-1-5-16,-9-5-4 15,-4-3-1-15,-4-8-13 16,4-7-24-16,1-9-34 0,6-9-15 16,10-7-42-16</inkml:trace>
  <inkml:trace contextRef="#ctx0" brushRef="#br0" timeOffset="175796.3289">30280 8603 687 0,'0'-4'42'16,"-9"2"-42"-16,-6 2 0 15,0 6-3-15,-11 17 1 16,-2 11 0-16,-6 10 2 16,-7 12-1-16,0 9 1 15,4 9 0-15,6 2-1 0,8 3 1 16,14-4 0-16,9-4-2 15,22-8-1-15,19-10-4 16,17-8-12-16,15-13-10 16,11-11-18-16,10-10-11 15,1-11-34-15,0-7-156 0</inkml:trace>
  <inkml:trace contextRef="#ctx0" brushRef="#br0" timeOffset="176089.0072">31458 8615 802 0,'0'23'-6'0,"0"9"-7"15,2 15 12-15,-2 13 1 16,0 12 2-16,-2 8-3 16,-7 8-30-16,-3 1-8 0,-5 1 2 15,2-4-24-15,1-2 8 16,0-12 12-16,6-9-14 16,2-9-24-16,-1-13-39 15,0-11 1-15</inkml:trace>
  <inkml:trace contextRef="#ctx0" brushRef="#br0" timeOffset="176412.6166">31261 8394 801 0,'62'0'-2'0,"8"2"3"15,11 24-1-15,7 13 15 16,-1 15-16-16,-10 12 5 16,-13 11-6-16,-20 7 5 15,-22 11-7-15,-22 5 5 16,-17 6-5-16,-34 3 3 15,-20 5 1-15,-17 0 3 0,-13 0-3 16,-5-3 4-16,-3-8-27 16,1-8-69-16,11-18-154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7-04-08T05:58:34.2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8631 1996 499 0,'-9'3'4'15,"2"-3"-3"-15,2 0 6 16,4 0 24-16,1 0-17 0,0 0-12 16,0 0-1-16,0 0-1 15,0 0-9-15,1 0-6 16,4 0 6-16,4 0 3 16,2 0 1-16,2 0 4 15,1 0-1-15,2 0 2 0,3 2 0 16,7 5 0-16,1-2 0 15,5 5 0-15,6-5 0 16,3 4 1-16,9-4 0 16,8-1-1-16,5-4 2 15,7 0-3-15,4 0 2 16,8 0-1-16,4 0 0 0,5-4-1 16,1 4 2-16,6 0-1 15,2 0 2-15,6 0-2 16,2 0-2-16,4 2 3 15,7-2-1-15,0 0 0 16,6 0 2-16,1 2-1 0,6-2-1 16,-3 0 0-16,5 0-4 15,5-2 6-15,-3-4-2 16,8 1-3-16,-3-5 8 16,3 0-5-16,-2 0 5 15,0-3 5-15,-4 4-3 0,-3-1 1 16,-3-1-1-16,-4 4-3 15,-4 0-1-15,-6-1-2 16,-3 3-1-16,-6 3 2 16,-7-1-1-16,-11 1-2 15,-4 2 1-15,-18 0 1 0,-7 0-1 16,-12 0 1-16,-9 9-1 16,-12 2 1-16,-12 1-1 15,-10 5-48-15,-7-7-40 16</inkml:trace>
  <inkml:trace contextRef="#ctx0" brushRef="#br0" timeOffset="7372.9386">11325 6836 635 0,'-13'0'-13'0,"4"-1"19"15,-3-6 9-15,4 0-2 16,3 0-9-16,-4-3-4 15,2 3-3-15,-4-2-22 16,-1-1-1-16,-3-1-15 0,-4 4-3 16,-3-2-7-16,-7 0 10 15,-5 5 9-15,-2-5 27 16,-5 2 12-16,-4-1 24 16,2 0 3-16,-2-2 1 0,2 2-6 15,-2-8-6-15,2 4-4 16,-4-4-10-16,2 2-5 15,-4-2-4-15,2-1 0 16,-6 0-1-16,5-3-2 16,-4 4-1-16,0-6-1 15,-4 3 2-15,4 1-1 16,-2 0 4-16,0 1 0 0,-2-1-1 16,3 2 3-16,-1 2-3 15,-4 1 1-15,2 1 1 16,-1 3-1-16,2 0-1 15,-4 0 3-15,1 2-3 0,-3-1 2 16,0 3-2-16,0 0 1 16,-4 1-1-16,3 3 1 15,-3 1 0-15,-1 0-1 16,2 0-2-16,-1 0 1 16,4 0 2-16,-3 3 0 0,-3 4-1 15,1 4 1-15,3-2-1 16,-3 3 1-16,-3 1-2 15,6 3 2-15,-1 0-1 16,-3 2 0-16,5 3 1 0,2-1 0 16,-1-1 1-16,4 5-2 15,3-5 2-15,-1 5-1 16,0-5 0-16,0 2 0 16,3-1-1-16,3 2 2 15,0 1-2-15,3-2 2 16,-3 1-2-16,5 2 1 0,-2 1-1 15,4 0 2-15,-1 0-1 16,-1 2 0-16,5-2 0 16,0 0 1-16,-1 2-1 15,0-1-1-15,3 1 2 16,-4 0-1-16,3 1 0 0,0 1-1 16,-1-1 2-16,3 3-2 15,2-1 1-15,1 0 2 16,1-3 0-16,-1 4-1 15,4-5 1-15,3 3-3 16,1 0 2-16,2-5-1 0,1 2-1 16,6-2 2-16,-1 2-2 15,5-2 0-15,1 0 1 16,4 2 0-16,0 1-1 16,2 2 1-16,1 1-2 15,1 2 1-15,3 2 2 0,-2-2-2 16,2-2 1-16,0 1 0 15,0-3-1-15,5-1 1 16,2 0 0-16,2-2-1 16,-2 0 1-16,6 0 0 15,-4 0 0-15,4 0 1 16,1 0-1-16,-2 0-1 0,5 0 2 16,1-1-1-16,-4-2 0 15,4 1 1-15,-2-2-1 16,0 1-1-16,2-1 2 15,-3-2-1-15,2 1 0 16,0-4 0-16,2 1-1 0,3-3 2 16,-2-3-2-16,2 1 1 15,2 2 0-15,1-1 0 16,-1-2 0-16,3 1 0 16,-2 2 0-16,4-1 0 0,-3 1 0 15,1 0 1-15,0 2-1 16,2-2-1-16,0 1 1 15,1 0 1-15,1 0-2 16,3 1 2-16,3-2-2 16,0 1 1-16,1 1 0 15,-1 0 1-15,-1-2-1 0,3 0-1 16,3 3 2-16,-3-2-1 16,4 0 0-16,2-1 0 15,2-1 0-15,1-5 1 16,7 3-1-16,-6-4 0 15,5-3 2-15,2 0-4 0,0-3 4 16,3 1-1-16,1-2-2 16,1 2 1-16,2-1 0 15,-1 3 1-15,1 2-1 16,0-1 0-16,0 2 0 16,0-2 0-16,-1 1 0 0,5-1 0 15,-4 1 1-15,3-1-1 16,0-4 1-16,5 3 2 15,-1-4-3-15,-1 2 0 16,4-2 1-16,-3 0-1 16,-2 2 1-16,1-2 0 15,2 0-3-15,-1 0 3 0,0 0 0 16,-1 0-1-16,6-2-1 16,-4-4 2-16,5 1-1 15,-4-2 1-15,-1 0-1 16,3 0 0-16,-2-2 2 15,-2-2-2-15,2 1 1 0,0 0 0 16,-1-2-1-16,-1 1 0 16,4-1 1-16,-4-1-2 15,-2 1 2-15,3-2-1 16,-5-1 0-16,0 1 0 16,-1-2 0-16,-2 0 0 0,-4-2 1 15,2-3-3-15,-2 1 3 16,-1 1 0-16,-7-5 0 15,3 3 1-15,-3-4 3 16,-3 0-2-16,-1-2 0 16,-2 2-1-16,-5-3 0 0,-3 1 3 15,-3-3-5-15,0-2 2 16,-1-3 1-16,-3 2-1 16,-1-1 0-16,-4-4 0 15,-1 2-1-15,-7-3 2 0,2 2-1 16,-7-1 1-16,-1-2-1 15,0 0 1-15,-4-2-1 16,-1-5 0-16,1-1 0 16,-6-2 0-16,1-2-2 15,-2 0 0-15,0-1 0 16,0-1 0-16,-3 3 1 16,-9-3-1-16,0 1 1 0,-1-1-1 15,-3-1 2-15,-4-2-2 16,-1 3 2-16,-2-1 6 15,-6 2 4-15,-2-3 1 16,-3 5-9-16,-8 0-1 0,-2 1 5 16,-8 1 1-16,-9 7-6 15,-9 2 0-15,-8 4 0 16,-9 7-3-16,-8 5 4 16,-5 12-8-16,-7 4-34 15,-8 8-38-15,-7 0-105 16</inkml:trace>
  <inkml:trace contextRef="#ctx0" brushRef="#br0" timeOffset="14489.1375">1627 6535 391 0,'0'4'96'0,"0"-3"-95"0,0 3-5 16,0 1 0-16,7-1 5 15,1 0-1-15,4 1-1 16,2 1 2-16,-1 0-1 16,1 4-1-16,-2-2-1 15,4 3 1-15,-2 0 0 0,1 1 2 16,-1 0-1-16,3-1 1 16,-3 0-1-16,2-6 0 15,2-2 1-15,3-3-3 16,7-4-1-16,6-18 2 15,3-11 2-15,12-20 4 16,9-15 12-16,13-22 8 0,12-15-9 16,9-15-4-16,8-10-6 15,5-4-2-15,9 0-2 16,-4 8-1-16,-3 8-2 16,0 13-32-16,-9 15-46 15,-10 17-136-15</inkml:trace>
  <inkml:trace contextRef="#ctx0" brushRef="#br0" timeOffset="22001.3088">8595 8822 371 0,'2'-3'0'16,"-2"1"3"-16,0 2-2 15,0 0 6-15,0 0 7 16,0 0-3-16,0 0 8 15,0 0 0-15,0 0-1 16,0 0-10-16,0 0-7 0,0 0-4 16,0 0 0-16,0 5-1 15,4 2 2-15,4 4 4 16,-3 1-4-16,3 5 2 16,-1 2 2-16,2 0-4 15,2 1 2-15,-2 2 0 16,3-4 0-16,-2-1 2 0,2-4-2 15,0-3-2-15,1-2-1 16,6-8 1-16,3 0-1 16,7-15 8-16,10-10 16 15,5-12 5-15,15-16-9 16,10-13-4-16,5-8-8 16,6-6-3-16,10-4-1 0,-6 4-6 15,-3 5-50-15,-9 9-169 16</inkml:trace>
  <inkml:trace contextRef="#ctx0" brushRef="#br0" timeOffset="23749.8962">8519 9600 388 0,'0'-6'6'0,"0"1"-4"15,0-1 15-15,0 1 13 16,-2 3-10-16,-1-2-2 16,1 3 8-16,2 1-13 15,0-2-5-15,0 2-5 0,0 0-6 16,0 0-9-16,0 11-8 16,5 3 20-16,0 7 0 15,2 1 1-15,2 4 1 16,0 1-1-16,4-5-1 15,2-4 0-15,7-8-3 0,7-8 5 16,8-4-5-16,16-21 9 16,10-18 7-16,14-16 1 15,12-18 5-15,14-11-5 16,4-6-5-16,7-5-6 16,-4 7-4-16,-6 8-5 15,-15 10-55-15,-14 15-114 0</inkml:trace>
  <inkml:trace contextRef="#ctx0" brushRef="#br0" timeOffset="24761.2849">8656 10375 379 0,'-1'0'5'0,"-1"0"3"16,0 0 11-16,2-1 7 15,0 1-16-15,0 0 1 0,0 0-7 16,0 5-11-16,4 9 4 15,3 4 4-15,2 4 8 16,2 1-6-16,-1 0 1 16,10-5-3-16,6-10 0 15,8-8 1-15,14-13 27 16,16-29 20-16,21-18-14 0,18-24-4 16,19-17-18-16,10-15-7 15,8-6-5-15,-6 0-62 16,-12 7-108-16</inkml:trace>
  <inkml:trace contextRef="#ctx0" brushRef="#br0" timeOffset="27353.2842">8889 11210 218 0,'-7'-3'27'0,"2"-1"42"16,2-1-11-16,-3 0-23 15,5-1-20-15,-3 0-4 0,1 0 3 16,1-1 1-16,0 1-9 15,1 2 12-15,-2 1-2 16,-1-1-8-16,3 2-2 16,1 1 1-16,-2-1-1 15,2 2-2-15,0 0-2 16,0 0-3-16,0 0 0 0,0 0-3 16,2 0 3-16,3 0-1 15,4 2 2-15,-2 5-1 16,2 2 4-16,3 3-3 15,-2 5 0-15,-1 2 0 16,0 2 0-16,-2 3 1 0,0-1-1 16,-2 2 0-16,-1 0 1 15,-1 0-1-15,4-4 0 16,-2-1 1-16,2-4-1 16,3-6-1-16,3-2 2 15,8-8 0-15,11-11-4 0,12-19 12 16,16-18 15-16,11-17-5 15,19-20 2-15,14-15-14 16,9-15-4-16,11-4-2 16,3-4 0-16,2 2-1 0,2 4 0 15,-6 6-8 1,-3 7-10-16,-8 11-30 0,-7 11-39 16,-12 9-131-16</inkml:trace>
  <inkml:trace contextRef="#ctx0" brushRef="#br0" timeOffset="35058.0835">28592 14080 220 0,'-2'0'3'0,"2"0"-3"16,0 0 3-16,0 0-12 15,0-1-16-15,0-3-19 16,0 0 2-16,0 1 23 0,-2-1 34 15,1 3 49-15,-1-1-24 16,-2-2-20-16,1 4 4 16,-2-2-5-16,1 2 27 15,-4 0-14-15,3 0-14 16,-2 0-6-16,2 0 4 16,0 0 4-16,1 0-2 0,0 0 2 15,2 0 5-15,2 0-2 16,0 0-7-16,0 0-3 15,0 0-6-15,0 0-2 16,0 0-3-16,0 0 1 16,0 0-2-16,0 0-1 0,0 0 0 15,2 0-1-15,6 0 1 16,4 0 1-16,3 0-2 16,4 0 1-16,8 0 1 15,5 0-1-15,11-5 0 16,6-2 0-16,8-2 0 0,10-2 0 15,2 1 1-15,11-1-2 16,3-2 3-16,4 3-3 16,6-3 1-16,3 2 1 15,5 3-1-15,-1 0-1 16,6 1 2-16,-4 2-1 16,4 3 1-16,0-1 2 0,2 3 1 15,2 0 2-15,-3 0 2 16,3 0 1-16,-3 0-2 15,1 0-3-15,0-2 1 16,-4 2 0-16,2 0-3 16,-8 0-1-16,-1 0-1 0,-10 0 1 15,-4 0-1-15,-10 2 0 16,-8-2 0-16,-5 1 0 16,-5 1 0-16,-13 2-1 15,-8-1-1-15,-9-1-5 16,-9 0-3-16,-11-2 3 0,-5 0 0 15,-2 1 5-15,-17 1-3 16,-8 0-45-16,-7-2-43 16,-6 0-176-16</inkml:trace>
  <inkml:trace contextRef="#ctx0" brushRef="#br0" timeOffset="35681.9235">30867 13552 241 0,'-12'0'37'0,"1"0"-42"16,2-2 19-16,2-1 17 15,3 3-7-15,3-2 10 0,1 2-4 16,0-2-7-16,3 2-25 16,9 0 4-16,5 0-2 15,6 0 0-15,8 2 2 16,7 4 5-16,6-1 3 16,10 1 5-16,7 2-2 15,7-1 1-15,6 2-4 0,8 2-6 16,5 0-2-16,3-1-1 15,5 5-1-15,0-1 1 16,3 0-1-16,-8 4 0 16,-5 5 0-16,-9-3 0 15,-12 5 0-15,-12 0 1 0,-12 0-2 16,-11-2 2-16,-12 5 20 16,-15-3-8-16,-2 4 0 15,-24 1 6-15,-13 1 17 16,-13 3-15-16,-17 3-1 15,-13 2-8-15,-10 2-5 0,-10 6-7 16,-10-3-6-16,-4-1-56 16,2-11-131-16</inkml:trace>
  <inkml:trace contextRef="#ctx0" brushRef="#br0" timeOffset="43145.8272">19102 5977 421 0,'0'-4'-8'0,"-2"1"7"16,-1-2 4-16,-1 1 8 15,2-2 1-15,1 3 0 0,-3-4 2 16,2 0 14-16,1-2-7 15,-4 0-6-15,2-4-11 16,1 1-1-16,-2-4-1 16,1 0-1-16,0-6 6 15,-3-1 6-15,5-3 3 0,-5-7 4 16,2-1-5-16,0-5-3 16,4-4 0-16,-1-5-5 15,1-4 0-15,0-3-2 16,0-5-3-16,5-3-2 15,3 0 1-15,2-3-1 16,-3 3-1-16,0 0 1 0,-1-3 1 16,0 2-1-16,-5 1 0 15,-1-1 1-15,2 3-1 16,-2-1 1-16,0 3 0 16,0 1-1-16,0 0 2 15,0 3-1-15,0 2 0 0,0 1 0 16,0 2-1-16,0 1 1 15,-2 7-1-15,2-3-1 16,-1 8 1-16,-3 2-1 16,2 5 0-16,2 4 1 15,-1 1 1-15,-4 6-2 0,3 2 2 16,-1 7-1-16,1 0 1 16,0 5 0-16,1 3 2 15,-1 1-2-15,0 1-2 16,2 0-1-16,-5 12-6 15,2 8 2-15,-4 5 3 0,-5 10 1 16,2 8 3-16,-5 7-1 16,1 2 1-16,-4 1-1 15,0 1 0-15,0-6 1 16,-2-3-1-16,2-8 0 16,2-5 1-16,2-7 0 15,3-9 0-15,2-3 1 0,4-10 0 16,1-3 5-16,4 0 6 15,0-14-8-15,0-8-5 16,4-8 0-16,9-7 0 16,4-8 0-16,5-1 0 15,5-1 1-15,4 7 3 0,-3 5 0 16,-2 9 3-16,1 8-5 16,-1 14-3-16,-3 4-1 15,1 16 0-15,-3 20-17 16,-5 8-23-16,-3 10-66 15,-8 7-234-15</inkml:trace>
  <inkml:trace contextRef="#ctx0" brushRef="#br0" timeOffset="45749.1009">18070 12443 241 0,'-4'0'62'0,"-2"0"-35"16,1-4-3-16,1-1-8 16,1-2-2-16,1 2-6 0,-1-5-1 15,3 0-2-15,0-5-1 16,0 1 8-16,0-5-2 15,0-5 4-15,0-2-2 16,0-3-6-16,5-5 3 16,0 0 0-16,2-5-5 0,3-2 1 15,-2-7 1-15,1-2 0 16,3-6 5-16,0-2 2 16,0-4-3-16,1-5-1 15,1 0-4-15,-1-6-3 16,-1-4-2-16,3-3 0 15,-4-4 4-15,1-2-3 0,1-2-1 16,-3 1 1-16,2 0 0 16,-2-1-1-16,-1-1 1 15,0 3-1-15,0 0 0 16,-2 2 0-16,2 0 0 16,1 2 0-16,-2-1 2 0,-1 5-4 15,2-2 1-15,1-1 4 16,-2 1-3-16,1 0 0 15,1-1 0-15,-5 1 0 16,2 0 0-16,0 2 0 16,1-3 0-16,0 3 0 15,-1-2 0-15,-1-2 0 0,-1-2 0 16,0-2 0-16,1-1 0 16,-4 1 1-16,3 3-2 15,-1-2 1-15,-3 3 1 16,1 0-2-16,0 0 2 15,0 0-1-15,-2 0 0 0,0 0 0 16,0-2 0-16,0 4 0 16,-2 1 0-16,0 1 0 15,-3 1 0-15,-2 0 0 0,3 3-1 16,-3 1 1-16,1 0 0 16,-1-1 0-16,-1 3 1 15,-2 0-2-15,1 1 1 16,2 3 1-16,-1-1 2 15,-2 2 5-15,0 0-1 16,3 5-1-16,-3 0 2 0,1 8-3 16,2 4 6-16,-1 3-1 15,-2 5-3-15,3 5-2 16,0 2-4-16,0 6 0 16,-1 2 0-16,3 6-8 15,-4 4-43-15,-7 11-115 0</inkml:trace>
  <inkml:trace contextRef="#ctx0" brushRef="#br0" timeOffset="51379.193">3059 8157 382 0,'0'-4'3'15,"0"2"5"-15,0-2 11 16,0 3-5-16,2-1-6 15,-2 0 1-15,0 2 0 16,0 0 5-16,0 0 2 0,0 0-7 16,0 0-9-16,0 0-2 15,0 0-3-15,-2 9-3 16,2 0 6-16,3 3 2 16,2 2-1-16,-2 3 1 15,3 1 0-15,-3-3-1 16,4 2 2-16,0-3-2 0,3-2 0 15,0-4 2-15,5-6-3 16,4-2 3-16,8-13 17 16,5-14 2-16,9-10-1 15,12-13-3-15,6-11-4 16,7-5 5-16,7-5-5 16,-3 2-7-16,1 2-3 15,-8 13-2-15,-7 5-27 0,-12 12-74 16</inkml:trace>
  <inkml:trace contextRef="#ctx0" brushRef="#br0" timeOffset="55545.7891">21866 13879 269 0,'0'-2'58'0,"0"0"-16"16,0 2-1-16,0-2-22 15,0 2-7-15,0 0-3 0,0-1-1 16,0 1-3-16,0 0 1 16,-2 0 1-16,0 0-6 15,-1 0-1-15,-1-2 1 16,2 2-1-16,-4 0 0 15,4-2 1-15,-1 2-1 16,1 0 0-16,1 0 1 16,-3 0 1-16,1 0 0 0,-1 0 0 15,-3 0-2-15,-3 0 1 16,2 4-1-16,-1 1-1 16,-2 0 2-16,0 3-1 15,-1-1 0-15,-1-1 0 16,-1 4-1-16,1-3 0 0,-1 3 2 15,1-1-1-15,2-1-1 16,1-3 2-16,0 6-2 16,-2-4 1-16,3 3 0 15,-2 1 0-15,2 0 0 0,-1 1-1 16,-2-1 1 0,4 1 1-16,-1 1-2 0,-1 0 0 15,3 1 1-15,-1 0-1 16,-1 0 0-16,1 2 1 15,1 4-1-15,-3 0 1 16,3-2 0-16,-1 3-1 0,3-2 1 16,1 1 0-16,-1-2 0 15,5 1-1-15,0-2 0 16,0-1 0-16,0 0 1 16,9-4-3-16,-1 1 0 15,4-2 2-15,2-1 1 0,-1 1-1 16,1-2 1-16,-1 0-1 15,-1-2 1-15,2 0-1 16,1-3 1-16,-1 1 0 16,1-5 0-16,0 2-1 15,0-2 2-15,1 0-1 0,2-4 1 16,2-4 1-16,-1-7 9 16,0 3 0-16,-2-3 1 15,3-1-5-15,-3-2-2 16,-3 2-2-16,2 0 5 15,-3-3 1-15,0 1-2 0,2 0 2 16,-2-2 4-16,0-1-1 16,-3-2 2-16,-1 1-4 15,-3-1 0-15,-1-4 5 16,-5 0-6-16,0-3-5 16,0-2 1-16,-5 4-3 0,-5-3-4 15,-5 4 8-15,-5 1-4 16,-2 4 0-16,1 4-3 15,-4 8-24-15,-4 6-15 16,-2 4-25-16,-1 13-47 16</inkml:trace>
  <inkml:trace contextRef="#ctx0" brushRef="#br0" timeOffset="61144.7329">21769 7732 166 0,'0'-4'5'0,"0"3"31"16,0-1 4-16,0 2 34 16,0 0-20-16,-2 0-22 15,0 0-1-15,-3 0 5 16,-1 0-3-16,2 0-7 15,-3 0-14-15,2 0-9 0,-2 0-2 16,1 0-6-16,-1-5 6 16,0 1 0-16,2-1 1 15,1 0 1-15,1 1 5 16,-1 2-2-16,0 0-3 16,2 2 0-16,1 0-3 15,-1 0-1-15,0 9 0 0,0 2 0 16,2 3 0-16,0 2 2 15,0 2-1-15,0 0 0 16,2-4 1-16,5-1-1 16,1-3 0-16,1-1 0 15,-1-3 1-15,1-3-2 16,1 0 1-16,0-3 1 0,-1 0 1 16,1-10 2-16,-3-1 3 15,-1 1-3-15,0-5-2 16,-3 1 1-16,-3-2-1 15,0 0 0-15,0 2 0 16,-2 2 1-16,-3 1-1 0,-2 4 1 16,2 1-2-16,2 4 1 15,-1 0-2-15,0 2 0 16,2 0-2-16,0 0 0 16,2 4 1-16,0 3 0 15,0-1 1-15,0 2-3 0,0-1-27 16,2-3-17-16,0-4-87 15</inkml:trace>
  <inkml:trace contextRef="#ctx0" brushRef="#br0" timeOffset="71522.7234">644 8727 409 0,'0'0'9'15,"0"0"-6"-15,0 0 1 16,2 0-4-16,0 0-2 16,-2 0 3-16,1 0-1 15,1 0-1-15,-2 0-2 0,2 0-10 16,0 0-2-16,-1 0 4 16,-1 0 10-16,-1 4 0 15,1 0 2-15,0-2-2 16,0-1 2-16,0 1 4 15,0-2 1-15,0 0 4 16,0 0 1-16,0 0 1 0,0 0 1 16,0 0-3-16,0 0 5 15,0 0 2-15,0 0-6 16,0 0-4-16,0 0 1 16,0 0-7-16,-2-2 1 15,-2 1-2-15,-1-1 1 0,0 0 0 16,-2 0 0-16,1-2-2 15,-1 3 1-15,0-3-1 16,3 2 1-16,-2-1 0 16,-2-3-1-16,1 3 2 15,1-1-1-15,-1 1 0 0,0-3 0 16,0 1 4-16,1-4 1 16,-1 2 2-16,0 0-3 15,1-4-2-15,1-2 1 16,-2 1-2-16,2-4-1 15,0-2 1-15,0-3-1 0,0-1 0 16,3-5 0-16,0 1-1 16,-3-4 2-16,2-2-1 15,-1-3 0-15,-1 0 1 16,-3 3-1-16,1-4 0 16,0 4 1-16,-1-2 0 15,-2 2-1-15,-1-2 0 0,1 0 0 16,-3 0-1-16,2-2-3 15,1 1 0-15,-3 0-1 16,4-6 0-16,-2 5 0 16,0-4 2-16,3 1 2 15,1 2 0-15,-1-1 2 0,1-2-1 16,0 0 1-16,3-1 4 16,-1-1-2-16,3-2-1 15,0-2 1-15,2 1-2 16,2-1-1-16,-2 0 2 15,4 1-4-15,6-1 2 16,1 1 0-16,2-3-1 0,1 1 1 16,2-1-2-16,2-4-1 15,2 2 1-15,0-2 0 16,-1 1 1-16,3 1 1 16,2-1 0-16,-4 2 0 0,4 1-1 15,-2-2 1-15,1 4 0 16,5-3 1-16,-1 4-2 15,4-4 1-15,1 2 0 16,7 0 0-16,-2-2 1 16,2-1-1-16,7-3 0 0,-2 1 1 15,5-3-2-15,2 1 1 16,2 3 0-16,3-1 0 16,3 2 0-16,6 2 0 15,3 0 0-15,3-2 0 16,5 3 0-16,4-1 0 0,0 0 0 15,-1-2 0-15,1 0 0 16,2-1 1-16,0 2-2 16,4 3 2-16,0 1 4 15,4 3 4-15,-4 0-2 16,-1 7-1-16,-6 2 0 0,-10 7 3 16,-3 5-3-16,-11 3-3 15,-6 7 3-15,-3 7-5 16,-4 4 0-16,-10 0-27 15,-10 8-61-15</inkml:trace>
  <inkml:trace contextRef="#ctx0" brushRef="#br0" timeOffset="82789.4254">19420 13608 377 0,'0'-7'8'16,"0"-1"-2"-16,0 1-5 16,0 0-1-16,0 0-2 15,0 0-16-15,0 0-27 16,0 0-9-16,0 1 26 15,0 1 17-15,0 1-29 16,0 1-65-16</inkml:trace>
  <inkml:trace contextRef="#ctx0" brushRef="#br0" timeOffset="83350.4377">19420 13527 132 0,'0'-1'71'15,"-1"-1"-34"-15,-4 2 5 16,2 0 35-16,-3 0-54 16,3 0-12-16,-1 0-5 15,1 0 0-15,-2 0 4 0,0 0 0 16,2 5-6-16,-2 0-3 15,-1 1-2-15,-1 4 2 16,-2-2-1-16,0 4 0 16,0-2 1-16,1 5-1 15,-2-2 0-15,1 1 0 0,2 2 1 16,0-2-1-16,-1 4 0 16,1 0 0-16,2 0-1 15,2 3 2-15,-2 2-1 16,0-1-1-16,2 3 1 15,-1-2 0-15,1 2 0 0,1-2 1 16,0 0-3-16,2-3-2 16,0-2 0-16,0-4 0 15,7-5-2-15,5 0-2 16,0-4 3-16,4-5 5 16,4 0 2-16,1 0 6 0,1-3 3 15,3-7-4-15,0 2 2 16,0-3 1-16,2-1 1 15,4-3-4-15,-6-1 1 16,4 0 0-16,0-2-3 16,-5-3-2-16,1-4-1 15,1 4 0-15,-4-4 1 0,-3-2 6 16,-3-2 3-16,-2 0 0 16,-2-1 0-16,-5 2-1 15,-1-4-1-15,-4 1-1 16,-2 1-3-16,0 3-2 0,0 1 0 15,-5 1-3-15,-5 1 1 16,-5 3-1-16,-3 3 1 16,-4 4-3-16,-5 5-5 15,-5 5-11-15,-9 4-7 16,-4 15-23-16,-7 10-35 16,-5 8-117-16</inkml:trace>
  <inkml:trace contextRef="#ctx0" brushRef="#br0" timeOffset="88332.2444">3176 9639 403 0,'0'-6'2'0,"0"3"1"0,0-1 10 15,0 0 0-15,-2 1-4 16,-1-1-4-16,-1 2-2 15,1-1 1-15,-1 1 3 16,3-1-2-16,-4 1-1 16,2 0 3-16,3 1-5 15,-2 1 2-15,2-2-1 0,0 2-1 16,-2 0 0-16,2 0-4 16,0 0-1-16,0 0 1 15,4 0 1-15,1 2 1 16,5 5 0-16,-2 4-1 15,3 1 1-15,-3 2 0 0,0 4 1 16,1 0 0-16,-2-4 1 16,1 2-2-16,-1 0 1 15,0-3-1-15,0-4 0 16,1-2-1-16,-1-4-1 16,5-3 4-16,3-7 9 15,7-12 6-15,5-12 7 0,12-12-3 16,7-12-4-16,10-13 2 15,7-10-6-15,6-7-5 16,9-3-5-16,-1-2-2 16,2 3 0-16,-2 5-2 15,-1 6-38-15,-8 4-47 0,-12 10-211 16</inkml:trace>
  <inkml:trace contextRef="#ctx0" brushRef="#br0" timeOffset="92860.5721">23979 7227 274 0,'-7'0'110'0,"1"0"-117"16,3-3 8-16,-1-4-3 16,3-1-23-16,-1 1-26 15,-2-2 10-15,1 2 13 16,-2 2-3-16,-1-1-10 0,-1-1-11 16,-2 2 35-16,-1 1 56 15,0-1 19-15,-1 0-4 16,0-3-16-16,1 3 10 15,-1 0-20-15,0-2-7 16,2 0-5-16,-1-2 0 16,-2 4-5-16,0-3-7 0,0 1 5 15,-3 2-1-15,1 1-3 16,-3 1-4-16,5-1 3 16,-3 2 2-16,5 0-2 15,1 2-2-15,1 0-2 0,1 0 0 16,2 8-7-16,0 1-15 15,0 3-1-15,0 2 9 16,2 6 3-16,1 0 3 16,2-1 5-16,0 1 0 15,2 3 3-15,7-1-2 0,4-1 2 16,3 0-3-16,3-1 2 16,5-2 0-16,-1-2 0 15,5-2 2-15,-2-3 0 16,2 1-1-16,3-5 0 15,-1 0 0-15,3-1 3 16,-3-4-3-16,5-2 3 0,-1 0 3 16,0 0 8-16,0-9 5 15,-1-2-2-15,-1-5-3 16,-3 0-4-16,-2-4 3 16,-4-1 0-16,-5-2 0 15,-5 0-8-15,-6-1 0 0,-7 1-2 16,0 0-2-16,-12 0 1 15,-7-2 0-15,-6 3 8 16,-7 4 4-16,-1 3-3 16,-2 0-4-16,-1 6 1 15,-3 4-5-15,4 5-3 0,-5 0-3 16,6 5-25-16,-3 9-24 16,2 1-32-16,-1 1-131 15</inkml:trace>
  <inkml:trace contextRef="#ctx0" brushRef="#br0" timeOffset="93240.3506">23823 7357 538 0,'-8'0'-94'0,"-2"0"-160"15</inkml:trace>
  <inkml:trace contextRef="#ctx0" brushRef="#br0" timeOffset="96233.0149">23790 7158 432 0,'-9'1'1'0,"-1"-1"0"0,-7 0-1 16,0 0 0-16,-7 0 0 16,1 0-2-16,-6 0 3 15,-2 0-1-15,1 0-3 0,-6 0-4 16,0 0 0-16,-3 0 0 16,-5 0 4-16,2 0 0 15,-9 0 3-15,3 0 0 16,-6-1 0-16,2 1 1 15,-6-2 0-15,2 2 3 16,-6-2 1-16,0 0 2 16,-4 1-5-16,2-1 4 0,-4 0-3 15,1 2 2-15,-1-2-2 16,-1 2-3-16,-1 0 1 16,-1 0-1-16,1-2 0 15,-4 2 0-15,2 0 0 0,1 0 0 16,-5 0 0-1,1 0 1-15,4 0-2 0,-2 0 2 16,3 0-1-16,0 0 0 16,-2 0 0-16,2 2 0 15,-1-4 0-15,-2 2 0 0,2 0 0 16,-3 0 0-16,6 0 1 16,-2 0-1-16,2 0 1 15,1 0 0-15,-2 0-2 16,5 0 2-16,-4 0-1 15,0 0-1-15,0 0 1 16,1 0 0-16,2 0 0 0,-1 0 0 16,3 0 0-16,2 0 0 15,0 0 1-15,1 0-1 16,1 0 0-16,3-2 1 16,-2-1 0-16,-1 1-1 0,3-1 1 15,0-1-1-15,3 0 1 16,0-1-1-16,4 0 0 15,2 1 1-15,-1 1-1 16,1-2 0-16,3 3 0 16,1-2 0-16,-1 2 0 15,5 0 0-15,0 0-1 0,0-1 2 16,4 0 0-16,1 1 1 16,1-2 3-16,3-1-5 15,3 1 1-15,2-1-1 16,4 1 1-16,1 1-1 15,-1-1 2-15,2 3 5 0,4-3 7 16,2 2-5-16,-2 2-2 16,4 0-4-16,3 0-1 15,1 0 0-15,-1 0 0 16,4 0-3-16,2 0-32 16,2 0-31-16,0 0-115 0</inkml:trace>
  <inkml:trace contextRef="#ctx0" brushRef="#br0" timeOffset="101630.0612">3390 10397 281 0,'-11'2'54'0,"2"-1"-48"16,-2-1 0-16,1 0 11 16,3 2-11-16,-3-2-5 15,3 0 0-15,0 0 1 16,-1 0 8-16,3 0 7 16,-2 0-7-16,4-2 0 0,-1-1 0 15,1 2 0-15,1-2-3 16,2 3 0-16,0-1-4 15,0-1-2-15,0 2-3 16,0 0 0-16,0 0 0 16,2 0 1-16,5 2 0 15,1 6 0-15,2 3 0 0,-1 6 1 16,3 2 0-16,3 4 0 16,-3 0 0-16,3 2 0 15,-1-1 0-15,2-3 0 16,2-5 0-16,0-2-1 0,1-3 2 15,6-8-1-15,4-3 4 16,5-7 10-16,4-15 11 16,11-16 11-16,10-12-6 15,7-16-9-15,10-12-10 16,6-10-3-16,12-10-4 16,-1-2-3-16,2 2 0 15,-2 5-1-15,-8 9-36 0,-13 11-83 16</inkml:trace>
  <inkml:trace contextRef="#ctx0" brushRef="#br0" timeOffset="105894.4987">26128 14193 264 0,'15'-7'-85'0</inkml:trace>
  <inkml:trace contextRef="#ctx0" brushRef="#br0" timeOffset="107588.6434">26380 6325 270 0,'-1'-4'21'0,"-6"3"-20"16,6-3 31-16,-3 0-24 15,1 2-4-15,1-1-2 16,-1-1-7-16,-3-1-16 0,1 2 13 16,1 1 6-16,-2-2 0 15,-1 3-7-15,1-2-4 16,-1 2-3-16,-5 1 8 16,0 0 5-16,1 0 3 15,-3 0 0-15,-3 0 2 0,1 0 4 16,-2 0 4-16,1 0-6 15,-2 0-1-15,0 0-2 16,-1 0 3-16,-2 0-1 16,3 0-2-16,-1 4-14 15,0 1-18-15,-4 5-10 16,5 3 16-16,-1-1 17 16,1 6 21-16,-1-2 7 0,3 4-10 15,2 1-3-15,1 3-6 16,6 2 2-16,1 1-2 15,2 0 0-15,3 4 2 16,2-2-1-16,0 1 1 0,0 1-2 16,5 0 4-16,4-1-1 15,4-1 0-15,2 0 6 16,4-2 0-16,0-2 2 16,6-2 4-16,2-3 1 15,6-8 3-15,2-3 5 0,9-7 7 16,2-2 0-16,5-4-11 15,3-13-1-15,3-3-4 16,0-7-2-16,-1-2-8 16,0-1-5-16,-5-5 2 15,-4-4-3-15,-4-3 0 16,-6 0 1-16,-10-4 0 0,-8 1-1 16,-10 0 1-16,-9 3-1 15,-9 2 0-15,-18 5-1 16,-10 6-2-16,-11 6 1 15,-13 7 1-15,-12 7-2 0,-7 9 3 16,-8 2 0-16,-4 17-1 16,-5 8 2-16,-4 7-9 15,4 5-36-15,0 0-44 16,4-1-171-16</inkml:trace>
  <inkml:trace contextRef="#ctx0" brushRef="#br0" timeOffset="110949.7147">26014 6350 40 0,'-2'2'195'0,"2"-2"-193"16,0 0-1-16,0 0-3 0,0 0 2 15,-2 0 2-15,1 0 2 16,-2 0-4-16,1 0 4 16,-1-4 10-16,-1 2 9 15,3-1 14-15,-3 1-7 16,2 0-4-16,2-2-8 0,-1 4-4 15,1 0-1-15,0 0-7 16,0 0-1-16,-2 0-1 16,0 0-2-16,2 0 1 15,-3 0 1-15,-4 0-3 16,0 0 0-16,-5 0 0 16,-3-1-1-16,-2 2 1 0,-5 5-1 15,-5-1 0-15,-5 1-1 16,-4-2 1-16,-1-1-6 15,-9 0 4-15,0 1 0 16,-8 0 1-16,-4-3 1 16,-3 1-1-16,-3 0 1 0,-6 1 0 15,-3-1-2-15,-5 2 4 16,-3 0-2-16,-6-1-2 16,-3 1 4-16,-6-1-2 15,-1 1 1-15,-5 1 2 16,-6 0 3-16,2 0-3 15,-6 1-1-15,2 1-1 0,-5 1-1 16,-2-2 1-16,0 2-1 16,-3-3 0-16,-4 2 2 15,2 0-4-15,2 0 4 16,-4-1 1-16,4-1 2 16,-1 0 0-16,1 3-2 0,-2-4-3 15,1-1 1-15,1 2-2 16,-1-2 16-16,1-2-14 15,4 2-2-15,-1-2 1 16,2-1 1-16,5 0-1 0,3 0 0 16,3 0 0-16,3 0 1 15,4 0-1-15,0-4 0 16,2 1 0-16,2 0 1 16,3 1-2-16,2 1 2 15,-2-1 0-15,2 2 15 0,-1 0-12 16,6 0-3-16,-2 0-1 15,0 3 1-15,11 2-2 16,-2-2 2-16,4 1 0 16,2 2 4-16,2-2-1 15,-1 2 0-15,1-4-2 16,0 4-1-16,2-3 1 0,0 1-3 16,0 0 2-16,3-4-1 15,5 3 0-15,-1-3-1 16,1 0-1-16,4 0 0 15,2 0 2-15,4-1 0 16,-1-2-1-16,3-4 2 0,2 2 1 16,5-1-2-16,-1 2-2 15,2-2 4-15,7 3-2 16,4-1 0-16,0 0 0 16,3 1 0-16,6 1 0 15,2 0 0-15,3-1 0 0,4-1 0 16,4 4 0-16,1-3 1 15,3 3 0-15,1 0-2 16,0 0 1-16,0 0-10 16,3 0-29-16,6 0 21 15,1 0-17-15,5-4-121 16</inkml:trace>
  <inkml:trace contextRef="#ctx0" brushRef="#br0" timeOffset="114446.0379">2840 11546 426 0,'2'0'-5'0,"-2"0"-27"16,2 0 6-16,4 5 24 15,-5 9 7-15,5 4-3 16,-1 9-4-16,-2 7 0 0,1 4 1 16,1 6 1-16,0-1 1 15,1 2-2-15,3-1 2 16,5-5-2-16,1-8 1 16,9-5 0-16,6-10 8 15,13-14 11-15,11-6 21 16,16-29 8-16,16-23 6 0,18-24-25 15,16-20-11-15,16-17-9 16,12-16-3-16,16-9-6 16,6-5 2-16,3 5-28 15,-8-3-96-15</inkml:trace>
  <inkml:trace contextRef="#ctx0" brushRef="#br0" timeOffset="116738.0579">28396 13888 488 0,'-1'-8'-8'0,"-3"0"8"0,2 1 3 15,2 1 15-15,0 0-5 16,0 0 4-16,0 2-12 16,6 2-5-16,4 2-1 15,0 2-2-15,0 14 2 16,2 9 0-16,0 9 1 15,-2 7 1-15,-3 7 0 0,-2 8-1 16,0 2 2-16,-5 3 4 16,0 3 4-16,0 1 5 15,0 0-1-15,-6-2 2 16,2-2-1-16,2-3-11 16,4-4-3-16,-2-9-36 0,2-10-66 15</inkml:trace>
  <inkml:trace contextRef="#ctx0" brushRef="#br0" timeOffset="118284.9967">28578 5831 377 0,'0'5'-13'16,"0"-2"-26"-16,0 3 30 16,0-2 9-16,0 2 0 15,0 0 0-15,0-1 0 0,0-1 0 16,0-1-2-16,0-1-1 16,0 0-7-16,0 0-3 15,0-2 11-15,0 0 3 16,0 0 45-16,0 0 8 0,0 0-20 15,-2 0-15-15,-3 0-6 16,1 0 1-16,0 0-4 16,-1 0-6-16,3 0-1 15,-3-2-2-15,1 0 1 16,-1 0-2-16,-2 1 0 16,-1-1-2-16,-2 0-4 0,1 2-9 15,-4-2 3-15,1 2 7 16,-1 0 5-16,-1 0 0 15,2 0-1-15,-3 0 1 16,1 6 0-16,-3-1 0 16,2 2 0-16,-4 4-1 15,1-1 1-15,4 5 0 0,-3-3 0 16,2 2 0-16,0 3 1 16,3 1-1-16,1-1-1 15,0 1 2-15,-1 0-2 16,3 3 2-16,3 1-1 0,2 1 2 15,1 0 2-15,3 2-4 16,0 2 1-16,3 0 1 16,5-2-2-16,6-2 1 15,3 0-1-15,4-3 1 16,4-3 4-16,4-2 0 0,3-5 0 16,5-2 2-16,4-6 5 15,1-2 1-15,1-4-3 16,-1-10 1-16,-1-3 0 15,-2-5-2-15,-3-7-2 16,-3-3-1-16,-7-6-3 16,-7-3 3-16,-9-5 1 0,-6-1-1 15,-4-1-3-15,-20 0 2 16,-7 5 1-16,-14 0-2 16,-6 8 9-16,-5 6-7 15,-1 8 1-15,-5 8 2 16,2 13-4-16,0 7-6 0,2 20-6 15,1 5-52-15,-3 4-48 16</inkml:trace>
  <inkml:trace contextRef="#ctx0" brushRef="#br0" timeOffset="121746.048">19215 6054 353 0,'-7'0'-2'15,"-2"0"4"-15,0 0-2 16,0 0 2-16,1 0-19 15,-4 0-31-15,2 3 25 16,-3-3 1-16,0 2 15 16,-1 0 9-16,0 0-1 0,0-2 5 15,-3 2 15-15,3-2 35 16,1 0-17-16,4 1-14 16,1-1-1-16,1-1-6 15,4 1-4-15,1 0-1 16,2 1-4-16,0 1-6 15,0 0-8-15,10-1 5 0,2 5 1 16,5-2-1-16,7-1 1 16,6 1-1-16,6-3 1 15,8 1 1-15,2-2 0 16,8 0 4-16,6 0 0 16,4 0-1-16,4-3-3 0,8-4 3 15,4-1-4-15,3 1-1 16,12-2 1-16,-1 0 2 15,4 0-1-15,3 1 0 16,2-2 0-16,5 0 0 16,-1 3 0-16,5-4-2 0,-3 2 0 15,6 2 0-15,-3-2 1 16,2 0-1-16,-1 2-1 16,2-2 2-16,-2 0 0 15,2 0-1-15,-3 2 0 0,0-2 0 16,-2 2 0-16,0 2 0 15,-3-1 0-15,-3 3 1 16,-1-1-1-16,-4 2 0 16,-1 1 0-16,-6-1-1 15,0 2 1-15,-1 0 1 16,-1-2-1-16,-2 2 0 0,2 0 0 16,-6 0 0-16,-1-2 0 15,-2 4 0-15,-3-2-1 16,-2 0 2-16,-1 0 0 15,1 0-2-15,-3-2 2 16,-1 2-2-16,-1 2 2 16,-3-2-1-16,-2 0 0 0,-1 0-1 15,-3 0 2-15,1 0-2 16,0 2 2-16,-2 1-1 16,0 1 0-16,-2-1 1 15,1 1-1-15,-1 2 0 0,-1-3 2 16,1 2-1-16,-3 1-1 15,0-3 0-15,0 4 1 16,0-3-1-16,2 1 0 16,-4 2 0-16,2-1 1 15,-1 1-1-15,2-2 1 16,-3 3 0-16,0-2 5 0,1 2-3 16,-4 1 0-16,0-2-1 15,-2 2-1-15,0 2 0 16,0-3 0-16,-1 3 0 15,1-2 0-15,-3 0 0 0,3 0-1 16,-1 0 1-16,1-2-1 16,0 0 1-16,0-2 1 15,0 1-1-15,1 1 0 16,1-4 1-16,-3 3-2 16,0-2 0-16,0-3 1 0,-4-1 0 15,5 2-1-15,-3-2 0 16,1 0 1-16,-1 0 1 15,3 0-2-15,-3 0 0 16,0-3 1-16,-2-1-1 16,4 0-1-16,-2-1 2 15,-3 1-1-15,0-1 0 0,3 0 1 16,-4 0-1-16,3-1 0 16,-2 0 0-16,0 0 1 15,2 0-1-15,2 1 0 16,-2-3 0-16,0 1 0 15,-3 1 0-15,4 0 0 0,-5-1 1 16,2 0-1-16,2 1 2 16,0-1-4-16,-2 0 4 15,1 2-2-15,2 0 0 16,-2-3 0-16,0 3 0 16,-1 0 0-16,0 1 0 0,-2-2 0 15,0 3 0-15,-1 1 0 16,0-2 0-16,-3 3 0 15,-1-1 0-15,-2-2 0 16,2 3 0-16,-3-1 0 16,-1 0 0-16,-1 0 0 0,-2 2 1 15,-2-1-2-15,-1-1 2 16,-3 2-1-16,-3 0-1 16,-4 0 1-16,-1 0 0 15,-6 0 0-15,1 0 0 16,-5 0 0-16,1 0 0 0,-4 0 0 15,-2 0 0-15,2 0 0 16,-2 0 2-16,0 0-2 16,0 0 0-16,0 0 1 15,0 0-1-15,0 0 1 16,0 0 1-16,0 0-2 16,0 3 0-16,0 1-19 0,0-4-41 15,0 0-82-15</inkml:trace>
  <inkml:trace contextRef="#ctx0" brushRef="#br0" timeOffset="142097.6358">23863 13583 464 0,'-2'0'19'15,"-2"-3"5"-15,3 3-9 16,1-1-2-16,0 1-6 16,-2 0-2-16,2-2-1 15,0 2-2-15,0 0-3 16,0 0 1-16,0 0-2 16,0 0-1-16,0 0 1 0,0 0-2 15,0 0 1-15,0 3 0 16,2 5 3-16,3 2-3 15,-2 3 3-15,6 5-1 16,-2 3 2-16,1 4 1 0,-3 6 4 16,4 1 0-16,-2 7-4 15,1 2 0-15,0 6-2 16,1 1 0-16,1 2 1 16,2 3 0-16,-3 0-2 15,1 3 3-15,-2-1 11 16,-1 4 2-16,0 0 5 0,0 1-5 15,-1 0-3-15,-1-2 4 16,-1-1-8-16,1-3 0 16,-2 1-6-16,1-5-1 15,1-2 0-15,-2-1-1 16,-1-7-29-16,-2-9-40 0,-8-17-88 16</inkml:trace>
  <inkml:trace contextRef="#ctx0" brushRef="#br0" timeOffset="147592.3089">8500 9225 443 0,'5'0'28'16,"-1"0"-11"-16,-1 0-9 15,5-4-7-15,-1 1-1 16,-1 1 0-16,0 0-1 0,0 1 1 15,-2-1-1-15,-2 2-3 16,0 0-15-16,-2 0-7 16,0 0 0-16,0 0-15 15,0 3-6-15,-10-1 53 16,0 1 11-16,-1 0-2 16,-6 0 11-16,4-3 3 0,-4 0-14 15,-5 0-2-15,6 0-6 16,-5 0-1-16,1 0-2 15,-1-4-4-15,-5 1-1 16,-1-1 0-16,4 1 1 16,-3 2-1-16,0-2 1 0,-3 0 1 15,2 3-2-15,-1 0 2 16,-5 0-1-16,1 0 0 16,-2 0 1-16,-2 0-1 15,-4 0-1-15,1 3 2 16,3 0-1-16,-3 0-1 0,0 0 2 15,0 0-1-15,-2 3 2 16,-1 1-3-16,0-1 2 16,-1 4 0-16,-1-2-1 15,1 2 2-15,3 3 9 16,1-3-1-16,5 1-1 0,0-1-7 16,2 1 1-16,1 0-2 15,1-3 2-15,-1 5-2 16,4 0 0-16,-2-3 0 15,0 4-1-15,7-1 0 16,-3 2 0-16,4-3 1 16,4 1-1-16,-1 1 0 0,1 0 0 15,3 1 0-15,2-1 0 16,1 4-1-16,2-4 2 16,4 4-1-16,1-2-1 15,2 1 2-15,2 3-2 0,0-1 1 16,0 1 1-16,2 3-1 15,5 2 0-15,2-2 0 16,-2 3-1-16,4 0 2 16,0-1-2-16,4 4 1 15,-3-3-1-15,3 2 1 16,4-2 1-16,-1-1-1 0,3 2-1 16,4-4 2-16,2-2-2 15,2-1 2-15,3 0-1 16,2-2 0-16,2-2 0 15,4-2 1-15,-2 0-1 16,3-3 0-16,4-2 0 16,1 0 0-16,5 0 1 0,-3-4-1 15,4 1-1-15,1-5 1 16,-2 3 0-16,3-4 0 16,0 0 1-16,1 0-1 15,-2-2-1-15,4-5 2 0,-1-2 0 16,3-1-1-16,-1-3 3 15,3-1-2-15,0-3 1 16,2-1 1-16,0-1-3 16,-4-2 0-16,0-3 0 15,-3 0 0-15,-4-5 1 16,-5 0 0-16,-6-4 1 0,-7-2 5 16,-5 0 2-16,-8-4 6 15,-7-4 4-15,0-2 2 16,-13-5-14-16,-1 0 1 15,-9-3-5-15,-16-1 1 0,-13 2-1 16,-15 2-1-16,-16 10 1 16,-18 8-2-16,-22 12-5 15,-13 15-19-15,-22 5-42 16,-14 22-28-16,-12 13-246 16</inkml:trace>
  <inkml:trace contextRef="#ctx0" brushRef="#br0" timeOffset="157539.7186">23884 7185 211 0,'0'1'23'15,"0"-1"-15"-15,0 0-4 16,0 0 6-16,0 0 5 16,0 0-2-16,0 0 4 15,4 0 16-15,-1 0-10 16,-1 0-10-16,2 0-9 15,-4 0-2-15,0 0-1 0,0 0-2 16,0 2-1-16,0 0 4 16,0-1-2-16,0 1-1 15,0-2 1-15,0 2 0 16,0 0 0-16,0-2-2 0,0 0-3 16,0 0 5-16,0 2 0 15,1 0 2-15,3-1 0 16,1 1-1-16,-2 2 0 15,2-1-25-15,-5-1-38 16,0-2-8-16</inkml:trace>
  <inkml:trace contextRef="#ctx0" brushRef="#br0" timeOffset="159169.8033">23959 14087 546 0,'0'0'9'16,"0"0"-2"-16,0-3 9 15,0-4 1-15,0-4-11 16,0-2-4-16,0-3-1 16,-1-3-4-16,1-6-6 15,0-2-3-15,0-5 7 0,0-4 3 16,1-1 1-16,5-6 1 15,-1 0 0-15,0-3 2 16,1-6 5-16,-1 0 4 16,2-7-4-16,2-1 1 15,1-5-1-15,2 0-3 0,-2-7-3 16,4-2-1-16,-4-1 0 16,-1-6-2-16,-1 1-6 15,-1 0 3-15,-6-1 5 16,-1 3 1-16,0-2 0 15,0-1-1-15,0-1 1 0,0-1 2 16,-3-2-2-16,1-2 4 16,-3 0 2-16,-1 0-3 15,0 1-4-15,-2 0 0 16,-4-4 0-16,-2 4 0 16,0-3-8-16,-4 0 3 0,2-3 2 15,-4 3 3-15,4 4-2 16,-2-5 1-16,2 1 1 15,2-2 0-15,-1 0-1 16,3-2-2-16,0-3 2 16,-2 4 2-16,2 0 0 15,-3 5-2-15,1-4 2 0,0 2 5 16,-2 4-3-16,-2-3-1 16,2-1 5-16,-1 1-5 15,3 1 5-15,1 5-5 16,3-6-1-16,3 1 1 15,0-1-2-15,-1 1-4 0,3-2-4 16,0 0-5-16,-1 0-2 16,3 7 2-16,-3-4 10 15,4 6 2-15,0-2 0 16,0 5-2-16,2-3 2 16,0 5 2-16,4-4-1 0,4 5 0 15,1 2 7-15,-1-1-6 16,4 3-1-16,-2 0 0 15,1 2-1-15,2 6 1 16,-3-4 0-16,1 4-1 16,-2 5 2-16,-2 0-2 15,-2 6 2-15,1-1-1 0,-5 5 1 16,3 4-2-16,-4 3 1 16,3 4-1-16,-3 4 0 15,0 5 1-15,0 2-1 16,0 5 2-16,0 4 1 0,0 4 7 15,0 1-2-15,0 4-1 16,0 0-2-16,0 3 0 16,0 3 4-16,0-1 0 15,-5 0-1-15,3 2-5 16,-1 0-3-16,-2 0-7 16,-2 0-1-16,1 0 5 0,0 0-4 15,1 0 0-15,2 0 3 16,-3 0-2-16,5-2-7 15,-3 2-5-15,1 0-21 16,-3-2-41-16,-1 0-183 16</inkml:trace>
  <inkml:trace contextRef="#ctx0" brushRef="#br0" timeOffset="160651.0993">19005 6953 306 0,'-20'-2'48'0,"1"-3"-4"16,-1 0-8-16,2 2-8 0,0 1-18 15,1-1 2-15,2-2 4 16,-2 1-12-16,1 1 0 15,0-1-4-15,4 0 2 16,1 4-2-16,-2 0 0 16,3 0 0-16,-1 0-1 15,1 5-2-15,0 6-7 0,1 1 7 16,0 5 1-16,2 1 1 16,1 3 0-16,1 2 0 15,3 0 1-15,2 2-2 16,0 0 0-16,0 0 2 15,7 0-3-15,4-1-5 0,7-5 5 16,4 1-2-16,2-6 4 16,3 1 1-16,6-9-2 15,1 0 0-15,4-4 4 16,0-2-2-16,1-2 3 0,0-7 15 16,3-5-6-16,-3-1 0 15,-3-4 2-15,0-3 0 16,-4-3-6-16,-1-3-1 15,-4-1 2-15,-9-3-5 0,-2 0 1 16,-8-2-2 0,-7 0 3-16,-1 2-2 0,-16 4 1 15,-11 1-2-15,-9 7-2 16,-7 6 6-16,-11 9-3 16,-7 5-3-16,-9 16-2 15,-2 12 1-15,-1 13 0 0,-7 9 0 16,5 11-39-16,2-4-65 15,2-3-258-15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7-04-08T05:56:34.8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12136 6339 0 0</inkml:trace>
  <inkml:trace contextRef="#ctx0" brushRef="#br0" timeOffset="19.8664">12136 6339 0 0</inkml:trace>
  <inkml:trace contextRef="#ctx0" brushRef="#br0" timeOffset="84.8331">11912 6657 0 0</inkml:trace>
  <inkml:trace contextRef="#ctx0" brushRef="#br0" timeOffset="111.6163">11912 6657 0 0,'-32'0'0'0,"-2"21"0"0,-4-21 0 0</inkml:trace>
  <inkml:trace contextRef="#ctx0" brushRef="#br0" timeOffset="121.2574">11716 6665 0 0</inkml:trace>
  <inkml:trace contextRef="#ctx0" brushRef="#br0" timeOffset="134.3344">11716 6665 0 0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7-04-08T06:01:52.7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7967 2131 424 0,'26'2'2'0,"1"-2"-1"0,10 0 6 16,4 0 5-16,2 0-6 15,4 0 0-15,5 0-4 16,1-3-2-16,3-1 2 16,4 3-1-16,4-4-1 0,4 2 1 15,6-1 0-15,5-1-1 16,6-2 0-16,3-2 1 15,9 0-1-15,1-1-1 16,9-1 1-16,2 0 0 16,6 0 1-16,5 2-2 0,4 1 2 15,7 0-2-15,1 3 1 16,5 2 1-16,6-1-1 16,3 0 0-16,5 1 1 15,2-1-2-15,1 2 2 16,1-3-1-16,6 3 0 15,0-3 0-15,3 0 0 0,1-1 0 16,1-1 1-16,2 0 0 16,0-2 2-16,0 0 2 15,-3 2-2-15,4-2 0 16,-2 0 0-16,-3 2 4 16,-4-2 1-16,-1 2-5 0,-4 0-3 15,-4 0 1-15,-2-4 0 16,-10 4 2-16,4-2 0 15,-9 2-2-15,-2-2 0 16,-10 0 1-16,-6 0 2 16,-8 0 2-16,-9 2 1 0,-9 0 2 15,-11-2 2-15,-11 2 0 16,-12 3-6-16,-10 2-2 16,-10 2-3-16,-14 0-5 15,-17 0-50-15,-12 0-130 16</inkml:trace>
  <inkml:trace contextRef="#ctx0" brushRef="#br0" timeOffset="9792.2129">6597 5034 74 0,'1'0'322'0,"-1"0"-302"16,0 0-7-16,0 0 1 16,0 0-1-16,0 0 3 15,0 0-1-15,0 0-7 16,0 0-1-16,0 0-2 0,0 0-2 15,0 0-1-15,0 0 0 16,0 0-1-16,0 0-5 16,2 0 0-16,2 5 2 15,0 0 2-15,0 5 0 16,2 0 0-16,0 4 0 0,1 4 0 16,-2 2-1-16,3 1 2 15,-1 6-2-15,-2 1 0 16,0 6 1-16,-1 3 1 15,2 2-2-15,-3 5 1 16,1 2 0-16,1 4 0 0,-3 1 0 16,3 3 0-16,0 3 0 15,0 0 0-15,0-1 0 16,0 0 0-16,-1 5 0 16,1-4 0-16,2 4 1 15,-1 0-1-15,1 3 0 16,0 4 0-16,0 2 0 0,-2 0 0 15,1 4 1-15,-2-1-6 16,1-2-16-16,-2 4 8 16,-1-3 7-16,0 4 2 15,-2-5-1-15,0 4 3 0,0 0 3 16,-2 0-2-16,2 0 2 16,-2 0-1-16,-1 0 0 15,1 0 2-15,0-2 1 16,1 2 4-16,1 0-1 15,-2-2 2-15,2 2-4 16,0 0 2-16,0 2-3 0,0-1-1 16,2-1-2-16,1 3 1 15,-1-2 0-15,-2 2-1 16,3-2 0-16,-1 3 0 16,0 3 2-16,0-3-2 0,-1 1 0 15,3 0 0-15,-2 1 0 16,2 3 0-16,1 1 0 15,-1 4 0-15,-1 2-2 16,-1 0-4-16,0 2 2 16,-2 0 1-16,0-1 3 0,0 3 0 15,0-1 0-15,0 1 0 16,-2 0 0-16,2 1 0 16,0 0 0-16,-4-1 0 15,3-3 0-15,-3-2 0 16,2 1 0-16,1-3 0 15,-4 2 2-15,2-3-1 0,-1 5-1 16,-1-5 1-16,-2 2 1 16,0-2-1-16,-2 2 1 15,0-3 0-15,0-2-2 16,2 0 1-16,-2-2 0 16,0-2-1-16,2-3 0 0,-1-4 0 15,1-2 0-15,0-1 0 16,-2-2-3-16,1-4 0 15,0-2 2-15,2-3 0 16,0 0 1-16,0-4 0 16,2-1 0-16,-1-4 0 0,3-2 1 15,-2 0-2-15,3-2 2 16,-1-1-2-16,2-4 1 16,-4 0 1-16,4-2 0 15,-1 1 3-15,1-3 0 16,-2 2-4-16,0-5 0 15,1 2 5-15,-1-6-2 0,0 0 2 16,-1-1-1-16,0-2 1 16,-1 1 1-16,3-1-1 15,-3 0-3-15,1-1 1 16,-3-1-2-16,5 0-2 0,-1 0 2 16,-1 0-2-16,1-3 2 15,-1 3-1-15,1 0 1 16,1-2-2-16,1 0 2 15,-2 1-2-15,2-4 2 16,0 1-2-16,0-4 2 16,0-2-1-16,0-3 1 0,0-6-2 15,0 0 2-15,0-4-5 16,2 0-19-16,-1 0 9 16,1-2-3-16,-2 0 1 15,3 0 0-15,-3 0 1 16,0 0 5-16,2-6-15 0,1-3 4 15,-1 1 7-15,-2-5-45 16,0-3-61-16</inkml:trace>
  <inkml:trace contextRef="#ctx0" brushRef="#br0" timeOffset="21239.8778">7323 13394 436 0,'0'2'48'0,"0"-2"-40"16,0 0 13-16,0 0-2 15,0 0-12-15,-2 0-4 16,-2 0 0-16,0 0-2 16,-5 0-13-16,2 0-9 15,-5-2-5-15,-1-2 6 16,-3 2 6-16,-2 0 7 0,-4 0 5 15,-2 2 2-15,-2 0 2 16,1 0 5-16,-2-1 9 16,-2-2 2-16,0 2 0 15,1-1-5-15,-3-1-3 0,-3-2-5 16,0 1-1 0,-2 0-2-16,-1 1-2 0,-3-3 1 15,-1 1-1-15,3 2-1 16,-4-1-1-16,-1 0-3 15,3 2 2-15,-6-2 2 16,0 3 1-16,0 0 0 0,2-1 0 16,-3 0 0-16,2 0 1 15,2 1-2-15,0-1 2 16,0 1 0-16,1 1-1 16,0 0 0-16,1 0 0 15,-3 0 0-15,3 3 0 16,2 2-1-16,0 3 0 0,2 0 1 15,-2 4-2-15,3-1 1 16,-3 1-1-16,4 3 2 16,-1 1-1-16,2 2 0 15,0 0 2-15,3 4-1 16,6-2 0-16,0 5-1 0,1 0 3 16,5 1 0-16,1 5-2 15,4 1 3-15,1 1-5 16,2 2 2-16,3 1 0 15,2 1 0-15,2 0-1 16,4 0 2-16,0 0-2 16,0 1 1-16,2-1-2 0,6 2 1 15,2-1 0-15,0 1 2 16,7 0-2-16,1 2 1 16,1-3 0-16,3-1-1 15,4-3 1-15,-2 2-2 16,5-3 0-16,3-2 3 0,5-2-2 15,-1-2 1-15,-1-4-1 16,3-2 1-16,4 0-1 16,-1-3 2-16,1-4-2 15,4 1 1-15,2-4 0 0,2-1 0 16,3-1 1-16,0-2-2 16,1 0 0-16,2-3 2 15,0 1-1-15,3-3 1 16,-1 0-1-16,-2-1 0 15,2-1 0-15,-1 0 0 0,-2 0 0 16,0 0 0-16,0-1 2 16,1-6-4-16,-2 1 2 15,-1 1 1-15,-2-2-1 16,3-2 0-16,-1 1-1 16,-1 1 2-16,-4 0 0 0,-1 0-3 15,-1-4 4-15,-2-3-2 16,-3 0-1-16,-2-2 2 15,-3-5-1-15,-2 1 0 16,3-7 0-16,-5 0 0 16,0-3 0-16,-3-2 1 0,-5-6-1 15,0 3 1-15,-2-4-1 16,-7-3-1-16,0 2 2 16,-4-4 0-16,-3 0-1 15,-5-2 1-15,1-3 0 16,-4 1-1-16,0-2 8 15,-6 0 5-15,-7-3 5 0,-1-1-1 16,-8 1 2-16,-3-3-7 16,-4 1-5-16,-8 2-3 15,-6 3-1-15,-9 3-1 16,-11 8 0-16,-9 9-15 16,-19 12-26-16,-12 9-49 0,-18 9-389 15</inkml:trace>
  <inkml:trace contextRef="#ctx0" brushRef="#br0" timeOffset="35905.9445">2003 7159 455 0,'0'2'32'0,"0"2"-30"15,-5-2-1-15,3-1 0 0,-1 1 0 16,0 2 0-16,-4 1-1 16,0 2 0-16,0 4-2 15,-1 7-17-15,-7 3-5 16,-1 4 3-16,-2 7-8 16,-2 4 15-16,-3 3 12 15,0 2 5-15,-3 4 2 0,3 3 8 16,-2 4 5-16,-2 1-1 15,4 3-4-15,-3 2 1 16,-1-1-3-16,4 4 0 16,0-2-8-16,1 0-1 0,2 1 1 15,-1 3-6-15,3-3 4 16,1 4-1-16,-2 3-7 16,1 1-7-16,0-1 4 15,0 3 1-15,4 1 6 16,-2 1 3-16,2-1-1 0,0 2 2 15,4 1-2-15,5 4 2 16,0 0-1-16,5 4 1 16,-2 0 0-16,4 1 3 15,6 3-4-15,6-2 1 16,5-1 0-16,-1-4-2 16,3 0 2-16,2-2-1 0,4-4-1 15,-1 0 2-15,3-2-1 16,-1-3 0-16,0-2 0 15,1 1 1-15,1-5 0 16,3-2 1-16,2-2 0 0,-1-1 1 16,3-5-1-16,2-2-1 15,5-5 1-15,1-3-2 16,-1-9 1-16,3-2-1 16,4-9 1-16,-1-4-1 15,0-7-1-15,3-2-2 16,-2-8 0-16,0-1 1 0,1-10 0 15,-4-3 2-15,-1-9 1 16,-1-5-3-16,0-5 3 16,2-3 0-16,0-5-1 15,0-6 0-15,0-4 0 16,-1-5 0-16,2-4 0 0,-3-6 1 16,-4-4-2-16,3-2 3 15,-5-8-3-15,1 0 2 16,-7-3-2-16,0-3 2 15,-3-3 0-15,-6-1 1 16,-3-4 2-16,-3-2 1 0,-1-7-2 16,-6-2-2-16,0-3 2 15,-5-5 5-15,-2-1 0 16,-3-2-2-16,-2-2 1 16,3 1 9-16,-10 3-6 15,-3-4-8-15,-5 5 0 0,-2-2-2 16,-7 1 1-16,-5 3 0 15,-5-2-1-15,-5 3 0 16,-8 0 1-16,-6 4-1 16,-1 1 1-16,-12 3 1 15,0 4-2-15,-9 8 1 0,-1 3 1 16,-10 13-2-16,-5 11 5 16,-4 12-2-16,-5 16-2 15,-2 20 0-15,-6 14-7 16,2 30-3-16,3 29-17 15,-4 30-25-15,2 21-80 16</inkml:trace>
  <inkml:trace contextRef="#ctx0" brushRef="#br0" timeOffset="60775.0232">13119 14924 424 0,'-5'7'8'0,"-2"-1"16"16,0-3 1-16,4-1-6 15,3 1-15-15,-2-3-2 16,0 2 1-16,2-2-1 16,0 0-1-16,0 0 2 0,0 0-3 15,0 0 2-15,0 1 0 16,0-1 0-16,0 0 0 15,0 0 1-15,0 0-1 16,0 0 2-16,0 0-3 16,7 3-1-16,7-3 3 0,5 1-1 15,4-1 1-15,8 0 0 16,6 0 0-16,7 0 1 16,4-1 0-16,6 1-2 15,5 0 0-15,6-3 1 16,3 2-1-16,4-1 1 0,7-1-3 15,2-1 1-15,2 0 4 16,-3 1 2-16,3-2-1 16,-2 1 0-16,-4 1-3 15,-4-3-1-15,-2 3 3 16,-1-3 1-16,-6 0-2 16,-3 0 1-16,-3 1-5 0,-2-3 2 15,-5 3-2-15,-5 0-9 16,-7 1-27-16,-7 1-20 15,-10 1-51-15</inkml:trace>
  <inkml:trace contextRef="#ctx0" brushRef="#br0" timeOffset="83474.7567">27294 8160 431 0,'0'0'3'0,"0"0"1"0,0 0 1 15,0 0 1-15,0 0-2 16,0 0 2-16,0 0 4 15,0 0 6-15,0 0-6 16,1 0-6-16,-1 0-3 16,0 0-1-16,2-2 1 15,-2 2-1-15,0 0 0 0,0 0-2 16,0 0-2-16,2 0 4 16,0 2-3-16,0 5 3 15,2 4 0-15,-1 1 1 16,1 5 1-16,-1 2-2 15,1 6 1-15,1 3 0 0,-2 1-1 16,2 5 0-16,0 0 2 16,-1 4-2-16,3-3 0 15,-1 6 0-15,2-4 0 16,1 3 0-16,0-1 1 16,4-2-1-16,-3-1-1 15,4 2 2-15,1-5-1 0,3-4 0 16,2-2 0-16,2-6-1 15,0-3 2-15,7-5-1 16,0-4 2-16,3-7-1 16,6-2 1-16,7-8 2 15,6-13 2-15,8-9-1 0,5-11 5 16,10-9-6-16,10-8-1 16,4-11 0-16,9-8 1 15,7-5-3-15,11-5 1 16,7-8 0-16,6-6-1 0,11-4 1 15,2-5-1 1,6 0-1-16,2 1 0 0,-7 6 2 16,-4 4-1-16,-10 12 1 15,-13 11-2-15,-13 11-1 16,-17 12-25-16,-21 8-50 16,-21 13-169-16</inkml:trace>
  <inkml:trace contextRef="#ctx0" brushRef="#br0" timeOffset="88432.8152">10689 8301 549 0,'0'0'-8'0,"0"0"14"16,-2 0 8-16,1 0 0 16,1 0-10-16,0 0-4 15,0 0-2-15,0 0-2 0,0 0-6 16,1 0-18-16,6 2 11 16,0 3 6-16,3 4-1 15,2 1 2-15,0 7 9 16,0-3-1-16,0 4 1 15,1 3 1-15,1 3-1 0,1 1 1 16,0 1 0-16,2 3 0 16,2 1 0-16,1 2 0 15,-1 1 1-15,3-2 0 16,0-2 0-16,2-4 0 16,1 0 0-16,-1-7 0 15,5-4 0-15,2-3 2 0,1-10-2 16,8-1 0-16,1-17 2 15,6-12-2-15,8-10 5 16,8-16-2-16,10-9-4 16,7-13 2-16,11-13-1 0,9-7 4 15,5-13 0-15,7-8-2 16,8-4 3-16,6-8-3 16,5-2 1-16,3-6 0 15,5 1-2-15,-1 1 3 16,4 2 0-16,-2 6 1 15,-3 7-2-15,-3 10-2 0,-7 10-2 16,-6 13-11-16,-17 14-60 16,-20 11-203-16</inkml:trace>
  <inkml:trace contextRef="#ctx0" brushRef="#br0" timeOffset="113130.4983">30338 12607 370 0,'-7'-7'3'16,"-5"0"1"-16,3-2 4 16,1-2-2-16,-1 0-1 15,1 1-4-15,-1-1-2 16,-1-1 2-16,0-1-1 15,2 1 1-15,-3 1 9 0,-2-2 4 16,3 2-4-16,-6 1-3 16,-1 1-4-16,1 0 1 15,-2 0 2-15,-2 2 8 16,-1-1-7-16,1 3-6 16,-2-2 1-16,2 2-2 15,-6-1 0-15,3 3 0 0,-4 1 1 16,0 0-2-16,-4 1 1 15,1-1 0-15,-1 2 0 16,2 0 0-16,-1 0 4 16,-1 0-2-16,-1 2-2 15,0 3 1-15,-4 2-1 0,0-1 0 16,0 1 0-16,2-1 1 16,2 2-2-16,2 2 1 15,-3-2 1-15,6-3 0 16,0 2 3-16,5-1 2 15,-1-1-4-15,2 2 2 0,1 0-4 16,-2 2 0-16,1-2 1 16,-1 4-1-16,-1-1 0 15,1 2-1-15,-1 0-3 16,1 1 2-16,-1-1 0 16,-1-1 1-16,3-1-2 0,-2 1 0 15,1 0 1-15,1-3 3 16,-1 2-1-16,0-3-1 15,5 0 3-15,-3 0 0 16,0 0-2-16,4-1 0 16,-2 2 1-16,2 1-2 0,1 0 1 15,0 2-1-15,1 0-1 16,0-1-1-16,1 1 2 16,3 0 0-16,3-2-1 15,0-1 0-15,1 1 2 16,2 1 0-16,1 0-2 0,3 3 1 15,0-3 1-15,0 8-1 16,0 0 1-16,0 0 1 16,0 3-2-16,0 2 2 15,0-1-2-15,0 3 2 16,2 0-1-16,-1 2-1 0,3-2 1 16,0 1 1-16,0 1-2 15,3 0 1-15,0-2 0 16,1-2 0-16,4 2-1 15,-2-4 1-15,5 2 1 16,-1-5 0-16,4 3 2 16,-2-2-2-16,2 0 0 0,0-1-1 15,0 0 1-15,2 1-2 16,-1-3 2-16,1 1-2 16,0 0 1-16,1-2-5 15,-1-1 1-15,1-2 2 16,3 2-1-16,-2-4 2 0,1 2 1 15,3 0-1-15,-4-4 2 16,4 0-2-16,1 2 1 16,-2-2 0-16,0 1 2 15,-2-1-2-15,4-3 3 16,-2 0 0-16,-1-1 1 0,6-3 0 16,-3-1 1-16,2 0-2 15,0 0 1-15,3 0-1 16,1-4 0-16,1 0 1 15,-2-3-4-15,2 1 1 16,-2-3 0-16,0-1 0 16,-3 0-4-16,3 0 6 0,-3 0-5 15,2-3-4-15,-2 2 4 16,-1-2-2-16,-4 0 4 16,0 0-4-16,-2 1 5 15,-2-1 0-15,-1-1-1 0,-2 0 1 16,-1 2-2-16,-3-4 2 15,1 0 2-15,-3-2 1 16,3-4 2-16,-4-3-4 16,0 0-1-16,-1-2 1 15,-4-2 0-15,0-1 3 0,-1 0 0 16,-2-3-2-16,0 0-2 16,-2-3 0-16,-2-2 1 15,2-1-1-15,-6 0-1 16,-2-2 2-16,-3-2-7 15,0-2 5-15,-1-1-4 16,-2 0 2-16,-3-1 3 0,0 1-1 16,0 0 0-16,-3-1 1 15,-1 1-2-15,-4 3 0 16,-2 2-3-16,-4 2 0 16,-3 5-10-16,-2 4-12 15,-4 5-13-15,-3 3-79 0,-4 4-194 16</inkml:trace>
  <inkml:trace contextRef="#ctx0" brushRef="#br0" timeOffset="124100.2021">29839 11626 499 0,'0'-7'-18'16,"0"0"23"-16,0 1 5 0,0 3-3 16,0 1-7-16,0 0-1 15,1 2-5-15,-1 0-6 16,2 0 4-16,-2 0 0 15,4 2 2-15,-3 7 4 16,1 5 2-16,1 3-1 0,4 2 2 16,-4 6 1-16,2 1-2 15,2 4 0-15,-1-6 0 16,2 1 0-16,2-5 1 16,0-2-2-16,7-6 1 15,0-5 0-15,9-7 1 16,8 0 3-16,9-15 13 0,12-18 9 15,21-13 4-15,14-16 3 16,23-17 2-16,17-11-8 16,18-6-13-16,12-4-10 15,9 2-3-15,-2 1-6 16,-5 9-50-16,-19 3-61 16,-21 11-310-16</inkml:trace>
  <inkml:trace contextRef="#ctx0" brushRef="#br0" timeOffset="133651.7989">21835 4172 495 0,'-9'-9'5'0,"-4"-4"8"16,3 0 9-16,-1 1-8 0,0 0-12 15,-1-1-2-15,-3 1-7 16,-1-2-9-16,-4 3-22 16,-2-2 1-16,-4 1 5 15,-4 1-17-15,-3 1-8 16,-5-1 18-16,-3 1 38 15,-3 2 10-15,-5 1 28 0,-2-2-4 16,-2 4-15-16,0 0-1 16,-2-3 12-16,-3 4-11 15,-1 3-2-15,1-3-2 16,0 4-8-16,-3 0 2 16,1 0-4-16,-2 0-3 0,0 4 0 15,-2 5-3-15,-3 1 2 16,2 3-3-16,-1 5 0 15,-2 0-1-15,1 2-1 16,-2 4 1-16,1 5-3 16,0 1 2-16,0 2 2 0,0 5 2 15,-2 1 1-15,2 3 0 16,0 0 1-16,1 2 1 16,5 3 1-16,-1 1 0 15,2 1 2-15,1 6-3 16,3 1 0-16,-1 2 2 0,1 5-4 15,1 2 0-15,-1 3 0 16,-1 1 1-16,3 3-2 16,-5 2 2-16,6 2 0 15,-2 2-1-15,3 3 0 16,-1 2 0-16,2 3 0 16,2 4 0-16,1 1 0 0,-2-1 1 15,2 0-1-15,0 0 0 16,1 4 0-16,-3-2 2 15,4 4-2-15,1 1 0 16,5 2 0-16,-3 2-2 16,3 0 2-16,-1 6 0 0,3-4 2 15,0 5-2-15,3 2 0 16,2 3 1-16,0-1-2 16,5 1 2-16,1 1-2 15,1 1 1-15,-1-1 1 16,1 1-1-16,2 1 0 0,-4 3 0 15,2 1 0-15,-2 1-1 16,3 3 2-16,3 2 0 16,-1 0 0-16,4 2 4 15,4-1 0-15,6-2-1 16,-1-2-1-16,5 2 0 0,3-5-1 16,3 0 0-16,0 1-2 15,0-1 1-15,0 3 0 16,3-1 0-16,4 1-2 15,3-1 2-15,0-5-1 16,3 2 0-16,3-3 1 0,2-1-1 16,2-1 0-16,3 1 1 15,1-5-3-15,0 3 3 16,3 0 0-16,0-2-2 16,2-2 2-16,0 1-1 15,3-3 0-15,1-5 0 16,2-2 0-16,4-2 0 0,0-6 0 15,5 0-1-15,2-4 2 16,2-1-1-16,-1-3 0 16,1-4 1-16,2-2-1 15,5 0 0-15,-4-2 0 16,3 0 1-16,-2-2-1 0,-1 0 0 16,1 0-1-16,-4-2 2 15,-3-1-1-15,6-1 0 16,-1-4 0-16,2-3 0 15,-2-3-1-15,4-2 3 16,-1-3-3-16,3-1 0 0,0 1 2 16,0-7-1-16,-3 3 0 15,1 0 0-15,-1-3-1 16,-4-2 2-16,-2-2 0 16,4-1-2-16,0-1 0 15,-2-2 2-15,0 1-1 0,-1-6 0 16,1 1 0-16,-1-2 0 15,-1-3 0-15,3 0 0 16,-3 0 0-16,2-1 1 16,-6-2-2-16,-1 1 1 15,2-3 0-15,-1 2 0 0,-4-4 0 16,5 2-1-16,-3-2 1 16,4-1 0-16,-4-2 1 15,2-1-2-15,-1-3 1 16,2 0-1-16,-3-3 1 15,3 3 1-15,-2-4 1 16,6 3-2-16,-4-3 0 0,0 1 0 16,-3-1 0-16,0-2 0 15,-1 4 0-15,1-5 0 16,-2 3-3-16,5-4-1 16,-3 1 1-16,0 0-5 0,1-2 3 15,2-2 4-15,-3 1 1 16,1-2 0-16,1-2 0 15,4 1 0-15,-3-3 0 16,5 0 1-16,-3 0-2 16,3 0 2-16,-4 0-2 0,5-2 1 15,-2-2 1-15,1-3-2 16,0 2 0-16,1 0 2 16,0-2-2-16,1 3 2 15,-1-3-1-15,2 0 0 16,-4 2 0-16,6-5 0 15,-2 3-1-15,-1-3 2 0,-1 0-1 16,0-2-1-16,0-2 3 16,2-2-3-16,-1-2 3 15,2-3-1-15,0 1-1 16,-1-3 1-16,0 2-2 16,-2-3 0-16,2-1 2 0,-1 0-1 15,0 0 0-15,0-1 2 16,-1-3-3-16,-3 1 2 15,0-2-1-15,-4-3 0 16,1 1-1-16,0 0 3 16,-1-2-2-16,0 2 2 0,-2-4-2 15,-2 2 1-15,1-5 2 16,-4 0-2-16,0 0 0 16,2-4 0-16,-4-2 2 15,-2 0-2-15,-2-3 1 16,3 0 1-16,-3-2-3 0,1-4 2 15,-4 0-2-15,0-2 1 16,-5 1 0-16,-1-2-2 16,1 0 2-16,-2-4 0 15,-3 1-1-15,0 1 1 16,0-4 0-16,-4 1 0 0,3-2-1 16,-3 1 2-16,-3-3-1 15,5 0 0-15,-4 2-1 16,-1-4 2-16,0 2 1 15,0-4-3-15,-1 1 4 16,-2-2-1-16,1-1-1 16,-1-3 1-16,-2 0-2 0,-2 0 0 15,3-1 0-15,-5-2-1 16,1-1 0-16,1 1 1 16,-3-2-1-16,-3-2 2 15,3-3 3-15,0 3 0 16,-3-3 3-16,-3 3 3 0,0-4-6 15,-1-2-1-15,-3 3-1 16,1-6-2-16,1-2 0 16,-1-2 4-16,-3 4-4 15,2-5 0-15,-5 0 0 16,3 2-1-16,-3-3 2 0,-1 3-2 16,0-2 0-16,-2-3 1 15,0 3-1-15,1 0 0 16,-3-1 1-16,-1-3-2 15,2-2 2-15,3-3-1 16,-3-2-4-16,-3-1-1 0,-2-1 2 16,1 2 2-16,-4 0 1 15,-1 0-1-15,1 1-2 16,0-2-1-16,-1 3 2 16,0-2 2-16,1-1 1 15,0-1-3-15,-1 2 2 16,2-1 0-16,-1-3-2 0,0 3 0 15,-1 1 1-15,-1-3 1 16,-2 2 1-16,1 1 1 16,1 0 5-16,-2 1-5 15,1-2-1-15,-1 2 4 16,2 1 4-16,-1-2-6 0,-1 2-2 16,-3-4 5-16,2 3-6 15,-2-4 0-15,0 1 1 16,-2-1-1-16,0 1 0 15,2-3 0-15,-4-1 0 0,4-1 0 16,0 0 0-16,-3 1 1 16,-4 0-1-16,2-3 1 15,-2 1 0-15,-1 1 2 16,0-2 3-16,-1 2-3 16,-3 4 1-16,-2 1-1 0,-6 9-2 15,-5 3-6-15,-6 12-23 16,-11 9-39-16,-7 15-24 15,-12 11-260-15</inkml:trace>
  <inkml:trace contextRef="#ctx0" brushRef="#br0" timeOffset="137017.3258">27575 11185 538 0,'-12'-2'-7'16,"-2"-5"10"-16,-4-1-1 15,0 0-1-15,-1 3 0 16,-5 1-3-16,-3-1-4 0,-4 0-8 16,1 1-9-16,-4 2 6 15,-4 2 6-15,-2 0 1 16,-3 0 6-16,1 0 4 15,-7 0 0-15,-4 0 0 16,2 0 2-16,-1 4 7 16,-2 0 2-16,2-3-1 0,-4 3 0 15,0-1-3-15,1 3-3 16,-1-3-3-16,-1 5-1 16,-2-1 1-16,1 1 0 15,1 3-1-15,-3 2 0 16,3 1-2-16,-3 2 0 0,6 2-4 15,-1-2 4-15,-1 4-1 16,2-1 1-16,0 6 2 16,1-1-6-16,-3 2 0 15,4 3 6-15,1-1-1 16,3 2 3-16,1 3 0 0,1 1 1 16,2 3 0-16,3-1 2 15,0 3 0-15,3 2 2 16,0 0-6-16,6-2 0 15,0 3-2-15,3 2 2 16,-3-1-2-16,1-1 2 16,1 6-1-16,-1 1-1 0,-1 1 1 15,1 1 1-15,3-1-2 16,-1 3 2-16,2 0-1 16,4 0 1-16,-2-1 1 15,1 1-1-15,4 1 0 0,1-2-1 16,-1 1 0-16,4-1 1 15,0-1-1-15,0 5-1 16,1-1 2-16,1 0-1 16,3 1 0-16,2 1 0 15,2-3 0-15,2 1 0 0,-1 0 1 16,6 0-1-16,0 1 0 16,0-3 0-16,0 2 0 15,0 2 0-15,6 0 1 16,1 1-1-16,3-1 0 15,5-2-1-15,1 0 1 16,2 0 0-16,6-5-1 0,0 0 1 16,5-1 0-16,0-3-1 15,3 0 1-15,4-3 0 16,2-2-1-16,3-2 1 16,0 1-4-16,3-3-5 15,0-1 8-15,5-4 0 0,-1 0-2 16,3-3 2-16,5-3 1 15,-1-2 1-15,5-3 0 16,0-3 1-16,5 0-2 16,0-2 1-16,-1-4 0 15,3 1-1-15,-3-3 2 0,1 1-4 16,-1-2 4-16,1-2-2 16,-1-2 0-16,2 1 1 15,0-5-2-15,-1 3 1 16,-1-4 1-16,1 0-1 15,-1 0 1-15,-2 0-1 0,0 0 1 16,-2-7 2-16,1 0 1 16,-4 0-2-16,3-4 1 15,-4-1 1-15,3-2-1 16,-1-3 2-16,0-1-1 16,3 0 2-16,-2-2 2 0,-1-4-5 15,-1 4-1-15,1-3-1 16,-2 0 0-16,-5-2-2 15,0 3 3-15,-2-3-3 16,-1 4 1-16,1-6-1 16,-1 4-5-16,-3 0 3 15,-4-2-1-15,2 0 3 0,-1 2 1 16,-5-4 0-16,1-1 0 16,-4-3 1-16,0-1 0 15,-1 0 5-15,-5-5-2 16,0-1-2-16,0-1 0 15,-5-2 1-15,1-2-1 0,-3 0 2 16,2-2 0-16,-3 1 4 16,2-2 4-16,-3 0-1 15,0 0-3-15,-2-1-4 16,1-1-2-16,-2-4-1 0,1 1 0 16,-5-2-1-16,1-2 2 15,-3-4-1-15,-1 2-1 16,1-5 2-16,-2-3 2 15,-2-1 2-15,3 2-4 16,-2-4 0-16,-3-1-3 16,-1-1 3-16,-3-1 1 0,0-3 2 15,0 1-2-15,-5-3 0 16,-4 2-2-16,-7 0 1 16,-1 0-2-16,-4 0 4 15,-6 0-6-15,-5 1 4 16,-2 1-4-16,-6-2 0 0,-3 1-3 15,-2 0 0-15,-5 0 4 16,-6 0 1-16,-3 3-5 16,-6 3 0-16,-3 0 4 15,-11 7 1-15,-2-1 0 16,-3 6 5-16,-4 5 1 0,-6 5 1 16,-4 8-5-16,-3 10-4 15,-2 11-2-15,0 10-17 16,-1 6-41-16,1 2-92 15</inkml:trace>
  <inkml:trace contextRef="#ctx0" brushRef="#br0" timeOffset="180964.3221">25748 4456 520 0,'-7'0'-3'0,"2"0"5"16,1 0 1-16,1 0 5 16,3 0-2-16,0 0-3 0,0-3-2 15,0 2 1-15,0 1-2 16,-1-2 2-16,1 2-2 16,-2 0 3-16,2 0-2 15,-2 0 0-15,0 0-2 16,1 7-2-16,-3 5 3 0,-1 3-3 15,0 4 2-15,0 7 2 16,-2 0 0-16,0 6-1 16,-1 8 4-16,-4 2 1 15,0 9 4-15,-3 2-7 16,-4 8 0-16,-3 3-1 16,0 2 0-16,-4 2-1 0,-1-1 3 15,0 1 2-15,0 0 6 16,2-4 5-16,0 2 7 15,2-5-9-15,3-2 1 16,4-4-9-16,3-7-3 0,6-1-1 16,5-9-2-16,2-2 0 15,0-7-28-15,6-10-34 16,-1-9-50-16</inkml:trace>
  <inkml:trace contextRef="#ctx0" brushRef="#br0" timeOffset="181747.274">26754 4842 597 0,'17'-28'1'0,"1"-4"0"16,3-3 0-16,1 0 0 15,-2-4-2-15,2 1-2 16,-6-2-35-16,-6 2-1 16,-4-1-3-16,-6 3-12 15,0 1-7-15,-11 2 0 0,-8 3 58 16,-6 3 21-16,-6 4 40 16,-3 3-6-16,-2 6 7 15,-4 7-8-15,1 3-17 16,-2 4-20-16,-3 2-5 15,3 13-5-15,0 6-1 16,1 4-2-16,4 9-1 0,2 3 0 16,5 4 0-16,4 6-1 15,10 3-6-15,3 3-12 16,9 1 7-16,4 1-4 16,7 1 14-16,13-1 2 15,10 0 0-15,-1 0 1 0,10-1 4 16,3 0 5-16,2-2 1 15,0-2-2-15,-1 2 0 16,-2 0-3-16,-8-4 0 16,-8 0-3-16,-9-2 2 0,-13-1-3 15,-4-2 0-15,-18 0 2 16,-12-6 5-16,-12-1-4 16,-10-4-2-16,-10-7-1 15,-6-5-1-15,-2-9 0 16,-1-10 1-16,3-1 2 15,5-14-1-15,13-11-5 0,9-7 12 16,13-9 10-16,15-9-2 16,13-9-9-16,24-7 0 15,21-8-4-15,18-4 4 16,16-3-5-16,12-1 0 16,3 3-4-16,-6 4-6 0,-11 5-102 15,-16 3-239-15</inkml:trace>
  <inkml:trace contextRef="#ctx0" brushRef="#br0" timeOffset="182794.9002">27750 4525 648 0,'-3'-16'-7'0,"-1"0"10"16,4-2 0-16,0-1-2 15,0-1-1-15,0-3-24 16,2-1 2-16,-2-2-3 15,0 0 1-15,0-2 6 16,-5 3 11-16,-5 4 2 0,-6 1 10 16,0 2 0-16,-2 6 9 15,-4 3 20-15,-1 5-20 16,-4 4-1-16,-1 2-7 16,-3 14-3-16,-7 7-2 15,-1 5 0-15,1 9-1 0,-1 5 0 16,2 3 0-16,3 1-1 15,5 2 1-15,9-1-1 16,3-2-3-16,10-3-5 16,7-6 0-16,0-4 1 15,12-7 5-15,10-7-1 0,5-7 5 16,4-7 1-16,3-4 0 16,1-2 1-16,3-13-1 15,2-5 3-15,-4-5 0 16,3-5 0-16,-7-4-3 15,1 0 3-15,-6 0-2 16,-4 8 0-16,-5-1 1 0,-5 7 1 16,-5 6 1-16,-2 4 10 15,-6 4 0-15,0 4 2 16,0 1-8-16,0 1-6 16,-2 0-4-16,-3 10-2 15,-1 10 0-15,0 3-1 0,-2 9 4 16,2 5-3-16,5 8 1 15,-1 5 1-15,2 6-1 16,2 1 1-16,-2 5 0 16,0 1-1-16,1 2 2 15,3-3-1-15,-2 0 0 0,1-4 0 16,0-1 1-16,-3-3 2 16,2-4 1-16,-2-2-2 15,0-2 0-15,0-7-2 16,0-3 1-16,1-7-2 0,1-6-24 15,1-9-32-15,1-9-21 16,-1-5-83-16</inkml:trace>
  <inkml:trace contextRef="#ctx0" brushRef="#br0" timeOffset="183379.533">28788 4082 738 0,'0'-5'-23'16,"-2"-4"26"-16,-1 5-2 16,3 4-2-16,-6 0-4 15,1 13-26-15,-4 6-18 16,-6 9 25-16,-2 9 9 16,-9 11-11-16,-3 9 11 0,-1 8 7 15,-6 8 7-15,2 9 1 16,-5 9-1-16,2 9 5 15,0 7 10-15,3 5 1 16,7 2 5-16,6-3-3 16,8-4-11-16,13-6-3 15,0-8-1-15,20-11-1 0,9-9 1 16,8-14-2-16,7-9 0 16,11-16 2-16,4-11-1 15,7-14 6-15,4-9 0 16,-1-9-3-16,-4-14 0 0,-8-11-3 15,-9-5-9-15,-14-4-6 16,-16-1 11-16,-16 1 2 16,-7 5-3-16,-29 8 3 15,-17 12 7-15,-17 13 3 16,-15 5 4-16,-7 12 2 16,-6 13 1-16,2 9-11 0,3 0-8 15,1-4-86-15,10-6-258 16</inkml:trace>
  <inkml:trace contextRef="#ctx0" brushRef="#br0" timeOffset="194890.8862">22437 8126 366 0,'-10'-7'141'15,"3"2"-134"-15,0-1 4 0,2 2 14 16,4 1-2-16,-4 0-17 16,3 1-2-16,2 0 3 15,-1 0-3-15,1 2-4 16,0 0 1-16,0 0-4 15,0 2-6-15,0 12-15 16,0 8 9-16,0 8 15 0,0 11 2 16,0 7 11-16,-4 10-4 15,-3 7 11-15,-2 10 9 16,-4 9 10-16,-1 4-6 16,0 4-9-16,0 1-18 15,5-2-3-15,4-9-6 16,5-9-62-16,0-17-89 0</inkml:trace>
  <inkml:trace contextRef="#ctx0" brushRef="#br0" timeOffset="196005.2734">26406 11435 598 0,'7'0'2'0,"1"0"-8"15,6 0-2-15,6-4 8 16,7 1 1-16,6-3 0 15,1 1-1-15,3 2 0 16,3 1 0-16,-6 2 0 0,-3 0-1 16,-7 3-14-16,-4 8-2 15,-6 4-6-15,-11 3 6 16,-3 4-3-16,-10 7 20 16,-7 5 14-16,-8 1 5 15,-6 7-6-15,1-1 9 0,-3 3 2 16,1-3-14-1,5-2-5-15,3 1-3 0,10-6-1 16,8-4-1-16,6-6 0 16,15-9-2-16,23-6 0 15,19-9 5-15,23-3 10 16,22-21 14-16,20-5-3 0,18-15-4 16,9 2-9-16,7-5-7 15,-11 4-14-15,-11 1-132 16</inkml:trace>
  <inkml:trace contextRef="#ctx0" brushRef="#br0" timeOffset="200554.1228">22616 7734 379 0,'2'0'158'0,"-2"0"-155"16,0 0 0-16,0 0 0 0,0 0-2 16,0 0 1-16,0 0-3 15,0 0-5-15,0-3-23 16,-4-3 5-16,-3 1-3 16,-5-1-10-16,-3 1 16 15,-2 2 5-15,-5-1 10 16,-3 2 5-16,-3 0 7 0,1 0 15 15,-1-3 4-15,2 2 8 16,-3-3-12-16,0-1-6 16,0 2-4-16,-3-1-7 15,-4 5-2-15,-2 1-2 16,-3 0-2-16,-2 1-15 0,-6 10 0 16,0 3-4-16,0 3 9 15,-2 1-2-15,-2 0-2 16,4 4-8-16,-2 0 5 15,3-1-4-15,1 4 11 16,4 1 8-16,0 1-1 0,2 0 6 16,3 6 1-16,1-1 2 15,-2 5-4-15,2 0 3 16,3 4 7-16,0 3-8 16,3 5-1-16,4-2 1 15,0 3-1-15,7 1 0 16,1-1-2-16,6 0 1 0,2-4 1 15,6 2-1-15,0-3 0 16,5 2 3-16,0-1-2 16,2 0 6-16,6 1 0 15,3-1-5-15,4 0-2 0,2 1 1 16,3-1-1-16,0-1 0 16,6 3 1-16,-2-3-1 15,3-2 0-15,2-1 3 16,1-1-4-16,4-4 3 15,-3 0 8-15,3-4 6 16,0-1-2-16,3 0-11 0,0 0-2 16,1-3 1-16,1 1-1 15,3-1-1-15,-1-2 1 16,6-2-1-16,-3-6 2 16,5-1-1-16,-1-4-2 15,3-3 3-15,3-2 1 0,3-4 1 16,-3-1 4-16,1-4 16 15,-2 0-12-15,0 0-5 16,1 0-2-16,-2-9-4 16,3 0 2-16,-2-7 2 15,4-2-3-15,-1-3 4 0,0-4 1 16,2-6-4-16,-1-1-2 16,-4-3-1-16,0-5 1 15,-6 2 1-15,-3-5-2 16,-3-1 0-16,-2-4 0 15,-5-4 1-15,0-4 0 0,-2-3 0 16,2-3 0-16,-3-6 0 16,3-2 0-16,-7-3 0 15,-4-4-1-15,-2-3 1 16,-4-2-1-16,-10-1 1 16,-7 0-1-16,0 1-3 0,-14 2-1 15,-15 1-2-15,-8 6-6 16,-12 4 11-16,-9 6 0 15,-17 7 2-15,-13 10 0 16,-20 13-12-16,-16 13-45 16,-17 13-104-16</inkml:trace>
  <inkml:trace contextRef="#ctx0" brushRef="#br0" timeOffset="208358.0313">26913 10844 536 0,'-20'-5'1'16,"1"0"0"-16,1-3-1 0,-2 3-6 15,1 3-18-15,-7-1 6 16,-1 3 7-16,-3 0-3 16,-3 0 4-16,-1 5 5 15,-3 4 4-15,-2 0 0 16,-3 6 0-16,2 4 2 16,-5 1-2-16,-1 5 3 0,-1 1 2 15,-3 3 8-15,5 1 8 16,-2 1-3-16,5 1-6 15,3 0-3-15,5-2-3 16,4 4-3-16,1 3-2 16,5 5 0-16,-1 4 0 0,2 4-5 15,-4 7 1-15,0 4 1 16,2 3-1-16,0 6 3 16,-1 1 0-16,0 4 0 15,6-2 1-15,0 1 1 0,4 0-1 16,5-5 0-1,7 3 0-15,4-8 0 0,0-2-1 16,14-3 1-16,5-4-1 16,8-5 1-16,5-3 0 15,12-6-1-15,0-4 2 16,9-5-1-16,2-3 0 16,7-8 1-16,2-4-1 0,2-3 1 15,8-7-1-15,2-2 0 16,2-1 1-16,5-4-1 15,0 0 2-15,-1-4-2 16,2-8 1-16,5-2-1 0,-7-8 1 16,2-6-1-16,1-6 2 15,-1-8 6-15,-1-6 0 16,-8-9 4-16,0-7 0 16,-2-5-2-16,-3-10 2 15,-9-4 4-15,-9-8-5 16,-4-2-1-16,-10-5 1 0,-12-2 2 15,-11-4-3-15,-9 1-2 16,-8 3 1-16,-18 2 1 16,-16 5-1-16,-14 4-5 15,-9 5-3-15,-20 13-6 16,-18 8-19-16,-17 15-25 0,-18 14-14 16,-23 15-60-16</inkml:trace>
  <inkml:trace contextRef="#ctx0" brushRef="#br0" timeOffset="364939.7566">11781 9880 444 0,'-2'2'4'16,"-3"-1"12"-16,1-1 0 16,2 0-1-16,2 0-13 0,0 0-2 15,0 0-1-15,0 2-3 16,0 2-4-16,4-1 2 16,1 4 6-16,6 2-4 15,-2 2 1-15,-2 3 2 16,4 4 1-16,-2 4-1 0,-2 0 0 15,0 4 0-15,1 2 1 16,-1-1 0-16,3 3 0 16,0-3 0-16,0 0 0 15,4-4 0-15,3-1 0 16,2-3 0-16,5-5-1 16,5-6 1-16,6-7-1 0,5-1 1 15,7-9 3-15,7-18 0 16,7-6 0-16,10-14 4 15,11-10-2-15,6-14 0 16,8-11 0-16,10-7 2 16,11-15 0-16,5-6 1 0,9-8 2 15,2-10-2-15,9-5 1 16,0-2 1-16,1-1 4 16,1 3-10-16,-5 2 0 15,-5 8 0-15,-8 9 1 16,-4 11 3-16,-14 10-1 0,-9 11 0 15,-11 14-3-15,-10 16-2 16,-13 15-2-16,-13 15-5 16,-18 14-60-16,-19 8-76 15</inkml:trace>
  <inkml:trace contextRef="#ctx0" brushRef="#br0" timeOffset="375767.2379">5988 4324 514 0,'-6'0'2'0,"0"0"4"16,2 0 11-16,2 0-8 15,2 0-8-15,0 0-2 16,0 0-5-16,4 0-2 15,3 0 6-15,1 0 1 0,4 7-2 16,0-1-7-16,-1 5 7 16,2 0 1-16,0 3 0 15,1 0 2-15,-2 3 0 16,3-2-1-16,-1 2 1 16,0 0 0-16,2-1 0 0,1-1 0 15,-2-1 0-15,2-3-1 16,-1-1 1-16,2-4 0 15,4-4-2-15,-1-2 1 16,4-13 3-16,7-14 10 16,8-15 12-16,8-19-3 15,10-19-6-15,7-18 5 0,11-15-7 16,7-10-5-16,7-7-6 16,2 2-1-16,1 7 0 15,2 6-14-15,-5 15-31 16,-5 11-60-16,-14 14-132 0</inkml:trace>
  <inkml:trace contextRef="#ctx0" brushRef="#br0" timeOffset="380186.1043">13244 12277 382 0,'-3'-11'-7'15,"-2"2"9"-15,1 0 17 16,1 2 11-16,-2 2-7 16,2 1-3-16,-1 1-12 0,3-1-1 15,1 1 13-15,-2 3-9 16,2 0-4-16,0 0-3 16,0 0-4-16,0 0 0 15,0 0-4-15,0 5-1 16,0 8-7-16,7 6 12 0,1 8 0 15,0 7 1-15,5 5 0 16,0 4 0-16,4-1-1 16,5-2 0-16,7-5 0 15,5-8 0-15,12-12-1 16,12-14 6-16,14-9 12 0,16-30 5 16,18-21 8-16,14-18-4 15,14-19-4-15,14-11-7 16,8-10-11-16,9-2-1 15,1 2-1-15,0 1-2 16,-2 7-20-16,-4 6-35 16,-13 10-33-16,-16 7-171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7-11-28T05:47:54.5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5647 1130 423 0,'-14'0'48'0,"2"0"-43"0,2 0 3 15,3-3 4-15,2 0-5 16,1 0-5-16,2 0-1 16,2 1 1-16,-1-1 1 15,1 3-1-15,0 0 0 0,0 0-3 16,0 0-3-16,0 0-6 16,0 5-2-16,0 7 11 15,0 0 1-15,0 8-1 16,0 2 2-16,0 3-1 15,5 2 2-15,-2 1-2 0,3 0 2 16,-1 3-1-16,2-1 2 16,1-3-2-16,2 2 0 15,2-6 1-15,1 0-2 16,3-5 2-16,4-4-3 16,4 1 1-16,5-8 1 15,5-7-3-15,5 0 4 0,10-14 1 16,6-10 7-16,12-12 4 15,8-10-1-15,6-8-3 16,7-10 0-16,4-7-3 16,8-6 5-16,4-5 2 0,6-5-2 15,4 0-2 1,3-3-5-16,0 3-1 0,-2 3 6 16,-11 6-5-16,-6 6-1 15,-11 6-2-15,-6 7-1 16,-6 11-1-16,-9 11 0 0,-8 7 0 15,-8 10 2-15,-10 8-2 16,-10 6 0-16,-3 6 0 16,-5 3 1-16,-11 14-4 15,-8 2-16-15,-3 6-23 16,-2 6-35-16,-18 1-125 16</inkml:trace>
  <inkml:trace contextRef="#ctx0" brushRef="#br0" timeOffset="5362.2436">7986 3842 403 0,'-5'-2'5'0,"0"-3"14"0,7 4-3 15,-2-3-16-15,0 4-1 16,3-2 1-16,9-2 1 15,1 2-5-15,9-2-3 16,-1 3-16-16,8-4 16 0,2 1-5 16,-1-1 13-16,6-2 1 15,2 1 1-15,2-3-14 16,4 0 14-16,3 3-2 16,5-2 0-16,3 1 0 15,6-1 4-15,7 3 2 16,0 2-4-16,7 2 0 0,1-3-1 15,7 4 0-15,7-4-2 16,5 1 1-16,1 0 21 16,5 3-21-16,2 0-12 15,2 0 11-15,-5 0 3 16,6 0-3-16,0 0 0 0,0 4 0 16,0-2 1-16,3 3-1 15,3-2 0-15,-5 0 0 16,5 0 1-16,-3 0-1 15,1 2 0-15,-4-2 1 16,2 2-2-16,-6 1 2 0,-2 2-1 16,0 0 0-16,-3-1 0 15,1 1-1-15,2-2 3 16,3 1 2-16,-4-1-3 16,1-4 7-16,2 4-6 15,-4-2 2-15,1 0-1 0,-2-1-2 16,-2 0-1-16,3-2 1 15,-5 1-1-15,3-1 1 16,-3-1-1-16,5 0 1 16,-5 0 0-16,0 0 1 15,4 2 0-15,0-2-1 0,2-3 1 16,-6 1-1-16,-1 2 1 16,3-1 0-16,-4 1-1 15,1-3-1-15,-1 3 3 16,3-1 0-16,3 1-1 15,-2-2-2-15,1-2 0 0,-1 4 1 16,-2-4-1-16,4 1 1 16,0-1-1-16,0 1 0 15,-2-1-1-15,0 1 1 16,0-1 2-16,-2-2-2 16,1 3 0-16,-3 0 0 15,3 3 1-15,2-2-1 0,-3 1 0 16,2 1-2-16,-2 0 3 15,2 0-1-15,1 0-1 16,-3 0 2-16,2 0 0 16,2 0-2-16,-4 1 2 15,2-1-2-15,2 0 2 0,1 2-2 16,-1-1 2-16,1-1-1 16,3 2 0-16,-3-2 0 15,3 0 0-15,0 0 0 16,1 0 0-16,-2 0-2 15,3 0 3-15,1 0 0 0,1 0-1 16,-3 0-1-16,3 2 2 16,2-4-1-16,-2 0 1 15,2 1-3-15,2 1 2 16,2-2 0-16,0 2 1 16,3 0 0-16,-1 2-1 0,-2-2 0 15,2 0 0-15,1 0 1 16,3 0-1-16,-7 0-1 15,5 1 2-15,2 1-1 16,-1 0 0-16,5-1 0 16,-1-1-1-16,0 0 2 15,4 0-2-15,-3 0 1 0,3 0 2 16,-2 0-2-16,-4-1 0 16,-1-4 1-16,-4 2-2 15,-8-3 2-15,-5 0-1 16,-12 2 11-16,-3 2 0 15,-14-2 1-15,-13 2-4 0,-10 2-6 16,-10-2-1-16,-13 2-2 16,-9 0 3-16,-12 0-3 15,-4 0-57-15,-22 0-226 16</inkml:trace>
  <inkml:trace contextRef="#ctx0" brushRef="#br0" timeOffset="10360.6563">6912 9025 276 0,'3'0'-2'16,"1"0"2"-16,-1 0 5 16,1 0-2-16,1 0-2 15,0-1-2-15,-2 1 1 16,1 0-1-16,-1 0-6 16,0 0 10-16,-3 0-1 0,2 3 1 15,0 2 0-15,-2-1 7 16,0-1 12-16,0 1 9 15,0-2 0-15,0-2 3 16,0 0-1-16,0 0-10 16,0 0-18-16,0-9-15 0,0-10-70 15,0-3-135-15</inkml:trace>
  <inkml:trace contextRef="#ctx0" brushRef="#br0" timeOffset="12863.8715">2105 9067 307 0,'-32'-18'148'0,"5"-4"-136"15,3 5 17-15,9-1-4 16,3 3-10-16,0 3-8 16,9 1-5-16,-1 4-1 15,4 0 2-15,4-4-12 0,12 2 5 16,8-1 0-16,10-3-16 16,9 3 3-16,9 0 0 15,7 2 12-15,15 2 3 16,3 3 0-16,15-1 1 15,8 2 1-15,14 0 1 0,10 0-1 16,13 2 1-16,18 0-2 16,14 0 1-16,13 0 1 15,15 0-2-15,13 0-2 16,9 0-3-16,10 0 5 16,9 0 0-16,9 0 1 0,8-3-3 15,10-4 3-15,6 0-3 16,7-4 2-16,6 2 12 15,4-4-3-15,4 1 1 16,2-2-5-16,1 1 0 16,0 2-1-16,0-2-3 0,-1-2 1 15,-6 3-1-15,-3-3 2 16,-6-1-10-16,-10 4 11 16,-9 1-3-16,-7-3 2 15,-17 5-1-15,-9 0 0 16,-15 2-2-16,-13 3 2 0,-18 4 0 15,-18 0-1-15,-14 0 2 16,-18 11-4-16,-16 0-8 16,-16 3-2-16,-13 0 5 15,-9-3 3-15,-11 2-9 16,-10-1 17-16,-9-1-2 0,-6-1-2 16,-8 1 0-16,-10 3 0 15,-8 2-1-15,-8 4-30 16,-7 1-24-16,0 4 37 15,-11 2 1-15,-7 1 12 16,0 3 5-16,-1-1 1 16,0 1 3-16,4 1 15 0,-2 4-14 15,5-1 3-15,2 1 1 16,5 5 0-16,3 1 0 16,1 5-3-16,1 3-3 15,1 3 0-15,5 8-3 16,-3 4 2-16,2 9-1 0,-4 5 0 15,1 6-1-15,-4 8 0 16,2 9 0-16,0 3 3 16,2 6-3-16,3-1 0 15,0-1 0-15,2 0-1 16,-1 0 1-16,2 1 10 0,-2 2 8 16,0 2 1-16,1 4-8 15,-4 3 3-15,-3 10-3 16,0 4-5-16,0 5-3 15,0 6-2-15,0 2 0 16,-2 1 1-16,2-4 0 0,0-2-1 16,8-2 1-16,3-2 0 15,1 0-3-15,1 0 2 16,1 0 0-16,-1-3 0 16,1 3-1-16,-4-1 2 15,4 4 4-15,-2-1 1 16,-1-2-3-16,-4 6-1 0,4-1 0 15,-4 1-2-15,2 1-1 16,0-5 1-16,1 1-1 16,0 0 0-16,2-7 1 15,0-5-2-15,-2-1 2 16,0-5 0-16,-1-6-2 0,-3-4 2 16,0 1-1-16,-5-8-1 15,-1 1 2-15,0 1-1 16,0 3 0-16,0-7 1 15,-7 1-2-15,-2-3-6 16,-2-3 0-16,-4-5-4 0,1-3 4 16,-4-4-3-16,2-4-10 15,-4-4 2-15,1-12 4 16,-3-7 8-16,-3-10 6 16,1-8 0-16,-1-9 1 15,-1-11 3-15,-1-5 2 0,-2-4 6 16,-5-7-10-16,-2 0-3 15,-6-3 1-15,-2-3 0 16,-5 2-1-16,-5 0 0 16,-1 1 2-16,-9 3 0 0,-5 0 5 15,-5 4 8-15,-10 2-1 16,-8 5-3-16,-5 1-3 16,-10 4 3-16,-12 4 2 15,-11 5-3-15,-9 0-6 16,-10 1-2-16,-9 5-2 15,-13-1-8-15,-6 2-2 0,-7-1 1 16,-8 2-4-16,-7-5-2 16,-6 1 4-16,-1-4 3 15,-8-3-1-15,2-3-1 16,-3-5 7-16,3-1 4 16,-6-2 1-16,6-6 4 15,0-1 7-15,2-4 0 0,-4-1-2 16,7-1-5-16,2-1 2 15,0-2 4-15,-6-1-2 16,9 1-6-16,-1 2-1 16,4-3 5-16,-1 3 2 15,8 1 2-15,5 1 2 0,-3 1-7 16,7 0-5-16,3 2 0 16,6 0 1-16,-1-2-2 15,2 4-1-15,10-1 1 16,5 1-3-16,0 0 1 0,3 3 1 15,8 0 0-15,5-1-1 16,7 1-1-16,5 0 3 16,7 1 1-16,5-3-1 15,4 0 0-15,3-4 2 16,10-3-2-16,-1-2-2 16,9-3 1-16,8 2-5 15,10-12 1-15,6-8-8 0,6-5 8 16,7-8-2-16,3-8 4 15,5-9 1-15,3-13 6 16,3-10 7-16,5-9-2 16,3-13-3-16,3-11-6 0,4-9 3 15,6-5-3-15,1-11 0 16,4-6 0-16,5-10 1 16,2-10-1-16,2-9 0 15,3-11 0-15,2-9 0 16,4-6-3-16,0-10 4 0,0-9-6 15,7-10 0-15,3-12-11 16,7-8 18-16,3-11-13 16,0-8-13-16,3-6 17 15,6-2 10-15,-2-1-6 16,1 4-23-16,-3 4 22 16,0 3 11-16,-1 8 18 15,-4 4 4-15,4-1 2 0,-3 3-4 16,4-1-14-16,4 2-1 15,-1 3-4-15,6 0-6 16,2 8-2-16,3 9 0 16,2 7 0-16,3 16-1 0,3 14-15 15,0 16-49-15,-6 20-96 16</inkml:trace>
  <inkml:trace contextRef="#ctx0" brushRef="#br0" timeOffset="16933.9055">10319 9945 466 0,'-10'0'3'0,"-5"0"2"16,3 2 3-16,-1 2 2 16,0 1-6-16,-2 6-1 15,-2 5-6-15,-1 9 4 16,-1 9-3-16,-1 7 0 0,-1 9 1 16,1 2 1-16,1 1 1 15,4-5-1-15,-6-1 0 16,0-8-13-16,-2-5-38 15,-8-9-97-15</inkml:trace>
  <inkml:trace contextRef="#ctx0" brushRef="#br0" timeOffset="17247.512">9352 10299 184 0</inkml:trace>
  <inkml:trace contextRef="#ctx0" brushRef="#br0" timeOffset="17543.6601">9707 9229 502 0,'18'-29'31'0,"-18"25"6"0,2 4-6 16,0 3-17-16,3 11-15 16,-2 11 0-16,4 15 3 15,-1 14 1-15,-2 12 2 16,-4 18-4-16,-2 9 5 15,-6 10-16-15,-7 6-4 0,-9 7 14 16,-1 0 0-16,-8 0 1 16,1-4 1-16,-2-8-2 15,2-8 5-15,1-11-2 16,8-13 1-16,4-8-3 16,4-12 0-16,4-11-1 0,8-15-11 15,-1-9-52-15,-2-16-46 16,-3-4-112-16</inkml:trace>
  <inkml:trace contextRef="#ctx0" brushRef="#br0" timeOffset="17872.1727">9218 10021 661 0,'-7'2'9'0,"-1"3"-1"16,8 4-9-16,0 10-7 16,0 10 3-16,8 14 4 15,4 12 1-15,3 15-1 16,4 6-9-16,-4 10-3 16,4-1 3-16,-4 1 3 0,4-8 5 15,-2-10 1-15,5-11 3 16,7-16-4-16,8-16-3 15,10-22 2-15,13-11 19 16,13-35 13-16,13-27 3 0,20-24 0 16,13-24-10-1,8-14-14-15,8-3-7 0,-11 6-66 16,-13 15-140-16</inkml:trace>
  <inkml:trace contextRef="#ctx0" brushRef="#br0" timeOffset="20269.2657">4821 15158 386 0,'-30'21'170'0,"-7"-5"-165"16,0-2-5-16,-4 0 0 15,1 2 1-15,-2-1-17 0,-2 2-4 16,-1 3 13-16,-7 0 6 15,0 3 2-15,-4 1-2 16,-2 1 2-16,-8-4 2 16,0 0-6-16,-6 1 5 15,-2-4 0-15,-3-1 9 16,-2 0 2-16,-4-1 4 0,1-2-6 16,-4 0-3-16,-2 4-5 15,-2 0-1-15,0 2-5 16,-4 1 3-16,3 0 1 15,-4 4 1-15,3 0-2 16,-1 2 1-16,-1-1-1 0,3 2 1 16,3-2-1-16,0 1 9 15,2-4-6-15,2-3 4 16,4-2 2-16,5 0-4 16,1-4-3-16,8-2 0 15,5-3-1-15,6 0 0 16,6-3-1-16,2-4 0 0,7-2 1 15,5 0-2-15,6 0-1 16,2-6 2-16,3 2-2 16,5-1 7-16,2 3-4 15,4 2-4-15,-1 0 2 16,4 0 1-16,0 0 0 0,2 0 1 16,2 4-2-16,1-1-1 15,2-1 6-15,1 0-4 16,2-2-2-16,0 4 2 15,0-2-6-15,0 8 5 16,3 0-1-16,6 7 2 0,6 6 1 16,2 4-3-16,2 5 2 15,3 3-1-15,0 5 1 16,5 0 0-16,0 3-1 16,0-1 1-16,-1-5 0 15,1-4 0-15,-6 0 1 0,0-6-3 16,1-5 3-16,-4-5-1 15,0-1 0-15,-6-7-1 16,1-1 0-16,-4-4 0 16,-2-2-6-16,-3-2-2 15,-2 0 2-15,-2 0 6 0,0 0 3 16,-4-8 13-16,-7-4-10 16,-9-6-1-16,1-3-4 15,-6-8 0-15,-6-3 0 16,2-7-2-16,1-1 1 15,-5-2 2-15,5 0 0 0,-3-6 0 16,2 4 0-16,-1 2 4 16,4-2 2-16,0 8-1 15,-1 0-2-15,2 4-1 16,1 3 0-16,3 2-3 16,0 6 1-16,2-1 0 0,4 7 1 15,2 0 0-15,6 5 3 16,3-1-2-16,4 2 0 15,0 0-7-15,11-5 1 16,9 0 1-16,5-8 1 16,9-6 0-16,9-10 4 0,11-9-4 15,12-6 2-15,15-9-1 16,14-5 1-16,14-4-9 16,8 5-119-16,2 4-237 15</inkml:trace>
  <inkml:trace contextRef="#ctx0" brushRef="#br0" timeOffset="24489.1313">4209 10270 549 0,'-15'-9'-36'0,"3"-3"51"16,0 3 9-16,9 4 0 16,1-1-15-16,2 5-9 15,0-3-3-15,10 4-2 0,7-3 3 16,10 3 0-16,9 0 2 15,8 0-2-15,4 0 2 16,8 0 0-16,6 5 0 16,8 0 0-16,6 0-6 15,6 1 7-15,8 1 0 0,7 2-1 16,6-2 0-16,7 1 1 16,16-2-1-16,8-2 0 15,11-2-2-15,10-2 2 16,8 0 4-16,3 0-4 15,9 0 2-15,-5 0-2 0,3 0 1 16,1 1 0-16,0 5-1 16,-3-1 0-16,-6 1-1 15,1 1 3-15,-9-4-2 16,-2-1-11-16,-6 0 25 16,-11-2-6-16,-6 0 1 0,-8 0 0 15,-12 0 2-15,-12-4-2 16,-8-1-2-16,-13 0-5 15,-14-2 2-15,-13 3-4 16,-11-2 1-16,-12 3 1 16,-12 1-8-16,-9 0-21 0,-8 2-22 15,-11 0-17-15,-18 0-81 16</inkml:trace>
  <inkml:trace contextRef="#ctx0" brushRef="#br0" timeOffset="25153.5088">4397 10480 133 0,'13'-2'357'0,"0"-4"-359"16,6 4 3-16,10-3-2 15,13 1 0-15,9-1 1 16,8 1 0-16,11 2 0 16,9 1 1-16,10-1-1 0,6 2 0 15,7 0-1-15,9 0 2 16,10 0 0-16,4 0-1 16,11 0 0-16,7 2 0 15,6-2 8-15,7-2 4 16,7 2 2-16,2-4 4 0,10-4-3 15,1-5-1-15,2 1 2 16,-6-2-5-16,-3-1-1 16,-4 1-1-16,-9 3-2 15,-7-2 0-15,-11 8-4 16,-10 3-1-16,-12 2-2 0,-11 0 2 16,-17 6-40-16,-22 3-75 15,-23-5-273-15</inkml:trace>
  <inkml:trace contextRef="#ctx0" brushRef="#br0" timeOffset="28329.5478">22151 4978 418 0,'-11'0'8'16,"3"-5"0"-16,3 2-5 0,5-1-2 15,0 4-18-15,8-2-17 16,6 0 33-16,6 0 0 16,6 2-4-16,4 0 2 15,2 0-1-15,2 0 5 16,2 0-4-16,3 0 4 15,2 2 0-15,1 3-1 16,7 1-1-16,6-1 1 0,6 1 3 16,8-1-4-16,6-2 20 15,11 1-4-15,4-2-12 16,4 2 2-16,6-3-3 16,0 1-2-16,8 0 3 0,1 1-2 15,7 1-1-15,-1-1 4 16,5 1-1-16,2-1 2 15,4-1-1-15,0 0 1 16,6-1 0-16,1-1-4 16,2 0 2-16,1 0-2 0,3 0-1 15,-1 0 2-15,2 0-2 16,0 0 1-16,0-3 0 16,0 0 0-16,2 0-1 15,0-3 0-15,3 1 0 16,2-1 1-16,3 1-1 15,-3-2 0-15,1 1 1 0,-2-1-1 16,-2 2 2-16,-2-1-2 16,-4 3 0-16,-4-1 0 15,0 3 1-15,-2-1 4 16,1 0-2-16,-1 0 2 16,-1 2 0-16,1-1-2 0,2-2 0 15,-3 2 0-15,-2-3-2 16,2 1 0-16,-2-1 0 15,1 2 1-15,-1-3-2 16,-2 2 0-16,4-1 0 16,-4 1 1-16,-1 0 0 0,1 2-1 15,0-3 3-15,-1 2-4 16,-1 1 4-16,4 1 1 16,-1-4 1-16,1 4-2 15,3 0 2-15,0-2-4 16,1 2 0-16,-1 0 1 15,-2 0 0-15,-4 0-2 0,-6 2 1 16,3-2-1-16,-9 0 0 16,4 0 0-16,-2 0 5 15,-5 0 10-15,-3 0 2 16,-4-2-3-16,-9 1 3 0,-3 1-1 16,-12-3 1-16,-2 3-8 15,-10 0-4-15,-9 0-1 16,-9 0-2-16,-10 0-3 15,-11 6 1-15,-15 3-42 16,-14-2-75-16,-27-5-225 0</inkml:trace>
  <inkml:trace contextRef="#ctx0" brushRef="#br0" timeOffset="34028.986">12559 8588 390 0,'-4'0'29'15,"1"0"-12"-15,3-5-10 16,0 1-5-16,7-1 2 16,3 0-4-16,10-3 0 15,4-2 1-15,4 1-2 16,7-2 1-16,4 2 0 0,2 0-5 15,6 2 5-15,3 2-2 16,6 0 1-16,3-1 1 16,5 3 0-16,4 1-1 15,10-2 1-15,5-1-1 16,6 0 3-16,10-3 3 16,10-1-1-16,10-1 3 0,7-3-2 15,11 3 0-15,4-5-2 16,10 1-2-16,7-1 0 15,3 3 0-15,7-2-1 16,2 2 1-16,6-1 1 0,0-3-4 16,8 2 4-16,1 0-2 15,3 1 0-15,-1-3 1 16,1 2 0-16,1 1-1 16,-5-1 2-16,1 1-3 15,-3-1 2-15,-2 0-1 16,-4 1 0-16,-1 1 0 0,-6-1-1 15,0-1 2-15,-3 3 0 16,-5-1-1-16,-5-1-1 16,-7 1 2-16,-3 3 0 15,-12 1 0-15,-6 5-2 0,-8 2 0 16,-8 1 1-16,-7 0 1 16,-8 0-1-16,-5 1 1 15,-6 2-3-15,-3 1 3 16,-4 2 0-16,-5-3-1 15,-4 1 0-15,-2 1 1 16,-6-1-2-16,-2 1 1 0,-4 0 2 16,-4 3-4-16,-4-2 2 15,-3 2 1-15,-2-1-1 16,-2 0-1-16,1 2 2 16,-1-2-1-16,-2 1 1 15,0 2-1-15,-5 1-2 16,-2 1 2-16,-2 1 0 0,1 3-1 15,-2 2 1-15,-2 1 0 16,-1 4 0-16,-3 1 0 16,4 4 0-16,1 2 2 15,-3 1-2-15,0 3-1 0,0 3 3 16,0 3-3-16,-2 2 0 16,-2 1 3-16,-2 5-3 15,-1 2 1-15,1 4 1 16,-2 1 0-16,-3 0 2 15,4 8-2-15,-1-1 4 0,0 8-5 16,1 2 1-16,-2 4 0 16,1 6-1-16,-5 3 0 15,3 2 2-15,-3 3-1 16,0 2-1-16,1 3 1 16,-2 0-1-16,0 1 0 15,3 4 1-15,-2 0-1 0,3 0 2 16,1 2 1-16,2 1 0 15,2 1 0-15,1 3 0 16,1-1-1-16,1 7 0 16,1 1 1-16,-3 5-3 0,-1 1 2 15,-3 5-2-15,0 1 0 16,-5 3 1-16,0-1-1 16,-2 1 2-16,-3 2 6 15,1-4 5-15,-1 2 7 16,3 1-3-16,2 0-3 0,3 1-6 15,2 1-3-15,2 2-3 16,5-1 0-16,1 3-2 16,0 1 0-16,0 1 1 15,2 0-2-15,0 3 1 16,0-1 2-16,0 0-4 16,2-1-6-16,1 3 3 0,-3-5 2 15,4-5 3-15,-1 3 0 16,-1-5-1-16,0-3 2 15,-3-1-1-15,1 0 1 16,-2-5 1-16,-1-1-2 0,1-3 2 16,-2-2 1-16,2-3-2 15,-1-3 0-15,1 1 1 16,0-7-2-16,-2 0 1 16,-3 0-5-16,-1-7-11 15,-6-2 0-15,-4-2 7 16,-3-5 0-16,-4-2 3 0,-2-2 3 15,0-9 1-15,0-5 3 16,-6-11 1-16,1-6 1 16,-1-11-2-16,1-5 0 15,0-11 1-15,2-4 2 16,-1-3 1-16,0-4-1 0,0-3-5 16,2-2 2-16,-3 0 0 15,-2-3-2-15,-1 2-6 16,-6-1 1-16,-3 3-5 15,-5 0-19-15,-3-3 15 16,-2 3 5-16,-7 0 8 0,-2 1 1 16,-5-1-1-16,-3 2 1 15,-8 3 0-15,-1 0 1 16,-7 2 0-16,-2 3 5 16,-11-3-3-16,0 1 0 15,-8 2 0-15,-3-3-2 16,-9 2 1-16,-10 3 0 0,-4 0-2 15,-10 0-3-15,-4-3 3 16,-8 2 2-16,-5 2-1 16,-3 1 15-16,-7 1 1 15,-3 0 0-15,-4-4-4 16,-5 0-7-16,0-1-2 0,-8-2-2 16,3-1-2-16,-8 0-2 15,-2-1 1-15,3-2 0 16,-5 2 1-16,-3 0 0 15,-4 0-3-15,0 2 4 16,-2-2 0-16,-1 2 0 0,-2-2 4 16,2-2-3-16,3 0 3 15,0-5 2-15,-1-2-4 16,-1-1-3-16,7-2 1 16,-1-4-2-16,-2 1 3 15,2-1-6-15,6 2 3 0,0 1 1 16,-2 3 0-16,0 3-2 15,2 0 3-15,0 3 0 16,5 1-2-16,1-1 0 16,5-1 2-16,8-2-2 15,8 0-6-15,4-5-1 16,5-4 6-16,5 0-10 0,5 1 0 16,7-10 3-16,5 0 3 15,7-1 1-15,9-3-11 16,7-1 3-16,6 0-1 15,6-2 6-15,3 3 2 0,6-3 2 16,5 2 4-16,2-3-1 16,8 2 2-16,6 0 1 15,3-1 5-15,3 0-1 16,3-2 3-16,3 4 7 16,0-4 6-16,2 4-1 15,1-2-3-15,3 0-8 0,0 0-6 16,3-2 3-16,-2 0-1 15,2 0-3-15,-1 1-1 16,0-3-3-16,0 2 2 16,0-1 0-16,1 1-3 15,-1 0 3-15,0 0 0 0,-2-3-1 16,2-4-4-16,2 0 6 16,-1-5-2-16,4-5-8 15,-4 1 11-15,3-3-2 16,1-6 0-16,-1-2 0 15,3-5 0-15,2-2 4 16,4-11-1-16,1-6-2 0,6-12 0 16,3-10-2-16,4-10 0 15,0-14 0-15,0-13 0 16,11-19-1-16,6-14 2 16,4-21-3-16,0-22-18 15,6-32-37-15,-3-27-43 0</inkml:trace>
  <inkml:trace contextRef="#ctx0" brushRef="#br0" timeOffset="38458.1205">14166 8699 189 0,'0'12'283'0,"0"-3"-274"16,0 2-10-16,0 5 0 16,3 4-1-16,2 10 3 15,2 8 0-15,3 9 1 16,-1 13 1-16,1 8-1 0,0 10-1 16,-1 8 0-16,-1 4 0 15,0 6-1-15,-4-6 0 16,-1 0 0-16,-1-4 1 15,-2-2 0-15,0-5-1 0,0-5 1 16,0-4 0-16,0-8 2 16,-2-6 1-16,2-8-4 15,4-7 1-15,-1-5-7 16,-1-4 12-16,1-7-5 16,1-5-1-16,-4-6-3 15,0-5-1-15,0-4 2 16,0-5 4-16,-4 0 0 0,-4-2 1 15,-7-12-12-15,-1-5 2 16,-2-9 11-16,-3-5 10 16,-1-5-6-16,-2-4-3 15,1-5 3-15,-2 1-1 16,2-1 2-16,-2 3 4 16,-1 1-2-16,3 4-1 0,2 5-2 15,2 4-3-15,6 3 1 16,-1 4-1-16,4 6-2 15,3 3-2-15,2 7 0 16,2 2 0-16,0 1-1 0,3 2 1 16,0 2-5-16,0 0-2 15,0 0-21-15,6 11-8 16,4 7 21-16,2 10 8 16,5 8 1-16,-1 7 0 15,2 2-2-15,-2 3 7 0,2-2 0 16,2-3-2-16,-1-4-1 15,0-5 8-15,4-5 4 16,2-8 0-16,0-3-4 16,2-6 3-16,2-8-4 0,0-4-1 15,-1-4 6 1,3-15 5-16,1-13-3 0,2-13 12 16,2-12-11-16,4-16-7 15,1-9 0-15,2-6-2 16,7-5-1-16,-2 4-2 15,3 8 1-15,-2 12-1 0,-10 16-30 16,-7 9-66-16,-13 20-173 16</inkml:trace>
  <inkml:trace contextRef="#ctx0" brushRef="#br0" timeOffset="41803.6442">18852 15846 207 0,'-5'2'213'16,"-2"-2"-204"-16,0 0-6 15,1 0 5-15,4 0-2 16,2 0-7-16,0 0 2 16,0 0-1-16,0 0-1 15,0 0 0-15,0 0-2 0,2 0 2 16,8 3 2-16,0 0-1 15,4 0-1-15,3 2 1 16,-2 1 1-16,11 2-2 16,-1 2 4-16,5-2 3 15,4 2-2-15,7 2 3 0,7 2-4 16,2 2 0-16,3 2-2 16,7 4-1-16,1 0 1 15,2 7-1-15,2 3-1 16,1 4 2-16,4 2 0 15,3 2-1-15,3 3 1 0,4 1-1 16,3-2 0-16,4-2 0 16,3-4 0-16,5-2 2 15,3-4 5-15,4-5 5 16,8-5 5-16,2 0 1 16,4-4 2-16,1-2-8 0,-2 1-6 15,-3-3-4-15,-7 2-1 16,-1 0 0-16,-7 3 0 15,-7 0 0-15,-7 1-1 16,-7 2 1-16,-7 0 0 16,-8-3 4-16,-5 1 8 0,-8-2 0 15,-2-2-5-15,-7-1-2 16,-5-4 4-16,-4-2-3 16,-4-2-4-16,-4-3-2 15,-5-2 1-15,-4 0-5 16,-4-12-32-16,-7-14-39 0,-2-6-41 15</inkml:trace>
  <inkml:trace contextRef="#ctx0" brushRef="#br0" timeOffset="42694.6922">21196 15905 470 0,'-4'7'91'16,"1"-3"-81"-16,-1-1-6 0,2-3-4 16,2 4-1-16,0-2-2 15,2 3 0-15,5 2 3 16,6 4 0-16,1 3 5 16,5 0-4-16,-2 3 0 15,6 1 0-15,3 2 0 0,4 1 0 16,6 3 4-16,3 2-2 15,7 0-1-15,2 1 0 16,4-2-3-16,6 1 1 16,1-1 3-16,-1 0-3 15,-2 0 2-15,2-1-1 16,-1-1-2-16,-6-2 2 0,-3 2 0 16,-1-1-1-16,-8-1 1 15,-1 1-1-15,-8-3 0 16,-1-1 2-16,-4-2 3 15,-4-4 5-15,-6 1 3 16,-2-4 1-16,-4-2-4 0,-2-4-4 16,-4 1 0-16,-1-2 1 15,-2 0-1-15,2-2 1 16,-2 0-1-16,0 0-1 16,0 0 1-16,0 0-2 15,0 0 0-15,-4 0-3 16,-1 0 0-16,0 0 0 0,2 0 0 15,-1 0-1-15,1-2 0 16,1 2 1-16,2-2 1 16,0 2 3-16,0 0 1 15,0 0 0-15,0 0 0 0,0 0-4 16,-2 0 1-16,-2 7 0 16,-5 11-2-16,-7 7 2 15,-12 16-2-15,-16 20-2 16,-19 17-1-16,-17 22-18 15,-23 13-47-15,-21 10-81 0,-19-5-327 16</inkml:trace>
  <inkml:trace contextRef="#ctx0" brushRef="#br0" timeOffset="46815.6131">14803 10361 438 0,'-9'0'24'0,"4"0"-4"0,1 0 3 16,4 0-9-16,0 0-14 15,0 0-4-15,2 0 0 16,8 0 3-16,5 0 3 16,7 2-5-16,5 0 3 15,1 1 1-15,10 1-2 16,2-1 3-16,4 1-2 0,8 2-1 15,4-1 4-15,4 1-3 16,2-2 2-16,12 4-1 16,3-3 0-16,5-1 1 15,13-3-1-15,5-1 0 16,7 0-1-16,7-3 0 0,4-4 2 16,6-4 1-16,3 0-1 15,3 0 0-15,-1 1 0 16,1 1-2-16,-3 0 0 15,0 2 1-15,1 0 1 0,-4 3 1 16,3-1 4-16,0 1-1 16,-1-1 0-16,0 0 0 15,-2 0-1-15,-2-4-2 16,-2-1 7-16,-5 0-3 16,-3-3-1-16,-5 1-2 15,-6-1-3-15,-10 1 1 0,1-3 0 16,-11 0-2-16,-8-5-26 15,-12-5-72-15,-12-5-338 16</inkml:trace>
  <inkml:trace contextRef="#ctx0" brushRef="#br0" timeOffset="50991.6029">21867 6318 411 0,'-1'0'2'0,"1"-2"17"16,0 0-21-16,5 2 8 16,6-2-2-16,5 2-4 0,4 0 0 15,1 0 0-15,6 0 1 16,5 0-1-16,2 0-4 16,6 0-1-16,1 0 6 15,8 0-3-15,1-2 4 0,4 1-1 16,5-1 2-16,9 2-2 15,0-1-1-15,7 1 2 16,3 0-2-16,7 0 0 16,5 0 0-16,6 0 1 15,1 0-1-15,11 0 2 16,3 0-3-16,10 1 1 0,2-1 0 16,9 0 1-16,4 0-1 15,2-1 1-15,4-2-1 16,4 2-1-16,0-1 2 15,2 0-2-15,3 2 3 16,2 0 0-16,3 0 1 0,-2 2 0 16,7-2 4-16,-3 0-3 15,8 0 0-15,-3 0 1 16,2 0 2-16,3 0-2 0,3 3-3 16,1 0 0-1,-5-2 1-15,5 2 0 0,-1 5-2 16,-3-5 0-16,2 4-1 15,-5 0 2-15,4 3-2 16,-6-3 0-16,4 0 0 16,0 2 2-16,-4-2-1 15,5 2 0-15,-2-2 0 0,1 2 1 16,-1-2 0-16,2 2-2 16,1-2 1-16,-2-3-1 15,1 3 2-15,-2-3-3 16,-3-1 5-16,1-2-1 0,1 3 6 15,-2-4-3 1,1 0 1-16,-1 2-3 0,-1-2 1 16,-4 0-3-16,-6 0 3 15,-4 0-5-15,-4-2 0 16,-8-2 0-16,-7 1 1 16,-5-1 0-16,-12 1 0 0,-7-1-2 15,-13 1 2-15,-8-1 11 16,-10 0 6-16,-13 3 1 15,-5-3-5-15,-14 2-2 16,-12 2-5-16,-9 0-1 16,-8 0-7-16,-13 6 2 0,-10 6-28 15,-22 2-74-15,-26-4-84 16</inkml:trace>
  <inkml:trace contextRef="#ctx0" brushRef="#br0" timeOffset="56449.4495">22810 10402 356 0,'47'0'3'16,"7"0"1"-16,3 0 7 15,11-3 5-15,7 0-10 16,7 0-4-16,2 2-2 16,8-1 3-16,1 2-2 0,7 0-1 15,-1 0 1-15,7 3-1 16,2 0 0-16,2-2 0 16,7 1 0-16,2-2 0 15,3 0 1-15,8 0-1 16,1-2 0-16,5-5 0 15,3 0 2-15,2-1-1 16,1 3 2-16,4 0-1 0,-1 0 1 16,2 1-3-16,1 1 0 15,3 1 1-15,0 0-1 16,3 0 3-16,7 1-4 0,-4-2 2 16,2 3-1-16,5 0 1 15,-2 0-1-15,-1 0-1 16,-1 0 2-16,0 4 0 15,3 0-1-15,1 0 1 16,-1-3 2-16,2 1-4 16,0-2 1-16,5 0 1 15,-4-2-1-15,2 2 4 0,-2 0 9 16,-1-3-2-16,-1-1-1 16,-8 4-7-16,-5 0-2 15,-2 0 0-15,-7 0 0 16,-6-2-2-16,-4 2 2 15,-5 0-1-15,-1 0 0 0,-8 0 1 16,-5 0-2-16,-7 0 1 16,-9 8-1-16,-5 2 1 15,-11 3 1-15,-11 5-3 16,-11 4 2-16,-11 3-1 0,-6 6 1 16,-10 5-2-16,-3 4 0 15,-5 3 2-15,-4 10 1 16,2 1 0-16,0 8 0 15,-3 8 1-15,5 3-1 16,-2 4 0-16,-2 7 0 16,6 7 0-16,1 5 0 0,0 4-1 15,0 11 0-15,-3 7-1 16,2 4-1-16,-3 7 0 16,1 8 0-16,-4 7 3 15,-4 1-2-15,2 10 4 16,-4 6-1-16,2 7-1 0,0 1 1 15,2-1 8-15,2 3 2 16,3 2-3-16,4 0-2 16,0-7-3-16,4 3 1 15,-2-3 5-15,-1 2 0 16,1-4-4-16,0-5-4 0,-4 0 0 16,0-3-2-16,-2-4 0 15,1-6 0-15,-1-5 1 16,0-2-6-16,1-5-2 15,-3-6 2-15,-1-6 3 16,-2-5 3-16,-3-7-1 0,-3-13 0 16,-2-6-1-16,-3-7 1 15,-2-9-1-15,-5-11 2 16,0-3 0-16,2-9-3 16,-4-10 4-16,-3-4-3 15,-2-8 1-15,-1-5 1 16,-1-2 0-16,-6-5-1 0,-1-2 0 15,-5-1-1-15,-8-4-7 16,-5-1-7-16,-5 1 0 16,-12-4 3-16,-10 2 0 15,-11 0 12-15,-9 0 0 16,-10 1-4-16,-11 5 10 0,-7-1 5 16,-11 0 6-16,-7 4-1 15,-6-2 0-15,-9 4-1 16,-5 1-11-16,-12 1 0 15,-4-1-4-15,-2 2-9 0,-7 1-1 16,-10-3 3-16,-6 2 7 16,-1-2-2-16,-3 4-22 15,-7-1 35-15,-4 2-11 16,2-2 0-16,0 2 2 16,0-2 12-16,0-4-8 15,6 2 0-15,2 0-2 0,4 0-1 16,1-3-1-16,3 2-3 15,-2-2-4-15,-1 6 0 16,-2-1 5-16,5 4 0 16,-3-2-3-16,1 5 4 15,4 4 1-15,2-4 5 0,2 1 9 16,3 2 10-16,6-4-8 16,5-1-10-16,6-4-6 15,4-2 0-15,8-2-3 16,5-1 4-16,6-8-4 15,5 0 1-15,3-7-1 16,8-2-8-16,3-3-8 0,4 0-14 16,5 2 3-16,5-7 13 15,5-2 12-15,4-1 0 16,5 0 9-16,0 1 4 16,6-4 8-16,3-2 5 0,7 3-9 15,2-5-3-15,7-1-2 16,1-3-2-16,7-3-2 15,3-1 1-15,4-4 0 16,5-5 1-16,0-2-3 16,8-4-5-16,4-1 8 15,3-5-9-15,7-3-6 0,3-6 5 16,1 0-1-16,4-2-1 16,-1-4 4-16,3-3 0 15,0-5-1-15,-1-2 4 16,0-6-1-16,-1-7-1 15,0-6 1-15,-3-8-1 0,3-4-2 16,-3-7 1-16,4-7 3 16,1-8-1-16,3-6-1 15,2-4 3-15,4-2-3 16,3-8 1-16,0-8-1 16,3-5 1-16,6-3-2 15,4-5 1-15,-1-9-1 0,2-5-2 16,0 4-4-16,-2-5 4 15,1 0 1-15,1-6 1 16,-1-1 2-16,1-3-1 16,2-3 2-16,2-8 9 0,4 1-7 15,1 0 2-15,8-2 0 16,-1 0 0-16,6 6-1 16,2 3-2-16,-3 6-2 15,1 8-1-15,-4 10 0 16,-5 11 1-16,-6 12-5 0,-8 10-24 15,-3 13-39-15,-6 10-20 16,-4 5-54-16</inkml:trace>
  <inkml:trace contextRef="#ctx0" brushRef="#br0" timeOffset="59197.73">26055 6831 509 0,'-4'-3'38'0,"-4"-3"-18"16,0 2-13-16,3 3-2 15,1 1-5-15,4 0 1 16,0 0-2-16,0 12-4 16,0 6 0-16,5 7 0 15,5 7 3-15,4 11-2 16,3 9 5-16,0 7-1 0,3 14 2 15,1 7-2-15,-3 10 0 16,2 11 1-16,-1 6 0 16,-2 9 3-16,-3 1-4 15,3 4 0-15,-2-4 0 16,-2 1 1-16,0-1-2 0,1-3 3 16,-5-4-3-16,2-3 1 15,-2-8-1-15,-2-7 3 16,0-10-3-16,0-11 2 15,1-11 0-15,-3-6-1 0,1-9 1 16,-3-12-1-16,-1-5 0 16,-1-11 0-16,-1-6 0 15,0-6 2-15,0-5 2 16,-3-4 1-16,-7-11-3 16,-7-10-8-16,0-7 13 15,-7-10-8-15,-1-6-3 16,-1-4 7-16,-1-1-3 0,5 0-1 15,-2-1 2-15,1 6 8 16,2 1 0-16,2 8 6 16,4 4-4-16,1 6-2 15,3 4-2-15,4 9-1 0,2 1-4 16,1 10 1-16,1 3-7 16,3 2 1-16,0 9-28 15,3 13 7-15,8 10 16 16,2 7 4-16,3 8 0 15,2 3-1-15,1 0 5 0,1-4 0 16,2-5 0-16,-5-6 1 16,2-3-4-16,-2-8 6 15,3-5 10-15,0-8 1 16,1-5 3-16,3-6 2 16,3-6 3-16,5-18 2 15,7-20-4-15,9-14-10 0,7-17-4 16,10-13-4-16,5-8-16 15,-4-3-43-15,-7 7-17 16,-10 8-85-16</inkml:trace>
  <inkml:trace contextRef="#ctx0" brushRef="#br0" timeOffset="61357.4788">23199 15848 127 0,'-13'0'277'0,"-9"0"-274"0,3 0-1 16,-7 0 1-16,3 0-1 15,-10 0 0-15,-4 2-2 16,-7 3 2-16,0 6 1 16,-9 3-1-16,-1 6 1 15,-1 5-3-15,-4 6 0 0,0 6 1 16,-2 4 1-1,0 8-2-15,0 2 1 0,-2 7-1 16,2 2 1-16,0 3-1 16,1 9-1-16,3 1 1 15,-1 7 0-15,7 4 1 16,5 7-1-16,5 7 0 0,9 0-1 16,5 4 3-16,7-2-1 15,11 4-1-15,7-4 3 16,2-1-1-16,16-1-1 15,11 0 0-15,5-9-2 0,12-7 2 16,6-9-2-16,6-10-4 16,6-13 4-16,8-11-3 15,4-10 4-15,7-15 3 16,2-7 12-16,1-7 6 16,3-9-2-16,0-10-4 15,3-12 0-15,-2-7 2 0,2-6 2 16,1-10-2-16,1-8-5 15,-6-9 3-15,-1-8-2 16,-8-6 0-16,-8-11-2 16,-6-4-2-16,-9-6-2 15,-8-10 3-15,-9-12-5 0,-10-7 0 16,-11-10-1-16,-16-5-2 16,-14-6-2-16,-26 3 1 15,-19 5-14-15,-20 13 4 16,-21 15-1-16,-19 19-7 15,-16 23 2-15,-17 26-1 0,-17 27 16 16,-15 26-11-16,-11 46-14 16,-10 37-46-16,-4 40-10 15,0 21-125-15</inkml:trace>
  <inkml:trace contextRef="#ctx0" brushRef="#br0" timeOffset="62559.8045">31683 15891 455 0,'-12'-23'12'0,"-3"-2"-5"0,-5-2 8 15,2-2 2-15,-4-1 5 16,-1 2 0-16,-4-2-7 16,-2 3-3-16,-3-2-7 15,-4 8-3-15,-5 1-4 16,-10 5-17-16,-11 5-13 0,-6 5-3 16,-10 5 12-16,-8 1 2 15,-5 10 7-15,-4 7 12 16,-5 7-1-16,3 5 4 15,-3 6 1-15,2 3-2 16,1 9 0-16,-5 8 1 16,7 2 4-16,2 9 0 0,7 0-1 15,7 10 2-15,3-4 1 16,8 1-2-16,7 2-2 16,10 1-2-16,4-3 0 15,9 4-1-15,9 7-2 16,7 4 3-16,10 2-1 0,7 2 0 15,7 1 0-15,3-1-1 16,14 0-4-16,8 2-5 16,9-5 6-16,11 0 1 15,7 2 2-15,9-5-1 16,10-5 0-16,10-7 16 0,9-8-3 16,10-12 2-16,8-9-8 15,6-9-3-15,9-8 3 16,5-9-5-16,3-8 1 15,6-5-2-15,-1-3 1 16,0-6 5-16,0 0 0 0,1-10 4 16,-5-6 2-16,0-7-3 15,2-9 4-15,-4-7-1 16,1-13-6-16,-1-10-1 16,-1-12-2-16,1-12 1 15,-11-10-1-15,-3-10-2 16,4-13 0-16,0-5-9 0,-11-2 4 15,-9-8 3-15,-17-1-2 16,-13-2 4-16,-24-4 4 16,-21 0 15-16,-23 5 16 15,-18-6 8-15,-25 4-17 16,-26 6-12-16,-25 6-11 0,-28 6-5 16,-35 12-2-16,-30 13 0 15,-26 21-12-15,-26 18-21 16,-22 19-22-16,-11 16-35 15,7 7-82-15</inkml:trace>
  <inkml:trace contextRef="#ctx0" brushRef="#br0" timeOffset="68612.8011">9926 7768 356 0,'-14'0'9'0,"2"0"7"15,4-4 4-15,3 4 8 16,3-1-18-16,0-1-6 16,2 2-4-16,0 0-1 15,0 0-3-15,0 0-19 0,0 0 4 16,9 0 26-16,2 0-5 16,5 0-2-16,4 0 0 15,5 3 0-15,3 1-4 16,7 2 2-16,6-2 2 15,5 2-3-15,10-1 4 16,3-1 5-16,9-1-4 0,8-1 6 16,6 0 0-16,5-2 0 15,12 0-3-15,3 0 0 16,7 0-4-16,6 0 2 16,6 2-2-16,4-2 1 15,6 0-1-15,6 0-2 0,1 0 3 16,4 2-2-16,6 3 2 15,1-1-2-15,3-4 0 16,5 0 0-16,2 0 2 16,3 0 1-16,6 0 1 15,1 0 0-15,2-2 1 0,-2-5 1 16,2 3 1-16,-1-3-5 16,-5-2 6-16,1 0 1 15,-7-2 2-15,-1 0-3 16,-7-3 5-16,-7 0 1 15,-6-2 1-15,-9 0 0 0,-10-2-2 16,-15 4 1-16,-12 1-7 16,-12 8-4-16,-17 1-1 15,-21 4-23-15,-25-3-101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7-04-08T06:08:47.3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8003 2037 451 0,'3'3'15'0,"3"-1"-19"16,2 0 2-16,7 0 4 16,1 0 4-16,8-1-3 0,3-1 0 15,1 0 0-15,6 0-1 16,2-7-1-16,6 0 2 15,3-3-2-15,2 0 0 16,4 0-2-16,3 1 1 16,4 1 1-16,1 1 5 15,7 4 3-15,2-2-4 16,7 3 1-16,3 0 0 0,10 2-2 16,6-2-4-16,6 2 1 15,8 0 0-15,7 0 1 16,9 0-4-16,2 0 4 15,5 2-1-15,3-2-1 0,5 0 0 16,-2 2 0-16,4 3 2 16,2 0-4-16,-1 2 4 15,4 1 6-15,-5 1 6 16,1-2 3-16,6 2-3 16,-5-2 0-16,6 0-8 0,0-4 1 15,1-3-3-15,-3 2-2 16,-2-2 0-16,-3-2-2 15,-5-5 1-15,-10-1 0 16,-3-3-1-16,-15 4 1 16,-6-2-1-16,-16 1 0 15,-12 5-1-15,-13 1-14 0,-15 2-16 16,-19 0-38-16,-16-2-153 16</inkml:trace>
  <inkml:trace contextRef="#ctx0" brushRef="#br0" timeOffset="9337.6567">24085 12939 517 0,'0'0'5'0,"0"0"8"15,0 0-3-15,0 0-7 16,0 0-2-16,0 0 0 16,0 0-1-16,0 0-1 0,0 0-6 15,0 0 4-15,0 0 3 16,0 0-1-16,0 0-1 16,0 0-1-16,0-2 0 15,0-2 1-15,7 1 2 16,1-2 0-16,2 1 0 15,1-2 1-15,4 1-2 0,-1 0 1 16,0 3 0-16,2 0 0 16,1 1 0-16,2-1 0 15,4 0 0-15,4 1 0 16,6-1 0-16,4-2 0 16,10-3 1-16,5 0-2 0,4-3 2 15,5 0 0-15,8 1-2 16,4 0 1-16,4 2 0 15,4 0 1-15,5 1-1 16,4 3 0-16,0 1 0 16,0 2 1-16,5 0 4 15,-3 0 2-15,3 2 3 0,-2 5-2 16,7-1-3-16,-1 0 0 16,3 2-4-16,3-1 2 15,-2 0-3-15,2 0 1 16,1-2 0-16,-3 5 1 0,4-5-3 15,-5 2 2-15,-3-1-1 16,-2 0 1-16,-3 0-2 16,-4-3 2-16,-5 2 1 15,0-1 8-15,-6 0 1 16,-2-4-1-16,-7 2-3 0,-8-2 0 16,-2 0-4-16,-8 0-1 15,-11 0-1-15,-4 0 1 16,-11 0-2-16,-4 0 0 15,-7 0 2-15,-9 0-3 16,-4 0-20-16,-2 0-17 16,-16 0-20-16,-7-4-187 0</inkml:trace>
  <inkml:trace contextRef="#ctx0" brushRef="#br0" timeOffset="10097.738">26926 12355 358 0,'3'2'99'0,"1"-2"-79"15,-2 2-15-15,3 0-2 16,2-1-1-16,2 1 0 16,2 4-2-16,0-1 1 0,3 0-4 15,2 2-8-15,3 3-3 16,0-2-9-16,6 4 5 15,1 1 3-15,6 0 11 16,2-1 5-16,5 2-1 0,7 1 5 16,5-1 7-16,6 0-1 15,5 1-2-15,7 1-2 16,2-2 4-16,1 2-4 16,4 0-2-16,0 0-2 15,4-2 4-15,-4 1 6 0,6 1-2 16,-7-2-1-16,-1 2 4 15,-4 0-4-15,-4-1-3 16,-5 1-4-16,-7 0-1 16,-6-1-1-16,-8 0 1 15,-8-3-2-15,-9 3 2 0,-6-3-1 16,-12 3 0-16,-5-3 1 16,-7 2 6-16,-20 4 6 15,-14 4 0-15,-13 2-7 16,-19 3-3-16,-17 9 1 0,-17 5-2 15,-18 7-1 1,-15 9-1-16,-14 6-2 0,-10 6-10 16,-8 3-23-16,1-1-38 15,2-6-239-15</inkml:trace>
  <inkml:trace contextRef="#ctx0" brushRef="#br0" timeOffset="29003.778">24109 11614 206 0,'0'0'21'0,"0"0"-17"16,0 0-4-16,0-2 0 15,1-1 5-15,1 0-1 16,0 1 3-16,0 1 6 16,-2 1 8-16,0 0 28 15,0 0-13-15,0 0-21 16,0 0-4-16,0 0-7 0,-2 0-4 15,-2 0 0-15,3 1 0 16,-1 1 0-16,0-2 8 16,2 0 3-16,0 0 1 15,0 0-1-15,0 0-7 16,0 0-2-16,0 0-1 0,0 0-1 16,0 0 1-16,0 0 4 15,0 0 8-15,0 0 4 16,0 0 4-16,0 0-8 15,0 0 5-15,0 0-5 16,0 0-6-16,0 0-2 0,0 0-4 16,0 0 1-16,0 0-2 15,0 0 0-15,0 0 0 16,0 0-2-16,0 0 1 16,0 0 0-16,0 3 1 15,0-2 0-15,2 1 0 0,0 0 0 16,-2 1 0-16,1 1-1 15,1-3 1-15,-2 5 0 16,2-5 1-16,0 7-2 16,-1-4 2-16,1 2 0 15,-2 1-2-15,2-1 1 16,-1 3 0-16,-1 0 0 0,2-2 0 16,0 4 1-16,0-1-1 15,-1-1 0-15,-1 4 0 16,5-3 0-16,-3 1 1 15,-1 5-2-15,-1-3 1 16,2 1 1-16,-2 2-2 0,0-2 2 16,0 2-1-16,0-1 0 15,0 3 0-15,0-4 0 16,0 0 0-16,0 2 2 16,0-2-2-16,0 0 0 15,0-1 0-15,0 1 0 16,0-2 0-16,0-3 0 0,0 3 0 15,0-1 0-15,2-2 0 16,-2 3 0-16,3-4 0 16,-1 1 0-16,0 3 0 15,0-3 0-15,-2 1 0 16,3 0 0-16,-1-1 0 0,-1 4 0 16,1-5 0-16,1 4 0 15,-1-3 0-15,-1 1 0 16,1 1 0-16,0 1 0 15,0-1 0-15,-1-1 1 0,3 3-2 16,-2-4 2 0,3 1-1-16,-3 0 0 0,3 0 1 15,-1 1-1-15,-2 0 0 16,1 1 0-16,1-2 0 16,-2 3 0-16,-1 0 0 15,-1-3 0-15,2 3 0 0,-2 1 1 16,0-3-2-16,0 1 2 15,0 1-1-15,0-1 0 16,0 0 0-16,0 0 0 16,0-2 0-16,0 1 0 0,0-2 0 15,2 1 0-15,0 3 1 16,1-2-2-16,-1 0 1 16,0 1 1-16,-1-3-2 15,1 1 2-15,1 1-1 16,-3-2-1-16,2 2 2 15,-1-2-1-15,1-2 0 0,-2 2 0 16,2-2 0-16,-1-2 0 16,-1 3 0-16,4-3 0 15,-4 2 0-15,0-2 0 16,0 2-1-16,0 1 3 16,0-3-2-16,0 0 0 0,0-1 0 15,0 1 0-15,0-1 0 16,0-1 0-16,0 1 0 15,0 0 0-15,0-3 0 16,0 3-1-16,0-1 1 0,0 1 1 16,0 0-2-16,0-1 1 15,0 1 0-15,0-1 0 16,0-1 0-16,0 2 0 16,0-2 0-16,0 1 0 15,0-1 0-15,0 1 0 16,0-1 0-16,0 2 0 0,0-1 0 15,0 1 0-15,0-1 0 16,0-1 0-16,0 2 1 16,0-2 0-16,0 1 1 15,0-1 1-15,0 1 1 16,0 1 0-16,0-1-2 0,0 3 0 16,0-3 0-16,0 3 0 15,0-2 0-15,0 1 2 16,0-4-1-16,0 1 1 15,0 2-2-15,0-4 0 16,0 2-2-16,0-2 1 0,0 0-1 16,0 2 1-16,0-2 1 15,-2 0-14-15,-1 0-5 16,1 0-13-16,-3-10-71 16,0-2-205-16</inkml:trace>
  <inkml:trace contextRef="#ctx0" brushRef="#br0" timeOffset="33783.9649">24182 13082 249 0,'0'0'-1'16,"0"0"0"-16,0 0 2 16,0 0-1-16,0-2 0 0,0 0 2 15,0 1 3-15,2-2 14 16,-2 1 13-16,0 2 12 16,0 0-17-16,0 0-8 15,0 0-4-15,0 0-5 16,0 0-2-16,0 0-5 15,0 0 7-15,0 0 3 0,0 0-2 16,0 0 7-16,0 0-7 16,0 0-2-16,0 0-5 15,0 2-5-15,0 6 2 16,0 2 0-16,0 5 0 0,0 2 3 16,0 1 1-16,0 5 1 15,0 2 0-15,0 3-2 16,0-2-2-16,0 1 1 15,0-1-2-15,0-2-1 16,0-3 1-16,0-4 0 16,0-2-1-16,0-3 1 0,0-2-1 15,0-2 2-15,0-3-1 16,0 1-2-16,0 0 2 16,0-5-14-16,0 3-15 15,-2-4-25-15,-3 0-21 16,1 0-92-16</inkml:trace>
  <inkml:trace contextRef="#ctx0" brushRef="#br0" timeOffset="34330.837">24331 13089 410 0,'2'0'23'0,"-2"0"-12"16,1 0-8-16,-1 0 6 15,0 0 3-15,2 0 1 0,0 1-5 16,0-1-4-16,-1 0 0 16,7 0 3-16,-1 0 1 15,2 0 8-15,1 0-3 16,5 0-4-16,1 2 2 15,-1 2-4-15,1 0-1 16,0 1-1-16,1 4-2 0,-3-2-1 16,-4 5-1-16,0 2-1 15,-2 3 1-15,1 2 2 16,-5 2 4-16,4 4-2 16,-5-1-2-16,1 1-2 15,-1-2 0-15,-1-2 0 0,-1-3-1 16,-1 0-6-16,2-5-11 15,0-4 1-15,-2 1-15 16,0-4-26-16,0-1-9 16,0-2-117-16</inkml:trace>
  <inkml:trace contextRef="#ctx0" brushRef="#br0" timeOffset="34560.6934">24450 13322 502 0,'20'-3'9'16,"-1"-4"1"-16,1-1 15 16,4 1-12-16,-2 0-7 0,0 0-4 15,-2-2-2-15,-4 3 2 16,2-4-7-16,-6 2-41 15,-3 0-53-15,-3 1-145 16</inkml:trace>
  <inkml:trace contextRef="#ctx0" brushRef="#br0" timeOffset="35063.5002">24624 12950 456 0,'4'0'20'0,"-1"0"-13"16,1 0-4-16,1 0 6 0,2 0 3 15,4 0-1-15,0 0 1 16,3 0-1-16,0 5-2 16,2 4-4-16,1 0-2 15,-5 5 0-15,1 0-3 16,-3 6 0-16,-1 3 0 0,-4 4 0 15,-2 2 0-15,-3 4 1 16,0 3-1-16,-10 1 2 16,0-1-1-16,-2-2 3 15,2-6 2-15,1-3-2 16,4-3 0-16,5-5-1 0,0-5-6 16,7 0 3-16,12-3 0 15,8-6 3-15,7-1 13 16,7-2-11-16,3 0-3 15,7-5-1-15,-6-4-41 16,-6 0-123-16</inkml:trace>
  <inkml:trace contextRef="#ctx0" brushRef="#br0" timeOffset="35829.1962">25067 13200 384 0,'4'-4'6'0,"-1"2"8"15,-3 0 11-15,2 2-11 0,-2 0 2 16,0 0 3-16,0 0-2 15,0 5-3-15,2 2 0 16,-1 4-4-16,3 2-4 16,0 1 2-16,0 0 1 15,1 1-1-15,0-2-2 0,2 4-1 16,-3-3 0-16,0 0-3 16,0 1 1-16,-3-1 1 15,1-4-3-15,-2-2 1 16,0 0 1-16,0-4-1 15,0-2 0-15,0 0 0 16,0-2 1-16,0 0 1 0,0-2 1 16,0-5 6-16,0-4-10 15,0 0 1-15,0-4-1 16,0-2 0-16,0 6-1 16,0-1 1-16,0 3-1 15,0 2-1-15,0 6 2 0,0 1-1 16,5 0-3-16,2 3-4 15,2 5 7-15,4 0 0 16,1-1 1-16,1 0 0 16,-1-1-2-16,4-1 3 15,0-4-3-15,0-1 2 0,2 0 0 16,-4 0-1-16,0 0 1 16,-2-1 2-16,-2-2 6 15,-2 2 7-15,1 1-6 16,-2 0-5-16,-2 0-1 15,0 1-3-15,2 5 1 0,-1 2-6 16,-1-5-52-16,1-3-70 16</inkml:trace>
  <inkml:trace contextRef="#ctx0" brushRef="#br0" timeOffset="40732.0326">24136 11459 326 0,'0'0'39'0,"0"0"-14"16,0 0-11-16,-2 0-10 0,2-4-1 15,-5 0-3-15,4 0 0 16,-1 3 1-16,2-1-1 15,-4 0 8-15,3-1 6 16,-1 3-5-16,0-2-2 16,2 0 3-16,-1 0 2 15,-1 2-5-15,0-2-5 0,2 2-1 16,-3 0 0-16,1 0-1 16,-2 0-2-16,3 0 1 15,-1 0-1-15,-3 0 1 16,2 0 1-16,1 0 0 15,-1 0 0-15,1 0 0 0,0 0 0 16,1 2 0-16,1-2 1 16,-2 0-1-16,-2 2 0 15,1-2 0-15,-3 4 0 16,2-2 0-16,-1 1-1 16,-2 0 0-16,0 3 1 0,2 0-2 15,-3-1 2-15,3 0 0 16,-1-2 0-16,5 1 0 15,-1 0 0-15,-2-3 0 16,4 1-1-16,-1 0 1 16,-1 2-1-16,2-2 1 15,-2-1 1-15,-2 3-2 0,0-1 1 16,3 3 1-16,-1-2-2 16,2 1 1-16,-4 0 0 15,3-2 0-15,-1 5-1 16,2-5 1-16,-2 5-1 15,2-3 0-15,0-2-2 0,0 5 1 16,0-5 1-16,0 1-2 16,0 1 1-16,2 0 0 15,0-1 1-15,1 0-1 16,1-1 1-16,1 1 0 0,1-1 1 16,1 1-1-16,0-1 2 15,-2-1-1-15,0 1-1 16,2-1 1-16,0 2 0 15,-2-2 0-15,0 0 0 16,-2-2 0-16,3 0 1 16,2 0 0-16,-1 0 0 15,-1 0 2-15,1 0-2 0,0-4 1 16,-2 3-1-16,0-4-1 16,-3 4 0-16,0-1 2 15,1 0-2-15,-1-1 4 16,-1-1 7-16,3-3 5 0,-2 0-4 15,2 0-4-15,0-4-2 16,-1 2 1-16,2 0-1 16,-1-2-1-16,-2 2-2 15,1-1 2-15,-3 3 0 16,0-1 6-16,0 3 1 16,0-2-3-16,0 3-1 0,-5-1-2 15,0 0-3-15,-2 3-2 16,0-2-6-16,0 3 2 15,4 1 5-15,0 0-4 16,-1 0-9-16,1 0-9 0,1 3-18 16,-2 6 10-16,4 0-11 15,-1 2-14-15,1 0-86 16</inkml:trace>
  <inkml:trace contextRef="#ctx0" brushRef="#br0" timeOffset="51987.881">12868 11055 232 0,'-6'-2'9'0,"3"-2"-2"15,-3 3 2-15,2-1 3 16,-1 0-5-16,0 1 19 0,1-1 2 15,1 0-11-15,-3 0 6 16,2 2-7-16,1-1-10 16,1 1-5-16,-3 0 0 15,-1-2 1-15,5 2 1 16,-4 0 6-16,0 0-4 16,2 0 3-16,-1 0 3 0,1 0-4 15,-4 0-4-15,1 2-2 16,1 5-1-16,-3-1 2 15,0 6-2-15,-1 0 1 16,-2-2-1-16,2 6 1 16,-2-3-1-16,-2 1 2 0,6 1-2 15,0-1 0-15,0-1 1 16,1 0-1-16,3 4 1 16,-2-1-2-16,3 3 1 15,-2 1 0-15,3 0 0 16,1 3-1-16,-2 0 2 15,-2 4-2-15,4-2 1 0,-1 3 1 16,1 1-2-16,-2-2 1 16,-2 1 0-16,4-1-3 15,-2-2 4-15,2 0-1 16,0 0 0-16,0-1 0 16,0-1 0-16,0-1 0 0,0 2 0 15,0-3 0-15,2 2 0 16,2-3 0-16,-1 3 0 15,3-3 0-15,-3-2 0 16,2-2 0-16,-1 0 0 16,-1-4 0-16,3 1-1 0,0-2 1 15,-1-3 0-15,0-1 0 16,0 0 0-16,7-1-1 16,-7-1 1-16,2-1 0 15,0-1 0-15,1-3-1 16,-1 3 1-16,-2-3 0 0,2 0 0 15,-2 0 0-15,3 0 0 16,-1-3 0-16,2-2 1 16,-2-2-2-16,2-1 2 15,0 0-1-15,1-1 0 0,2-4 1 16,-2 5-1-16,2-5 0 16,2 2 0-16,-4 3 0 15,0-3 0-15,4 2 1 16,-4-2-1-16,0 4 1 15,-2-2 1-15,-1 0 4 16,-1 0 1-16,0 0 1 0,-1 0 3 16,-2 0 2-16,-1-5-8 15,2 3-2-15,-3-4 0 16,-1-2 4-16,0-1 2 16,4-1 0-16,-4-2-4 15,0-2 0-15,0-1-2 0,0 3-1 16,0-6 0-16,0 4 1 15,2-1-2-15,-1 3 0 16,-1 1 1-16,0 1-1 16,0 1 1-16,0 0 3 15,0 4 6-15,0 1-2 0,-1-1-4 16,-6 0-3-16,1 0 2 16,-2-1-4-16,2 3 1 15,-3-4 0-15,2 3 0 16,0-3 1-16,-1 2-1 15,3 0 1-15,1 3 0 0,1 0-2 16,-1 4 0-16,4 0 1 16,-1 5-2-16,1 1 2 15,0 1-20-15,0 0-45 16,-2 0-56-16</inkml:trace>
  <inkml:trace contextRef="#ctx0" brushRef="#br0" timeOffset="53212.806">12873 11843 410 0,'2'0'11'0,"-2"0"-7"16,1 0-5-16,-1 0 3 16,0 0 4-16,2 3 0 0,-2-2 0 15,2 3-3-15,-1-1 0 16,-1 3 0-16,4 0 0 16,-4 6-2-16,0-4 0 15,0 3 0-15,-2 3 0 16,2-1 1-16,0 1-2 0,0 2 1 15,0-2 0-15,0 4-1 16,0-4 1-16,2 6-2 16,-2 1 2-16,2 4-1 15,-1 0 0-15,-1 6 0 16,5-1 0-16,-3-2 0 16,-2 4 0-16,1-6 0 0,3 1 0 15,-1-5 0-15,1 0 0 16,-1-2 0-16,1 1 1 15,-3-1-2-15,4-1 1 16,-5 3-3-16,0-4-2 0,0 1 4 16,0-1 0-16,0 0-2 15,0 0 2-15,2-3 0 16,-2 2-1-16,3-1 0 16,-1-2 0-16,1 1 0 15,1-3 1-15,-2 0 0 0,1-1 0 16,1 2 0-16,-4-3-6 15,1 4 1-15,-1-1 4 16,0 0 0-16,0-1-7 16,0 0 5-16,0-1 2 15,0 2 3-15,0-3-2 16,0 1 1-16,0 1 1 0,0-3 0 16,0 2 1-16,0 2-1 15,0-3 1-15,0 1-2 16,0 2 0-16,-1-1 0 15,1-1 1-15,0 3-1 16,-2-1 1-16,-2 1 0 0,1 0 1 16,-2-2 5-16,-1-2-1 15,0 0-1-15,1-1 0 16,0-2-1-16,1 2-3 16,1-2 0-16,-1-1 0 0,1 1-1 15,-2-2 1-15,2-3 8 16,3 0 4-16,0-1 1 15,-2-1-8-15,2 0-4 16,0 0 0-16,0 0-38 16,0-3 4-16,0-7-140 15</inkml:trace>
  <inkml:trace contextRef="#ctx0" brushRef="#br0" timeOffset="64981.5565">13360 13411 539 0,'-2'0'8'0,"-6"0"6"16,1 0 19-16,4-7-18 15,-3 3-14-15,-1-6 0 16,-2 3-4-16,-2-2-5 16,-1 0-10-16,-3 0 3 15,0-3 3-15,0 2 5 0,-4 0 2 16,-2 0 4-16,1-1 1 15,-2 0 0-15,-2 2 3 16,-1-2 0-16,-1 3 0 16,3-2 1-16,-3 6-2 15,-1 0 2-15,0 0-1 0,-2 2-3 16,-2 2 3-16,3 0 2 16,-3 0-1-16,1 6 0 15,-1-1 1-15,2 4-1 16,2-1-3-16,0 0 1 0,-2 0-2 15,7 4 2-15,-4 0-4 16,3-2 2-16,-3 2-2 16,-1 5 1-16,2 1 1 15,-3 1 0-15,-1 5-1 16,-1-2 1-16,1 7 0 16,0-2 0-16,2 3 1 0,0 1-2 15,0 2 2-15,4 0-1 16,2-1-1-16,1 0 1 15,1 0 0-15,4 0-1 16,0 0 2-16,4 0-2 0,-1-1-1 16,4 3 3-16,3-2-2 15,1 3 0-15,3-1 0 16,1 2 1-16,0-2-1 16,3 0 1-16,9-2-2 15,2 2 2-15,0-2 1 16,7-2-2-16,-1 3 0 0,6-1 1 15,1 1 0-15,3 0-1 16,3 1 1-16,1-4 0 16,1 2 1-16,6-2-2 15,0-3 0-15,-1 0 1 16,3-4-2-16,1 2 1 16,-1-5 1-16,4 2 0 0,-1-6 1 15,-1 3-1-15,3-7-1 16,-1-1 2-16,5-4-2 15,-2-4-1-15,3 0 1 16,-4-3 2-16,6 0-1 0,-3-9 0 16,-1 0-1-16,-2-6-1 15,-3-2 4-15,2-3-3 16,-4-3 2-16,0-1 1 16,-2-4-2-16,-1-1 1 15,-2-3-1-15,-3-4 1 16,-4 1 0-16,-2-2 0 0,-2-3 2 15,-5 1 0-15,-2 0 2 16,-4-1-3-16,-4 0 2 16,1-4-4-16,-7 4 2 15,0-3 0-15,-4-2-1 16,-3-1-1-16,0-1 1 0,-2-1-1 16,-6 1 2-16,-6-3-2 15,-3 0 0-15,-5 1 2 16,-5-1-2-16,-5-2 2 15,-7 4-1-15,-8 0-1 16,-8 3-1-16,-8 6-1 0,-10 7 2 16,-12 7-1-16,-8 14-18 15,-19 10-27-15,-10 4-73 16</inkml:trace>
  <inkml:trace contextRef="#ctx0" brushRef="#br0" timeOffset="70004.4087">25297 7425 528 0,'0'-3'-5'0,"0"1"8"16,0-1-1-16,0 3-1 16,0-3-2-16,0 3 1 0,0 0-5 15,0 0 3-15,0 0 0 16,6 0 0-16,-3 0 0 16,4 4 0-16,-1 2 0 15,1 1 0-15,-1 1 2 16,2 5-1-16,1 1 0 0,2 4 0 15,0 0 1-15,1 5 0 16,3 4-1-16,1 0 1 16,4 3 1-16,-1-1-2 15,6-1 2-15,4-1-1 16,5-6 0-16,4-3 1 16,9-8-1-16,10-10 3 0,13-11 6 15,16-27 5-15,18-17 5 16,20-22 6-16,24-21-8 15,17-16-11-15,12-17-1 16,18-6-3-16,11-6-1 0,2-1-1 16,3 0 1-16,-1 8 0 15,-8 7-1-15,-9 14-7 16,-23 6-23-16,-17 18-72 16,-31 10-201-16</inkml:trace>
  <inkml:trace contextRef="#ctx0" brushRef="#br0" timeOffset="82961.4741">10725 3888 306 0,'-58'-11'3'0,"-1"6"9"0,-2-3 6 15,-2 6 0-15,-3 2-16 16,-2 0 0-16,-4 0-3 15,-2 6 1-15,-6 7-4 16,-1 5 3-16,-4 5-14 16,-2 5-7-16,-3 3 10 0,-3 6 13 15,-3 2 1-15,1 6 19 16,-2-2 20-16,0 8-15 16,-2 3-2-16,6 0-3 15,-4 6-3-15,2 5-1 16,-3 6-7-16,1 8 2 15,1 4-7-15,-3 7-1 0,6 8-3 16,1 5 1-16,1 4 0 16,1 6-2-16,2 10 2 15,-1 1-1-15,6 6-2 16,-4 6 3-16,4 5-4 0,2 2 4 16,6 5-3-16,0 2 2 15,3-1 0-15,4 5-2 16,5-1 4-16,5 4 0 15,1-3 2-15,7 1-1 16,6 2 0-16,5 0 1 16,0 2-4-16,7-4 1 0,1 2-4 15,4 0 4-15,4-2 1 16,2 0-11-16,9-5 18 16,4 1-8-16,8-4 0 15,-2-3-5-15,11-4 8 0,4-4-7 16,6-2 2-16,3-2 2 15,0 0-1-15,2 0-2 16,3 1 1-16,2-3-2 16,3 2 6-16,4-2-6 15,3 1 2-15,3-3 2 0,4-5-4 16,1-1 3-16,1-2 0 16,3-6-2-16,1-5 1 15,1-2 2-15,3-2 3 16,5-5 2-16,0 0-3 15,2-3 0-15,6-1-1 16,-1 1-3-16,5 0 1 0,-1 2 1 16,6 0-2-16,-3-1 1 15,2 0-3-15,2-5-5 16,-2 0 4-16,5-6 1 16,1 1 0-16,2-3 5 15,0-4-5-15,3 1 2 0,2-6 0 16,5 2 0-16,-4-7 0 15,6-2 0-15,5-5 0 16,3-3 0-16,-1-1 0 16,1-6 0-16,5 0 1 15,4-7-2-15,0 3 2 0,1-5-1 16,7-2 0-16,-2-2-1 16,4-3 1-16,0-3-2 15,5-3 0-15,-1-7 1 16,1 0-1-16,1-7 2 15,2-5 0-15,1-5 0 0,4-6 2 16,-1-2 1-16,5-2-1 16,0-12 0-16,1-4-3 15,0-5 2-15,0-4-1 16,-2-5 1-16,1-3-1 16,0-1 1-16,-5-7-2 15,-1 0 1-15,-2-4 1 0,-1-6-1 16,-4-2 1-16,0-6-2 15,-4-2 1-15,-2-4 2 16,-2-3-2-16,-2-4 1 16,-4-3 1-16,-4-3-1 15,-3-4 1-15,-3-3 1 0,-3-4-2 16,-4-2 1-16,-4-7-1 16,-7 0-1-16,0-5 0 15,-5-4 0-15,-8-3 1 16,-4-2 1-16,-6-3-2 15,-5 0 0-15,-7-3 2 0,-2-1-2 16,-8 0 0-16,-2 0 1 16,-6-6 0-16,-5 0 1 15,-2-2 1-15,-6-3 1 16,-6 2 0-16,-5-3-1 16,-4-2-1-16,-5-3-1 0,0-1 1 15,-13 1-2-15,-2 3 1 16,-9-4-2-16,-3 0-1 15,-2-4 1-15,-7 2 2 16,-1-7-1-16,-6-2 1 16,-4-3-3-16,-2-1 5 0,-6 3-4 15,-4-1 1-15,-4 1 0 16,-8-2 1-16,0 2-1 16,-7 0 0-16,-7-1-3 15,-3 1-9-15,-2-3 4 16,-5 2 6-16,-2 2 4 15,-3 1-2-15,0-5 0 0,-4-1 4 16,2-3 7-16,-2-3-5 16,-2-5 0-16,0-3 0 15,-2 1-3-15,-3-2-2 16,-8 6 0-16,-1-2 0 16,-8 5 5-16,-4 3 10 15,-4 5-11-15,-10 7-3 0,-5 6 3 16,-5 14-5-16,-12 11 1 15,-9 17-1-15,-8 19 1 16,-8 21-10-16,-14 25-21 0,-14 30-28 16,-9 16-48-16</inkml:trace>
  <inkml:trace contextRef="#ctx0" brushRef="#br0" timeOffset="84977.0274">21844 9507 568 0,'-16'-18'3'0,"-2"-2"9"0,-1 1 8 16,0 1-4-16,-3 0-12 16,-3 0-12-16,-7 4-3 15,-2 1-5-15,-5 4 4 16,-9-1 4-16,-1 3 3 0,-7 3 0 15,-3 3 0-15,-6 1 3 16,-3 0 2-16,0 0 5 16,-8 5 5-16,1 5 1 15,-3 5 8-15,-5 1-10 16,1 3-6-16,0 4-1 16,-7 6-2-16,3-1 2 0,-1 7-3 15,2-3 2-15,1 0-1 16,1 5-1-16,2-1-3 15,2 1-3-15,-1 6-4 16,0 4 3-16,4 1 5 0,-4 5 1 16,5 8 1-1,-1 0 1-15,3 5-1 0,-3 3 2 16,6 2-1-16,1 4 0 16,1 2 1-16,2 2-1 15,7 1 1-15,2 0 0 16,6 4-1-16,4 2 0 0,5 3 0 15,2-2 0-15,3 2 0 16,2 4 0-16,4 0 0 16,5-1 0-16,6 3 0 15,4 2-1-15,5-3 2 0,6-3-2 16,5-1 1-16,3-6 0 16,11-1-1-16,8-4 0 15,10-5 0-15,4-1-4 16,8-4 4-16,4-1-1 15,6-5 0-15,5-1 2 16,9-6-1-16,0-3-1 0,6-1 2 16,1-4 0-16,8-3 0 15,0-1 0-15,1-2 0 16,6-3 0-16,3-2 0 16,8-1 0-16,0-4 0 15,3-3 1-15,2-2-1 16,1-4-1-16,7-4 1 0,1-5 1 15,1-3 0-15,2-5-1 16,1-6 2-16,0 0 0 16,-2-3-1-16,-5-7-1 15,5-6 2-15,-7-2-2 0,3-3 0 16,-2-8 1-16,1-3-1 16,-5-4 1-16,2-6 1 15,-2-5-2-15,-2-1 1 16,-9-4 4-16,-2-3-3 15,-3-4-1-15,-11-6-1 0,-2 0 5 16,-5-8 2-16,-6-4 0 16,-8-5 7-16,0-3 4 15,-3-7 2-15,-9-8-1 16,0-8-6-16,-6-12-6 16,-3-4-2-16,-6-8-1 15,-5-12-1-15,-6-5-1 0,-6-6-1 16,-6-10-1-16,-9 1-7 15,-4-7-13-15,-16 0 13 16,-12 2-26-16,-18 8-8 16,-19 11 5-16,-21 11-17 0,-26 16-15 15,-31 18-138-15</inkml:trace>
  <inkml:trace contextRef="#ctx0" brushRef="#br0" timeOffset="86372.802">24256 11028 573 0,'0'0'-7'0,"0"0"14"0,0-2 0 16,0 2-6-16,0 0-2 15,2 0-5-15,0 6-11 16,3 5 10-16,0 3 7 16,2 5-1-16,1 4 1 15,-3 4-1-15,2 4 0 0,0-1 3 16,0 2-2-16,6 0 0 16,1-7-1-16,11-5 1 15,13-9-1-15,14-11 5 16,23-20 15-16,28-24 13 0,30-24 14 15,26-27-11 1,34-17-8-16,23-17-4 0,18-8-10 16,12-10-10-16,6 7-1 15,-8 4-15-15,-14 10-25 16,-26 8-35-16,-29 11-103 16</inkml:trace>
  <inkml:trace contextRef="#ctx0" brushRef="#br0" timeOffset="87405.6702">17597 10757 448 0,'-14'-3'108'15,"-4"-1"-108"-15,-3 3 2 16,1 1 5-16,-2 0-4 0,-1 9-2 16,-4 8-1-16,0 1-8 15,-5 8-6-15,-2 9 2 16,-3 7-6-16,0 6-4 16,-3 9 9-16,-2 8 10 15,-2 6 3-15,-2 8 0 0,2 4 1 16,0 10-2-16,2 4 1 15,6 3 2-15,4-2-2 16,8 0 2-16,12-1 0 16,7-9-1-16,5-8-1 15,12-7 2-15,17-12-2 0,13-13 0 16,7-14-1-16,11-13 0 16,8-15 2-16,8-8-1 15,8-23 1-15,0-12 3 16,9-17 7-16,-1-11 4 15,1-12 1-15,-5-13 1 0,-5-10-3 16,-8-5 0-16,-10-4-4 16,-16-5 5-16,-12 6-13 15,-13 2-2-15,-17 10 2 16,-11 9-1-16,-25 12-2 16,-17 14 2-16,-21 18-6 15,-25 18-34-15,-22 19-57 0,-21 10-353 16</inkml:trace>
  <inkml:trace contextRef="#ctx0" brushRef="#br0" timeOffset="108841.632">11746 7739 419 0,'0'0'47'0,"0"0"-41"16,0 0 10-16,0 0 5 15,0 0-15-15,0 0-7 16,2 0-1-16,3 0 1 16,-2 0 2-16,2 0-2 15,1 0-1-15,-1 0-8 16,-2 4 1-16,1 6 3 0,-2 1 2 16,0 3 2-16,-2 6 2 15,2-2 0-15,1 8 0 16,-1-2 0-16,2 2-1 15,-1 2 1-15,2 0 1 16,1 2-2-16,1 2 2 16,0 0 0-16,2 1-3 0,0-1 3 15,2-3-1-15,1 0 0 16,3 0 0-16,-1-6 0 16,5-1 0-16,0-4 0 15,4-4-1-15,3-6 1 16,2-4 0-16,3-4-1 0,5 0 1 15,3-12 0-15,6-10 0 16,3-3 2-16,12-10 0 16,6-12 5-16,10-9-1 15,7-10-2-15,10-12 2 16,9-16-1-16,12-11-1 0,6-9 3 16,13-14 4-16,6-10 1 15,9-8 2-15,8-6-1 16,9-5-4-16,6-5-3 15,7-2-1-15,6 0-2 16,5 6-3-16,1 1 2 0,-7 11-28 16,-5 11-38-16,-22 10-181 15</inkml:trace>
  <inkml:trace contextRef="#ctx0" brushRef="#br0" timeOffset="115229.0431">21053 9892 330 0,'0'-3'29'0,"0"-3"9"0,0 3-17 16,0-3-13-16,1 1-3 16,3 1-3-16,1 1-1 15,0 1-2-15,0 2 1 16,-1 0 0-16,-2 0-4 15,-1 9-18-15,-1 4 20 0,0 4 4 16,0 3 4-16,0 3 4 16,0 0-1-16,0 6 0 15,0-2-1-15,0 1 2 16,0 4-4-16,3 0-2 16,4 4 1-16,2 0-1 15,4 3-2-15,1-3-1 0,0 0-1 16,4-1 1-16,-4-3-1 15,6-3 0-15,2-6 0 16,2-3-1-16,2-8 0 16,9-7-2-16,7-5 6 0,11-14 17 15,9-16-5-15,12-20 13 16,14-18 18-16,17-17-14 16,16-17-3-16,12-16-2 15,16-4-10-15,1-6-9 16,11 1-1-16,0 2-6 15,-3 6 1-15,-5 5 0 0,-7 9-2 16,-10 9-3-16,-11 12-11 16,-15 12-16-16,-13 12-33 15,-20 12-42-15,-25 13-168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932" cy="496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04" tIns="45802" rIns="91604" bIns="4580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dirty="0" smtClean="0"/>
              <a:t>BITS Pilani :: Hyderabad Campus</a:t>
            </a:r>
            <a:endParaRPr lang="en-US" dirty="0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744" y="0"/>
            <a:ext cx="2946932" cy="496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04" tIns="45802" rIns="91604" bIns="4580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614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3" y="742950"/>
            <a:ext cx="6624637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994" y="4716066"/>
            <a:ext cx="4983688" cy="446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04" tIns="45802" rIns="91604" bIns="458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615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132"/>
            <a:ext cx="2946932" cy="496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04" tIns="45802" rIns="91604" bIns="4580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dirty="0" smtClean="0"/>
              <a:t>ME C 211 Applied Thermodynamics</a:t>
            </a:r>
            <a:endParaRPr lang="en-US" dirty="0"/>
          </a:p>
        </p:txBody>
      </p:sp>
      <p:sp>
        <p:nvSpPr>
          <p:cNvPr id="615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744" y="9432132"/>
            <a:ext cx="2946932" cy="496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04" tIns="45802" rIns="91604" bIns="4580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2EFB97D-6D46-4A41-A4B9-18B77942461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0050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8325" y="577850"/>
            <a:ext cx="5737225" cy="3227388"/>
          </a:xfrm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409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8325" y="577850"/>
            <a:ext cx="5737225" cy="3227388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1828385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8325" y="577850"/>
            <a:ext cx="5737225" cy="3227388"/>
          </a:xfr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6660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8325" y="577850"/>
            <a:ext cx="5737225" cy="3227388"/>
          </a:xfrm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1835383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8325" y="577850"/>
            <a:ext cx="5737225" cy="3227388"/>
          </a:xfrm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37277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8325" y="577850"/>
            <a:ext cx="5737225" cy="3227388"/>
          </a:xfrm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2095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8325" y="577850"/>
            <a:ext cx="5737225" cy="3227388"/>
          </a:xfrm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6908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6875" y="693738"/>
            <a:ext cx="6081713" cy="3421062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34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8325" y="577850"/>
            <a:ext cx="5737225" cy="3227388"/>
          </a:xfrm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5547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8325" y="577850"/>
            <a:ext cx="5737225" cy="3227388"/>
          </a:xfrm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6205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565212" y="3352804"/>
            <a:ext cx="2169752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1"/>
          <p:cNvGrpSpPr>
            <a:grpSpLocks/>
          </p:cNvGrpSpPr>
          <p:nvPr userDrawn="1"/>
        </p:nvGrpSpPr>
        <p:grpSpPr bwMode="auto">
          <a:xfrm>
            <a:off x="126089" y="5257806"/>
            <a:ext cx="2946400" cy="832211"/>
            <a:chOff x="246967" y="2209800"/>
            <a:chExt cx="2209800" cy="832209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246967" y="2209800"/>
              <a:ext cx="2209800" cy="68743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867" b="1" spc="-20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3867" spc="-20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410039" y="2765011"/>
              <a:ext cx="1920240" cy="27699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spc="0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24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52800" y="3810000"/>
            <a:ext cx="8026400" cy="1524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5333"/>
              </a:lnSpc>
              <a:defRPr sz="48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92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12192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6" name="Rectangle 5"/>
          <p:cNvSpPr/>
          <p:nvPr userDrawn="1"/>
        </p:nvSpPr>
        <p:spPr>
          <a:xfrm>
            <a:off x="3871787" y="6784757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7" name="Rectangle 6"/>
          <p:cNvSpPr/>
          <p:nvPr userDrawn="1"/>
        </p:nvSpPr>
        <p:spPr>
          <a:xfrm>
            <a:off x="10987" y="6784757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8" name="Rectangle 7"/>
          <p:cNvSpPr/>
          <p:nvPr userDrawn="1"/>
        </p:nvSpPr>
        <p:spPr>
          <a:xfrm>
            <a:off x="7732587" y="6784757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grpSp>
        <p:nvGrpSpPr>
          <p:cNvPr id="9" name="Group 11"/>
          <p:cNvGrpSpPr>
            <a:grpSpLocks/>
          </p:cNvGrpSpPr>
          <p:nvPr userDrawn="1"/>
        </p:nvGrpSpPr>
        <p:grpSpPr bwMode="auto">
          <a:xfrm>
            <a:off x="9144000" y="734075"/>
            <a:ext cx="2946400" cy="779144"/>
            <a:chOff x="76200" y="2209800"/>
            <a:chExt cx="2209800" cy="779146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76200" y="2209800"/>
              <a:ext cx="2209800" cy="707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0" b="1" spc="-20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4000" spc="-20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235580" y="2711946"/>
              <a:ext cx="1905000" cy="277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spc="0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5600"/>
              </a:lnSpc>
              <a:spcBef>
                <a:spcPts val="0"/>
              </a:spcBef>
              <a:buNone/>
              <a:defRPr sz="5333" b="1" spc="-200" baseline="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1620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96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1320800" y="1833563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3197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1439"/>
            <a:ext cx="8534400" cy="1762125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068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4" y="76200"/>
            <a:ext cx="9844616" cy="609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447801"/>
            <a:ext cx="10769600" cy="4913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56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828801"/>
            <a:ext cx="5283200" cy="453231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0" y="1828801"/>
            <a:ext cx="5283200" cy="453231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8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6"/>
          <p:cNvSpPr>
            <a:spLocks noGrp="1"/>
          </p:cNvSpPr>
          <p:nvPr>
            <p:ph sz="quarter" idx="10"/>
          </p:nvPr>
        </p:nvSpPr>
        <p:spPr>
          <a:xfrm>
            <a:off x="365760" y="91440"/>
            <a:ext cx="8717280" cy="777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000" b="0" spc="300" baseline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05840"/>
            <a:ext cx="11338560" cy="5486400"/>
          </a:xfrm>
          <a:prstGeom prst="rect">
            <a:avLst/>
          </a:prstGeom>
        </p:spPr>
        <p:txBody>
          <a:bodyPr lIns="0" rIns="0"/>
          <a:lstStyle>
            <a:lvl1pPr marL="341313" marR="0" indent="-341313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 sz="2200">
                <a:latin typeface="Arial" panose="020B0604020202020204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2"/>
          </p:nvPr>
        </p:nvSpPr>
        <p:spPr>
          <a:xfrm>
            <a:off x="175846" y="6553201"/>
            <a:ext cx="2033954" cy="275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32389-E53D-4675-A2A3-64719459F04A}" type="datetime1">
              <a:rPr lang="en-IN" smtClean="0"/>
              <a:t>28-11-2017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12192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6" name="Rectangle 5"/>
          <p:cNvSpPr/>
          <p:nvPr userDrawn="1"/>
        </p:nvSpPr>
        <p:spPr>
          <a:xfrm>
            <a:off x="3871787" y="6784757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7" name="Rectangle 6"/>
          <p:cNvSpPr/>
          <p:nvPr userDrawn="1"/>
        </p:nvSpPr>
        <p:spPr>
          <a:xfrm>
            <a:off x="10987" y="6784757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8" name="Rectangle 7"/>
          <p:cNvSpPr/>
          <p:nvPr userDrawn="1"/>
        </p:nvSpPr>
        <p:spPr>
          <a:xfrm>
            <a:off x="7732587" y="6784757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grpSp>
        <p:nvGrpSpPr>
          <p:cNvPr id="9" name="Group 11"/>
          <p:cNvGrpSpPr>
            <a:grpSpLocks/>
          </p:cNvGrpSpPr>
          <p:nvPr userDrawn="1"/>
        </p:nvGrpSpPr>
        <p:grpSpPr bwMode="auto">
          <a:xfrm>
            <a:off x="9144000" y="734075"/>
            <a:ext cx="2946400" cy="779144"/>
            <a:chOff x="76200" y="2209800"/>
            <a:chExt cx="2209800" cy="779146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76200" y="2209800"/>
              <a:ext cx="2209800" cy="707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0" b="1" spc="-20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4000" spc="-20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235580" y="2711946"/>
              <a:ext cx="1905000" cy="277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spc="0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5600"/>
              </a:lnSpc>
              <a:spcBef>
                <a:spcPts val="0"/>
              </a:spcBef>
              <a:buNone/>
              <a:defRPr sz="5333" b="1" spc="-200" baseline="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0919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4" y="76200"/>
            <a:ext cx="9844616" cy="609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447801"/>
            <a:ext cx="10769600" cy="4913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83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3608281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59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FF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914401"/>
            <a:ext cx="9347200" cy="45719"/>
            <a:chOff x="1905000" y="6553200"/>
            <a:chExt cx="7010400" cy="45719"/>
          </a:xfrm>
        </p:grpSpPr>
        <p:sp>
          <p:nvSpPr>
            <p:cNvPr id="19" name="Rectangle 1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2682240" y="6553201"/>
            <a:ext cx="9448800" cy="45719"/>
            <a:chOff x="1905000" y="6553200"/>
            <a:chExt cx="7010400" cy="45719"/>
          </a:xfrm>
        </p:grpSpPr>
        <p:sp>
          <p:nvSpPr>
            <p:cNvPr id="27" name="Rectangle 2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5" name="TextBox 24"/>
          <p:cNvSpPr txBox="1"/>
          <p:nvPr userDrawn="1"/>
        </p:nvSpPr>
        <p:spPr>
          <a:xfrm>
            <a:off x="11384280" y="6636202"/>
            <a:ext cx="777240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just"/>
            <a:r>
              <a:rPr lang="en-US" sz="1100" b="1" dirty="0" smtClean="0">
                <a:solidFill>
                  <a:schemeClr val="accent2"/>
                </a:solidFill>
                <a:latin typeface="Arial"/>
                <a:cs typeface="Arial"/>
              </a:rPr>
              <a:t>BITS-Pilani</a:t>
            </a:r>
            <a:endParaRPr lang="en-US" sz="11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10241280" y="6643896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42CF92-3635-42F1-AAB6-F2703D7DF619}" type="slidenum">
              <a:rPr lang="en-GB" sz="1000" b="1" baseline="0" smtClean="0">
                <a:solidFill>
                  <a:srgbClr val="FF0000"/>
                </a:solidFill>
                <a:latin typeface="Arial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1" i="0" u="none" strike="noStrike" kern="1200" cap="small" spc="20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76200" y="152400"/>
            <a:ext cx="9677400" cy="570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FF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indent="190500" algn="l" rtl="0" eaLnBrk="1" fontAlgn="base" hangingPunct="1">
        <a:spcBef>
          <a:spcPct val="20000"/>
        </a:spcBef>
        <a:spcAft>
          <a:spcPct val="0"/>
        </a:spcAft>
        <a:buNone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811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914401"/>
            <a:ext cx="9347200" cy="45719"/>
            <a:chOff x="1905000" y="6553200"/>
            <a:chExt cx="7010400" cy="45719"/>
          </a:xfrm>
        </p:grpSpPr>
        <p:sp>
          <p:nvSpPr>
            <p:cNvPr id="19" name="Rectangle 1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682240" y="6553201"/>
            <a:ext cx="9448800" cy="45719"/>
            <a:chOff x="1905000" y="6553200"/>
            <a:chExt cx="7010400" cy="45719"/>
          </a:xfrm>
        </p:grpSpPr>
        <p:sp>
          <p:nvSpPr>
            <p:cNvPr id="27" name="Rectangle 2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1384280" y="6636202"/>
            <a:ext cx="777240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just"/>
            <a:r>
              <a:rPr lang="en-US" sz="1100" b="1" dirty="0" smtClean="0">
                <a:solidFill>
                  <a:schemeClr val="accent2"/>
                </a:solidFill>
                <a:latin typeface="Arial"/>
                <a:cs typeface="Arial"/>
              </a:rPr>
              <a:t>BITS-Pilani</a:t>
            </a:r>
            <a:endParaRPr lang="en-US" sz="11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241280" y="6643896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42CF92-3635-42F1-AAB6-F2703D7DF619}" type="slidenum">
              <a:rPr lang="en-GB" sz="1000" b="1" baseline="0" smtClean="0">
                <a:solidFill>
                  <a:srgbClr val="FF0000"/>
                </a:solidFill>
                <a:latin typeface="Arial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1" i="0" u="none" strike="noStrike" kern="1200" cap="small" spc="20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228600" y="152399"/>
            <a:ext cx="9372600" cy="717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67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FF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indent="190500" algn="l" rtl="0" eaLnBrk="1" fontAlgn="base" hangingPunct="1">
        <a:spcBef>
          <a:spcPct val="20000"/>
        </a:spcBef>
        <a:spcAft>
          <a:spcPct val="0"/>
        </a:spcAft>
        <a:buNone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811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emf"/><Relationship Id="rId4" Type="http://schemas.openxmlformats.org/officeDocument/2006/relationships/customXml" Target="../ink/ink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emf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5.png"/><Relationship Id="rId7" Type="http://schemas.openxmlformats.org/officeDocument/2006/relationships/customXml" Target="../ink/ink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emf"/><Relationship Id="rId5" Type="http://schemas.openxmlformats.org/officeDocument/2006/relationships/customXml" Target="../ink/ink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emf"/><Relationship Id="rId4" Type="http://schemas.openxmlformats.org/officeDocument/2006/relationships/customXml" Target="../ink/ink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Displaying Quantitative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198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336" y="1051324"/>
            <a:ext cx="6456864" cy="5501876"/>
          </a:xfrm>
          <a:prstGeom prst="rect">
            <a:avLst/>
          </a:prstGeom>
        </p:spPr>
      </p:pic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383463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Time Taken – Scatter Plot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2491920" y="136440"/>
              <a:ext cx="9606600" cy="5941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80760" y="128880"/>
                <a:ext cx="9629280" cy="595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21555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1524000"/>
            <a:ext cx="10820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342" tIns="42672" rIns="85342" bIns="42672"/>
          <a:lstStyle>
            <a:lvl1pPr marL="320675" indent="-320675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3738" indent="-268288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068388" indent="-215900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493838" indent="-212725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1919288" indent="-212725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376488" indent="-212725" algn="l" defTabSz="852488" rtl="0" fontAlgn="base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833688" indent="-212725" algn="l" defTabSz="852488" rtl="0" fontAlgn="base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290888" indent="-212725" algn="l" defTabSz="852488" rtl="0" fontAlgn="base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748088" indent="-212725" algn="l" defTabSz="852488" rtl="0" fontAlgn="base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ct val="40000"/>
              </a:spcBef>
              <a:defRPr/>
            </a:pPr>
            <a:r>
              <a:rPr lang="en-US" altLang="en-US" sz="3200" kern="0" dirty="0"/>
              <a:t>F</a:t>
            </a:r>
            <a:r>
              <a:rPr lang="en-US" altLang="en-US" sz="3200" kern="0" dirty="0" smtClean="0"/>
              <a:t>requency </a:t>
            </a:r>
            <a:r>
              <a:rPr lang="en-US" altLang="en-US" sz="3200" kern="0" dirty="0"/>
              <a:t>distribution, </a:t>
            </a:r>
            <a:r>
              <a:rPr lang="en-US" altLang="en-US" sz="3200" kern="0" dirty="0" smtClean="0"/>
              <a:t>Histogram</a:t>
            </a:r>
            <a:r>
              <a:rPr lang="en-US" altLang="en-US" sz="3200" kern="0" dirty="0"/>
              <a:t>, </a:t>
            </a:r>
            <a:r>
              <a:rPr lang="en-US" altLang="en-US" sz="3200" kern="0" dirty="0" smtClean="0"/>
              <a:t>Ogive, Dot Plots</a:t>
            </a:r>
            <a:endParaRPr lang="en-US" altLang="en-US" sz="3200" kern="0" dirty="0"/>
          </a:p>
          <a:p>
            <a:pPr>
              <a:lnSpc>
                <a:spcPct val="80000"/>
              </a:lnSpc>
              <a:spcBef>
                <a:spcPct val="40000"/>
              </a:spcBef>
              <a:defRPr/>
            </a:pPr>
            <a:r>
              <a:rPr lang="en-US" altLang="en-US" sz="3200" kern="0" dirty="0" smtClean="0"/>
              <a:t>Scatter plot</a:t>
            </a:r>
            <a:endParaRPr lang="en-US" altLang="en-US" sz="3200" kern="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52400" y="228600"/>
            <a:ext cx="738346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342" tIns="42672" rIns="85342" bIns="42672" anchor="b"/>
          <a:lstStyle>
            <a:lvl1pPr algn="ctr" defTabSz="852488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52488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itchFamily="34" charset="0"/>
              </a:defRPr>
            </a:lvl2pPr>
            <a:lvl3pPr algn="ctr" defTabSz="852488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itchFamily="34" charset="0"/>
              </a:defRPr>
            </a:lvl3pPr>
            <a:lvl4pPr algn="ctr" defTabSz="852488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itchFamily="34" charset="0"/>
              </a:defRPr>
            </a:lvl4pPr>
            <a:lvl5pPr algn="ctr" defTabSz="852488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l">
              <a:defRPr/>
            </a:pPr>
            <a:r>
              <a:rPr lang="en-US" altLang="en-US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Takeaways</a:t>
            </a:r>
            <a:endParaRPr lang="en-US" altLang="en-US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153800" y="976680"/>
              <a:ext cx="8946000" cy="1771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4080" y="970560"/>
                <a:ext cx="8964360" cy="1787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7383463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Quantitative Data – A Recap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914400"/>
            <a:ext cx="115824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800" dirty="0" smtClean="0"/>
              <a:t>Data that are Numerical &amp; either Interval or Ratio Scale:</a:t>
            </a:r>
          </a:p>
          <a:p>
            <a:pPr marL="363538" indent="-363538" eaLnBrk="1" hangingPunct="1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Time taken for Level 1 Support</a:t>
            </a:r>
          </a:p>
          <a:p>
            <a:pPr marL="363538" indent="-363538" eaLnBrk="1" hangingPunct="1"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Arrival </a:t>
            </a:r>
            <a:r>
              <a:rPr lang="en-US" sz="2800" dirty="0"/>
              <a:t>times of customers</a:t>
            </a:r>
          </a:p>
          <a:p>
            <a:pPr marL="363538" indent="-363538" eaLnBrk="1" hangingPunct="1"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Feedback </a:t>
            </a:r>
            <a:r>
              <a:rPr lang="en-US" sz="2800" dirty="0"/>
              <a:t>1 – 5  </a:t>
            </a:r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r>
              <a:rPr lang="en-US" sz="2800" dirty="0" smtClean="0"/>
              <a:t>Possible questions</a:t>
            </a:r>
          </a:p>
          <a:p>
            <a:pPr marL="363538" indent="-363538" eaLnBrk="1" hangingPunct="1"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Can additional training reduce the average service time</a:t>
            </a:r>
          </a:p>
          <a:p>
            <a:pPr marL="363538" indent="-363538" eaLnBrk="1" hangingPunct="1"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Can we identify peak hours for optimal staffing?</a:t>
            </a:r>
          </a:p>
          <a:p>
            <a:pPr marL="363538" indent="-363538" eaLnBrk="1" hangingPunct="1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Which unit has the lowest employee satisfaction</a:t>
            </a:r>
            <a:r>
              <a:rPr lang="en-US" sz="2800" dirty="0" smtClean="0"/>
              <a:t>?</a:t>
            </a:r>
            <a:endParaRPr 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240560" y="641880"/>
              <a:ext cx="8160840" cy="4739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0840" y="630720"/>
                <a:ext cx="8177040" cy="475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7768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7383463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Time Taken*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335396"/>
              </p:ext>
            </p:extLst>
          </p:nvPr>
        </p:nvGraphicFramePr>
        <p:xfrm>
          <a:off x="152400" y="914400"/>
          <a:ext cx="1262383" cy="5728658"/>
        </p:xfrm>
        <a:graphic>
          <a:graphicData uri="http://schemas.openxmlformats.org/drawingml/2006/table">
            <a:tbl>
              <a:tblPr/>
              <a:tblGrid>
                <a:gridCol w="410555"/>
                <a:gridCol w="851828"/>
              </a:tblGrid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Year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Time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73" marR="6973" marT="697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1875</a:t>
                      </a: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1876</a:t>
                      </a: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1877</a:t>
                      </a: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1878</a:t>
                      </a: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1879</a:t>
                      </a: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147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1880</a:t>
                      </a: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148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1881</a:t>
                      </a: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1882</a:t>
                      </a: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1883</a:t>
                      </a: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163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1884</a:t>
                      </a: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1885</a:t>
                      </a: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1886</a:t>
                      </a: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1887</a:t>
                      </a: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159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1888</a:t>
                      </a: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1889</a:t>
                      </a: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155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1890</a:t>
                      </a: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165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1891</a:t>
                      </a: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172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1892</a:t>
                      </a: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162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1893</a:t>
                      </a: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159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1894</a:t>
                      </a: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1895</a:t>
                      </a: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1896</a:t>
                      </a: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1897</a:t>
                      </a: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133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1898</a:t>
                      </a: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129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35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1899</a:t>
                      </a:r>
                    </a:p>
                  </a:txBody>
                  <a:tcPr marL="6973" marR="6973" marT="69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132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003811"/>
              </p:ext>
            </p:extLst>
          </p:nvPr>
        </p:nvGraphicFramePr>
        <p:xfrm>
          <a:off x="2392840" y="1127761"/>
          <a:ext cx="1188560" cy="5301936"/>
        </p:xfrm>
        <a:graphic>
          <a:graphicData uri="http://schemas.openxmlformats.org/drawingml/2006/table">
            <a:tbl>
              <a:tblPr/>
              <a:tblGrid>
                <a:gridCol w="444768"/>
                <a:gridCol w="743792"/>
              </a:tblGrid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1900</a:t>
                      </a: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126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1901</a:t>
                      </a: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1902</a:t>
                      </a: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129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1903</a:t>
                      </a: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129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1904</a:t>
                      </a: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129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1905</a:t>
                      </a: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131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1906</a:t>
                      </a: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129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1907</a:t>
                      </a: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133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1908</a:t>
                      </a: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135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1909</a:t>
                      </a: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1910</a:t>
                      </a: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126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1911</a:t>
                      </a: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125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1912</a:t>
                      </a: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129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1913</a:t>
                      </a: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125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1914</a:t>
                      </a: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1915</a:t>
                      </a: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125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1916</a:t>
                      </a: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1917</a:t>
                      </a: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125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1918</a:t>
                      </a: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131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1919</a:t>
                      </a: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1920</a:t>
                      </a: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129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1921</a:t>
                      </a: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1922</a:t>
                      </a: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125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1923</a:t>
                      </a:r>
                    </a:p>
                  </a:txBody>
                  <a:tcPr marL="7554" marR="7554" marT="75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125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189363"/>
              </p:ext>
            </p:extLst>
          </p:nvPr>
        </p:nvGraphicFramePr>
        <p:xfrm>
          <a:off x="4497783" y="990600"/>
          <a:ext cx="1141017" cy="5515300"/>
        </p:xfrm>
        <a:graphic>
          <a:graphicData uri="http://schemas.openxmlformats.org/drawingml/2006/table">
            <a:tbl>
              <a:tblPr/>
              <a:tblGrid>
                <a:gridCol w="426977"/>
                <a:gridCol w="714040"/>
              </a:tblGrid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1924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125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1925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1926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1927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126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1928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1929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131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1930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1931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1932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125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1933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127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1934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1935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125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1936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1937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1938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125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1939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1940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125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1941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1942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1943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1944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1945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127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1946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127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1947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127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1948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125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766425"/>
              </p:ext>
            </p:extLst>
          </p:nvPr>
        </p:nvGraphicFramePr>
        <p:xfrm>
          <a:off x="6250383" y="990600"/>
          <a:ext cx="1141017" cy="5515300"/>
        </p:xfrm>
        <a:graphic>
          <a:graphicData uri="http://schemas.openxmlformats.org/drawingml/2006/table">
            <a:tbl>
              <a:tblPr/>
              <a:tblGrid>
                <a:gridCol w="426977"/>
                <a:gridCol w="714040"/>
              </a:tblGrid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1949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1950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1951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1952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1953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1954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1955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1956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1957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1958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125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1959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1960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1961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1962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120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1963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1964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120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1965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1966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1967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1968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1969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1970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1971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1972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1973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582419"/>
              </p:ext>
            </p:extLst>
          </p:nvPr>
        </p:nvGraphicFramePr>
        <p:xfrm>
          <a:off x="8155383" y="990600"/>
          <a:ext cx="1141017" cy="5515300"/>
        </p:xfrm>
        <a:graphic>
          <a:graphicData uri="http://schemas.openxmlformats.org/drawingml/2006/table">
            <a:tbl>
              <a:tblPr/>
              <a:tblGrid>
                <a:gridCol w="426977"/>
                <a:gridCol w="714040"/>
              </a:tblGrid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1974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1975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1976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1977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1978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1979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1980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1981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1982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1983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1984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1985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120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1986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1987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1988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1989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125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1990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1991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1992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1993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1994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1995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1996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1997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1998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277077"/>
              </p:ext>
            </p:extLst>
          </p:nvPr>
        </p:nvGraphicFramePr>
        <p:xfrm>
          <a:off x="10083800" y="2057400"/>
          <a:ext cx="1498600" cy="2743200"/>
        </p:xfrm>
        <a:graphic>
          <a:graphicData uri="http://schemas.openxmlformats.org/drawingml/2006/table">
            <a:tbl>
              <a:tblPr/>
              <a:tblGrid>
                <a:gridCol w="560787"/>
                <a:gridCol w="937813"/>
              </a:tblGrid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677400" y="6200001"/>
            <a:ext cx="2208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Kentucky Derby </a:t>
            </a:r>
            <a:r>
              <a:rPr lang="en-IN" sz="1200" dirty="0" err="1" smtClean="0"/>
              <a:t>FinishingTimes</a:t>
            </a:r>
            <a:endParaRPr lang="en-IN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569160" y="869760"/>
              <a:ext cx="11321640" cy="57484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9800" y="860040"/>
                <a:ext cx="11343240" cy="576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017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383463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Displaying Quantitative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337" y="990600"/>
            <a:ext cx="745966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hangingPunct="1">
              <a:buFontTx/>
              <a:buAutoNum type="arabicPeriod"/>
              <a:defRPr/>
            </a:pPr>
            <a:r>
              <a:rPr lang="en-US" sz="2800" dirty="0" smtClean="0"/>
              <a:t>Frequency </a:t>
            </a:r>
            <a:r>
              <a:rPr lang="en-US" sz="2800" dirty="0"/>
              <a:t>Distribution</a:t>
            </a:r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en-US" sz="2800" dirty="0" smtClean="0"/>
              <a:t>Relative </a:t>
            </a:r>
            <a:r>
              <a:rPr lang="en-US" sz="2800" dirty="0"/>
              <a:t>Frequency </a:t>
            </a:r>
            <a:r>
              <a:rPr lang="en-US" sz="2800" dirty="0" smtClean="0"/>
              <a:t>Distribution</a:t>
            </a:r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en-US" sz="2800" dirty="0" smtClean="0"/>
              <a:t>Percentage Relative Frequency Distribution</a:t>
            </a:r>
            <a:endParaRPr lang="en-US" sz="2800" dirty="0"/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en-US" sz="2800" dirty="0" smtClean="0"/>
              <a:t>Cumulative </a:t>
            </a:r>
            <a:r>
              <a:rPr lang="en-US" sz="2800" dirty="0"/>
              <a:t>Frequency Distribution</a:t>
            </a:r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en-US" sz="2800" dirty="0" smtClean="0"/>
              <a:t>Histogram</a:t>
            </a:r>
            <a:endParaRPr lang="en-US" sz="2800" dirty="0"/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en-US" sz="2800" dirty="0" smtClean="0"/>
              <a:t>Ogive</a:t>
            </a:r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en-US" sz="2800" dirty="0" smtClean="0"/>
              <a:t>Dot Plot</a:t>
            </a:r>
            <a:endParaRPr 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84200" y="776880"/>
              <a:ext cx="6087960" cy="3192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4120" y="767880"/>
                <a:ext cx="6109200" cy="3210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383463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Time Taken – Frequency Distributions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63471" y="880887"/>
            <a:ext cx="65711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solidFill>
                  <a:srgbClr val="FF0000"/>
                </a:solidFill>
              </a:rPr>
              <a:t>FOUR BINS</a:t>
            </a:r>
            <a:endParaRPr lang="en-IN" sz="2000" dirty="0" smtClean="0"/>
          </a:p>
          <a:p>
            <a:pPr>
              <a:tabLst>
                <a:tab pos="1344613" algn="l"/>
                <a:tab pos="1789113" algn="l"/>
                <a:tab pos="2325688" algn="l"/>
              </a:tabLst>
            </a:pPr>
            <a:r>
              <a:rPr lang="en-IN" sz="2000" dirty="0" smtClean="0"/>
              <a:t>Class	</a:t>
            </a:r>
            <a:r>
              <a:rPr lang="en-IN" sz="2000" dirty="0" err="1" smtClean="0"/>
              <a:t>Freq</a:t>
            </a:r>
            <a:r>
              <a:rPr lang="en-IN" sz="2000" dirty="0" smtClean="0"/>
              <a:t> 	</a:t>
            </a:r>
            <a:r>
              <a:rPr lang="en-IN" sz="2000" dirty="0" err="1" smtClean="0"/>
              <a:t>Cumul</a:t>
            </a:r>
            <a:r>
              <a:rPr lang="en-IN" sz="2000" dirty="0" smtClean="0"/>
              <a:t>	Relative Frequency</a:t>
            </a:r>
            <a:endParaRPr lang="en-IN" sz="2000" dirty="0"/>
          </a:p>
          <a:p>
            <a:pPr>
              <a:tabLst>
                <a:tab pos="1344613" algn="l"/>
                <a:tab pos="1789113" algn="l"/>
                <a:tab pos="2325688" algn="l"/>
              </a:tabLst>
            </a:pPr>
            <a:r>
              <a:rPr lang="en-IN" sz="2000" dirty="0"/>
              <a:t>[115,130)  	106   	106    	0.779</a:t>
            </a:r>
          </a:p>
          <a:p>
            <a:pPr>
              <a:tabLst>
                <a:tab pos="1344613" algn="l"/>
                <a:tab pos="1789113" algn="l"/>
                <a:tab pos="2325688" algn="l"/>
              </a:tabLst>
            </a:pPr>
            <a:r>
              <a:rPr lang="en-IN" sz="2000" dirty="0"/>
              <a:t>[130,145)   </a:t>
            </a:r>
            <a:r>
              <a:rPr lang="en-IN" sz="2000" dirty="0" smtClean="0"/>
              <a:t>	 </a:t>
            </a:r>
            <a:r>
              <a:rPr lang="en-IN" sz="2000" dirty="0"/>
              <a:t>9   	</a:t>
            </a:r>
            <a:r>
              <a:rPr lang="en-IN" sz="2000" dirty="0" smtClean="0"/>
              <a:t>	115    </a:t>
            </a:r>
            <a:r>
              <a:rPr lang="en-IN" sz="2000" dirty="0"/>
              <a:t>	0.066</a:t>
            </a:r>
          </a:p>
          <a:p>
            <a:pPr>
              <a:tabLst>
                <a:tab pos="1344613" algn="l"/>
                <a:tab pos="1789113" algn="l"/>
                <a:tab pos="2325688" algn="l"/>
              </a:tabLst>
            </a:pPr>
            <a:r>
              <a:rPr lang="en-IN" sz="2000" dirty="0"/>
              <a:t>[145,160)   </a:t>
            </a:r>
            <a:r>
              <a:rPr lang="en-IN" sz="2000" dirty="0" smtClean="0"/>
              <a:t>	13   </a:t>
            </a:r>
            <a:r>
              <a:rPr lang="en-IN" sz="2000" dirty="0"/>
              <a:t>	128    	0.096</a:t>
            </a:r>
          </a:p>
          <a:p>
            <a:pPr>
              <a:tabLst>
                <a:tab pos="1344613" algn="l"/>
                <a:tab pos="1789113" algn="l"/>
                <a:tab pos="2325688" algn="l"/>
              </a:tabLst>
            </a:pPr>
            <a:r>
              <a:rPr lang="en-IN" sz="2000" dirty="0"/>
              <a:t>[160,175)    </a:t>
            </a:r>
            <a:r>
              <a:rPr lang="en-IN" sz="2000" dirty="0" smtClean="0"/>
              <a:t>	8   </a:t>
            </a:r>
            <a:r>
              <a:rPr lang="en-IN" sz="2000" dirty="0"/>
              <a:t>	</a:t>
            </a:r>
            <a:r>
              <a:rPr lang="en-IN" sz="2000" dirty="0" smtClean="0"/>
              <a:t>	136    </a:t>
            </a:r>
            <a:r>
              <a:rPr lang="en-IN" sz="2000" dirty="0"/>
              <a:t>	0.059</a:t>
            </a:r>
          </a:p>
        </p:txBody>
      </p:sp>
      <p:sp>
        <p:nvSpPr>
          <p:cNvPr id="7" name="Rectangle 6"/>
          <p:cNvSpPr/>
          <p:nvPr/>
        </p:nvSpPr>
        <p:spPr>
          <a:xfrm>
            <a:off x="3563470" y="3048000"/>
            <a:ext cx="603773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344613" algn="l"/>
                <a:tab pos="2325688" algn="l"/>
                <a:tab pos="3670300" algn="l"/>
              </a:tabLst>
            </a:pPr>
            <a:r>
              <a:rPr lang="en-IN" sz="2000" dirty="0" smtClean="0">
                <a:solidFill>
                  <a:srgbClr val="FF0000"/>
                </a:solidFill>
              </a:rPr>
              <a:t>NINE BINS</a:t>
            </a:r>
          </a:p>
          <a:p>
            <a:pPr>
              <a:tabLst>
                <a:tab pos="1344613" algn="l"/>
                <a:tab pos="2325688" algn="l"/>
                <a:tab pos="3670300" algn="l"/>
              </a:tabLst>
            </a:pPr>
            <a:r>
              <a:rPr lang="en-IN" sz="2000" dirty="0" smtClean="0"/>
              <a:t>Class	 </a:t>
            </a:r>
            <a:r>
              <a:rPr lang="en-IN" sz="2000" dirty="0" err="1" smtClean="0"/>
              <a:t>Freq</a:t>
            </a:r>
            <a:r>
              <a:rPr lang="en-IN" sz="2000" dirty="0" smtClean="0"/>
              <a:t> 	</a:t>
            </a:r>
            <a:r>
              <a:rPr lang="en-IN" sz="2000" dirty="0" err="1" smtClean="0"/>
              <a:t>Cumul</a:t>
            </a:r>
            <a:r>
              <a:rPr lang="en-IN" sz="2000" dirty="0" smtClean="0"/>
              <a:t> 	Relative Frequency</a:t>
            </a:r>
            <a:endParaRPr lang="en-IN" sz="2000" dirty="0"/>
          </a:p>
          <a:p>
            <a:pPr>
              <a:tabLst>
                <a:tab pos="1344613" algn="l"/>
                <a:tab pos="2325688" algn="l"/>
                <a:tab pos="3670300" algn="l"/>
              </a:tabLst>
            </a:pPr>
            <a:r>
              <a:rPr lang="en-IN" sz="2000" dirty="0"/>
              <a:t>[119,125)   </a:t>
            </a:r>
            <a:r>
              <a:rPr lang="en-IN" sz="2000" dirty="0" smtClean="0"/>
              <a:t>	73    	73   	0.5368</a:t>
            </a:r>
            <a:endParaRPr lang="en-IN" sz="2000" dirty="0"/>
          </a:p>
          <a:p>
            <a:pPr>
              <a:tabLst>
                <a:tab pos="1344613" algn="l"/>
                <a:tab pos="2325688" algn="l"/>
                <a:tab pos="3670300" algn="l"/>
              </a:tabLst>
            </a:pPr>
            <a:r>
              <a:rPr lang="en-IN" sz="2000" dirty="0"/>
              <a:t>[125,131)   </a:t>
            </a:r>
            <a:r>
              <a:rPr lang="en-IN" sz="2000" dirty="0" smtClean="0"/>
              <a:t>	35   	108   	0.2574</a:t>
            </a:r>
            <a:endParaRPr lang="en-IN" sz="2000" dirty="0"/>
          </a:p>
          <a:p>
            <a:pPr>
              <a:tabLst>
                <a:tab pos="1344613" algn="l"/>
                <a:tab pos="2325688" algn="l"/>
                <a:tab pos="3670300" algn="l"/>
              </a:tabLst>
            </a:pPr>
            <a:r>
              <a:rPr lang="en-IN" sz="2000" dirty="0"/>
              <a:t>[131,137)    </a:t>
            </a:r>
            <a:r>
              <a:rPr lang="en-IN" sz="2000" dirty="0" smtClean="0"/>
              <a:t>	7   	115   	0.0515</a:t>
            </a:r>
            <a:endParaRPr lang="en-IN" sz="2000" dirty="0"/>
          </a:p>
          <a:p>
            <a:pPr>
              <a:tabLst>
                <a:tab pos="1344613" algn="l"/>
                <a:tab pos="2325688" algn="l"/>
                <a:tab pos="3670300" algn="l"/>
              </a:tabLst>
            </a:pPr>
            <a:r>
              <a:rPr lang="en-IN" sz="2000" dirty="0"/>
              <a:t>[137,143)    </a:t>
            </a:r>
            <a:r>
              <a:rPr lang="en-IN" sz="2000" dirty="0" smtClean="0"/>
              <a:t>	0   	115   	0.0000</a:t>
            </a:r>
            <a:endParaRPr lang="en-IN" sz="2000" dirty="0"/>
          </a:p>
          <a:p>
            <a:pPr>
              <a:tabLst>
                <a:tab pos="1344613" algn="l"/>
                <a:tab pos="2325688" algn="l"/>
                <a:tab pos="3670300" algn="l"/>
              </a:tabLst>
            </a:pPr>
            <a:r>
              <a:rPr lang="en-IN" sz="2000" dirty="0"/>
              <a:t>[143,148)    </a:t>
            </a:r>
            <a:r>
              <a:rPr lang="en-IN" sz="2000" dirty="0" smtClean="0"/>
              <a:t>	2   	117   	0.0147</a:t>
            </a:r>
            <a:endParaRPr lang="en-IN" sz="2000" dirty="0"/>
          </a:p>
          <a:p>
            <a:pPr>
              <a:tabLst>
                <a:tab pos="1344613" algn="l"/>
                <a:tab pos="2325688" algn="l"/>
                <a:tab pos="3670300" algn="l"/>
              </a:tabLst>
            </a:pPr>
            <a:r>
              <a:rPr lang="en-IN" sz="2000" dirty="0"/>
              <a:t>[148,154)    </a:t>
            </a:r>
            <a:r>
              <a:rPr lang="en-IN" sz="2000" dirty="0" smtClean="0"/>
              <a:t>	0   	117   	0.0000</a:t>
            </a:r>
            <a:endParaRPr lang="en-IN" sz="2000" dirty="0"/>
          </a:p>
          <a:p>
            <a:pPr>
              <a:tabLst>
                <a:tab pos="1344613" algn="l"/>
                <a:tab pos="2325688" algn="l"/>
                <a:tab pos="3670300" algn="l"/>
              </a:tabLst>
            </a:pPr>
            <a:r>
              <a:rPr lang="en-IN" sz="2000" dirty="0"/>
              <a:t>[154,160)   </a:t>
            </a:r>
            <a:r>
              <a:rPr lang="en-IN" sz="2000" dirty="0" smtClean="0"/>
              <a:t>	14   	131   	0.1029</a:t>
            </a:r>
            <a:endParaRPr lang="en-IN" sz="2000" dirty="0"/>
          </a:p>
          <a:p>
            <a:pPr>
              <a:tabLst>
                <a:tab pos="1344613" algn="l"/>
                <a:tab pos="2325688" algn="l"/>
                <a:tab pos="3670300" algn="l"/>
              </a:tabLst>
            </a:pPr>
            <a:r>
              <a:rPr lang="en-IN" sz="2000" dirty="0"/>
              <a:t>[160,166)    </a:t>
            </a:r>
            <a:r>
              <a:rPr lang="en-IN" sz="2000" dirty="0" smtClean="0"/>
              <a:t>	4   	135   	0.0294</a:t>
            </a:r>
            <a:endParaRPr lang="en-IN" sz="2000" dirty="0"/>
          </a:p>
          <a:p>
            <a:pPr>
              <a:tabLst>
                <a:tab pos="1344613" algn="l"/>
                <a:tab pos="2325688" algn="l"/>
                <a:tab pos="3670300" algn="l"/>
              </a:tabLst>
            </a:pPr>
            <a:r>
              <a:rPr lang="en-IN" sz="2000" dirty="0"/>
              <a:t>[166,172)    </a:t>
            </a:r>
            <a:r>
              <a:rPr lang="en-IN" sz="2000" dirty="0" smtClean="0"/>
              <a:t>	1   	136   	0.0074</a:t>
            </a:r>
            <a:endParaRPr lang="en-IN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154680" y="623520"/>
              <a:ext cx="8313840" cy="4435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44960" y="617400"/>
                <a:ext cx="8337600" cy="445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8677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383463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Time Taken – The Ogive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2362200"/>
            <a:ext cx="4191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solidFill>
                  <a:srgbClr val="FF0000"/>
                </a:solidFill>
              </a:rPr>
              <a:t>FOUR BINS</a:t>
            </a:r>
            <a:endParaRPr lang="en-IN" sz="2000" dirty="0" smtClean="0"/>
          </a:p>
          <a:p>
            <a:pPr>
              <a:tabLst>
                <a:tab pos="1344613" algn="l"/>
                <a:tab pos="1789113" algn="l"/>
                <a:tab pos="2325688" algn="l"/>
              </a:tabLst>
            </a:pPr>
            <a:r>
              <a:rPr lang="en-IN" sz="2000" dirty="0" smtClean="0"/>
              <a:t>Class	</a:t>
            </a:r>
            <a:r>
              <a:rPr lang="en-IN" sz="2000" dirty="0" err="1" smtClean="0"/>
              <a:t>Cumul</a:t>
            </a:r>
            <a:r>
              <a:rPr lang="en-IN" sz="2000" dirty="0" smtClean="0"/>
              <a:t>	Cum </a:t>
            </a:r>
            <a:r>
              <a:rPr lang="en-IN" sz="2000" dirty="0" err="1" smtClean="0"/>
              <a:t>Freq</a:t>
            </a:r>
            <a:r>
              <a:rPr lang="en-IN" sz="2000" dirty="0" smtClean="0"/>
              <a:t> (%)</a:t>
            </a:r>
            <a:endParaRPr lang="en-IN" sz="2000" dirty="0"/>
          </a:p>
          <a:p>
            <a:pPr>
              <a:tabLst>
                <a:tab pos="1344613" algn="l"/>
                <a:tab pos="1789113" algn="l"/>
                <a:tab pos="2325688" algn="l"/>
              </a:tabLst>
            </a:pPr>
            <a:r>
              <a:rPr lang="en-IN" sz="2000" dirty="0"/>
              <a:t>[115,130)  	</a:t>
            </a:r>
            <a:r>
              <a:rPr lang="en-IN" sz="2000" dirty="0" smtClean="0"/>
              <a:t>106    </a:t>
            </a:r>
            <a:r>
              <a:rPr lang="en-IN" sz="2000" dirty="0"/>
              <a:t>	</a:t>
            </a:r>
            <a:r>
              <a:rPr lang="en-IN" sz="2000" dirty="0" smtClean="0"/>
              <a:t>78%</a:t>
            </a:r>
            <a:endParaRPr lang="en-IN" sz="2000" dirty="0"/>
          </a:p>
          <a:p>
            <a:pPr>
              <a:tabLst>
                <a:tab pos="1344613" algn="l"/>
                <a:tab pos="1789113" algn="l"/>
                <a:tab pos="2325688" algn="l"/>
              </a:tabLst>
            </a:pPr>
            <a:r>
              <a:rPr lang="en-IN" sz="2000" dirty="0"/>
              <a:t>[130,145)   </a:t>
            </a:r>
            <a:r>
              <a:rPr lang="en-IN" sz="2000" dirty="0" smtClean="0"/>
              <a:t>	115    </a:t>
            </a:r>
            <a:r>
              <a:rPr lang="en-IN" sz="2000" dirty="0"/>
              <a:t>	</a:t>
            </a:r>
            <a:r>
              <a:rPr lang="en-IN" sz="2000" dirty="0" smtClean="0"/>
              <a:t>85%</a:t>
            </a:r>
            <a:endParaRPr lang="en-IN" sz="2000" dirty="0"/>
          </a:p>
          <a:p>
            <a:pPr>
              <a:tabLst>
                <a:tab pos="1344613" algn="l"/>
                <a:tab pos="1789113" algn="l"/>
                <a:tab pos="2325688" algn="l"/>
              </a:tabLst>
            </a:pPr>
            <a:r>
              <a:rPr lang="en-IN" sz="2000" dirty="0"/>
              <a:t>[145,160)   </a:t>
            </a:r>
            <a:r>
              <a:rPr lang="en-IN" sz="2000" dirty="0" smtClean="0"/>
              <a:t>	128    </a:t>
            </a:r>
            <a:r>
              <a:rPr lang="en-IN" sz="2000" dirty="0"/>
              <a:t>	</a:t>
            </a:r>
            <a:r>
              <a:rPr lang="en-IN" sz="2000" dirty="0" smtClean="0"/>
              <a:t>95%</a:t>
            </a:r>
            <a:endParaRPr lang="en-IN" sz="2000" dirty="0"/>
          </a:p>
          <a:p>
            <a:pPr>
              <a:tabLst>
                <a:tab pos="1344613" algn="l"/>
                <a:tab pos="1789113" algn="l"/>
                <a:tab pos="2325688" algn="l"/>
              </a:tabLst>
            </a:pPr>
            <a:r>
              <a:rPr lang="en-IN" sz="2000" dirty="0"/>
              <a:t>[160,175)    </a:t>
            </a:r>
            <a:r>
              <a:rPr lang="en-IN" sz="2000" dirty="0" smtClean="0"/>
              <a:t>	136    </a:t>
            </a:r>
            <a:r>
              <a:rPr lang="en-IN" sz="2000" dirty="0"/>
              <a:t>	</a:t>
            </a:r>
            <a:r>
              <a:rPr lang="en-IN" sz="2000" dirty="0" smtClean="0"/>
              <a:t>100%</a:t>
            </a:r>
            <a:endParaRPr lang="en-IN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418174"/>
            <a:ext cx="4457286" cy="44492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105120" y="693360"/>
              <a:ext cx="11505240" cy="46609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400" y="682920"/>
                <a:ext cx="11525040" cy="467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9813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383463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Time Taken – Histograms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62000" y="963706"/>
            <a:ext cx="10516161" cy="4751294"/>
            <a:chOff x="600636" y="963706"/>
            <a:chExt cx="11287125" cy="52578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0436" y="963706"/>
              <a:ext cx="5267325" cy="52578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0636" y="963706"/>
              <a:ext cx="5267325" cy="5257800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1259769" y="5791200"/>
            <a:ext cx="9560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Can you draw any inferences from the above histograms (of the same data)?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4217760" y="2282040"/>
              <a:ext cx="151560" cy="1224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15240" y="2279520"/>
                <a:ext cx="15660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/>
              <p14:cNvContentPartPr/>
              <p14:nvPr/>
            </p14:nvContentPartPr>
            <p14:xfrm>
              <a:off x="493920" y="636120"/>
              <a:ext cx="10875240" cy="47469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4920" y="625680"/>
                <a:ext cx="10887480" cy="476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59411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228600" y="52389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 smtClean="0">
                <a:latin typeface="Book Antiqua" pitchFamily="18" charset="0"/>
              </a:rPr>
              <a:t>Skewness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56" name="Rectangle 36"/>
          <p:cNvSpPr>
            <a:spLocks noChangeArrowheads="1"/>
          </p:cNvSpPr>
          <p:nvPr/>
        </p:nvSpPr>
        <p:spPr bwMode="auto">
          <a:xfrm>
            <a:off x="166797" y="944478"/>
            <a:ext cx="11829984" cy="18440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0" lvl="1">
              <a:spcBef>
                <a:spcPts val="0"/>
              </a:spcBef>
              <a:spcAft>
                <a:spcPts val="1200"/>
              </a:spcAft>
              <a:buClr>
                <a:srgbClr val="66FFFF"/>
              </a:buClr>
              <a:buSzPct val="125000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Skewness measures the asymmetric nature of the distribution. </a:t>
            </a:r>
          </a:p>
          <a:p>
            <a:pPr marL="174625" lvl="1" indent="-174625">
              <a:spcBef>
                <a:spcPts val="0"/>
              </a:spcBef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distribution with the peak towards the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right and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longer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left tail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skewed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left or negatively skewed</a:t>
            </a:r>
          </a:p>
          <a:p>
            <a:pPr marL="174625" lvl="1" indent="-174625">
              <a:spcBef>
                <a:spcPts val="0"/>
              </a:spcBef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distribution with the peak towards the left and a longer right tail is skewed right or positively skewed</a:t>
            </a:r>
          </a:p>
          <a:p>
            <a:pPr marL="174625" lvl="1" indent="-174625">
              <a:spcBef>
                <a:spcPct val="20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Symmetric distribution has Skewness =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2981" y="3429000"/>
            <a:ext cx="10863219" cy="2946604"/>
            <a:chOff x="76200" y="2407023"/>
            <a:chExt cx="12115800" cy="41658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" y="2438400"/>
              <a:ext cx="4020111" cy="413442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4800" y="2407024"/>
              <a:ext cx="4020111" cy="413442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1889" y="2407023"/>
              <a:ext cx="4020111" cy="4134427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435960" y="64080"/>
              <a:ext cx="11597760" cy="64922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5880" y="52560"/>
                <a:ext cx="11619000" cy="651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300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383463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Time Taken – Dot Plot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1319" y="5562600"/>
            <a:ext cx="6385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Can you draw any inferences from the Dot Plot?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465" y="1219200"/>
            <a:ext cx="6150935" cy="41388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2468160" y="708120"/>
              <a:ext cx="7822800" cy="4575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58080" y="698400"/>
                <a:ext cx="7842960" cy="459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7426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60&quot;/&gt;&lt;/object&gt;&lt;/object&gt;&lt;object type=&quot;8&quot; unique_id=&quot;10012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ITS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G Template">
  <a:themeElements>
    <a:clrScheme name="SDP-NJ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FFB310"/>
          </a:solidFill>
          <a:round/>
          <a:headEnd/>
          <a:tailEnd/>
        </a:ln>
        <a:effectLst/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>
    <a:extraClrScheme>
      <a:clrScheme name="SDP-NJ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P-NJfina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G Template">
  <a:themeElements>
    <a:clrScheme name="SDP-NJ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FFB310"/>
          </a:solidFill>
          <a:round/>
          <a:headEnd/>
          <a:tailEnd/>
        </a:ln>
        <a:effectLst/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>
    <a:extraClrScheme>
      <a:clrScheme name="SDP-NJ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P-NJfina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PG Template</Template>
  <TotalTime>7060</TotalTime>
  <Words>484</Words>
  <Application>Microsoft Office PowerPoint</Application>
  <PresentationFormat>Widescreen</PresentationFormat>
  <Paragraphs>334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Book Antiqua</vt:lpstr>
      <vt:lpstr>Calibri</vt:lpstr>
      <vt:lpstr>Times New Roman</vt:lpstr>
      <vt:lpstr>Wingdings</vt:lpstr>
      <vt:lpstr>BITS_PPT_template</vt:lpstr>
      <vt:lpstr>PG Template</vt:lpstr>
      <vt:lpstr>1_PG Template</vt:lpstr>
      <vt:lpstr>PowerPoint Presentation</vt:lpstr>
      <vt:lpstr>Quantitative Data – A Recap</vt:lpstr>
      <vt:lpstr>Time Taken*</vt:lpstr>
      <vt:lpstr>Displaying Quantitative Data</vt:lpstr>
      <vt:lpstr>Time Taken – Frequency Distributions </vt:lpstr>
      <vt:lpstr>Time Taken – The Ogive</vt:lpstr>
      <vt:lpstr>Time Taken – Histograms</vt:lpstr>
      <vt:lpstr>PowerPoint Presentation</vt:lpstr>
      <vt:lpstr>Time Taken – Dot Plot</vt:lpstr>
      <vt:lpstr>Time Taken – Scatter Plot</vt:lpstr>
      <vt:lpstr>PowerPoint Presentation</vt:lpstr>
    </vt:vector>
  </TitlesOfParts>
  <Company>BITS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Jalaiah</dc:creator>
  <cp:lastModifiedBy>wilp-hyd</cp:lastModifiedBy>
  <cp:revision>1311</cp:revision>
  <cp:lastPrinted>2017-04-06T10:47:30Z</cp:lastPrinted>
  <dcterms:created xsi:type="dcterms:W3CDTF">2013-08-12T09:37:37Z</dcterms:created>
  <dcterms:modified xsi:type="dcterms:W3CDTF">2017-11-28T05:49:20Z</dcterms:modified>
</cp:coreProperties>
</file>