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48" r:id="rId2"/>
    <p:sldMasterId id="2147483662" r:id="rId3"/>
  </p:sldMasterIdLst>
  <p:notesMasterIdLst>
    <p:notesMasterId r:id="rId15"/>
  </p:notesMasterIdLst>
  <p:handoutMasterIdLst>
    <p:handoutMasterId r:id="rId16"/>
  </p:handoutMasterIdLst>
  <p:sldIdLst>
    <p:sldId id="322" r:id="rId4"/>
    <p:sldId id="324" r:id="rId5"/>
    <p:sldId id="326" r:id="rId6"/>
    <p:sldId id="335" r:id="rId7"/>
    <p:sldId id="339" r:id="rId8"/>
    <p:sldId id="336" r:id="rId9"/>
    <p:sldId id="327" r:id="rId10"/>
    <p:sldId id="328" r:id="rId11"/>
    <p:sldId id="329" r:id="rId12"/>
    <p:sldId id="337" r:id="rId13"/>
    <p:sldId id="334" r:id="rId14"/>
  </p:sldIdLst>
  <p:sldSz cx="12192000" cy="6858000"/>
  <p:notesSz cx="6797675" cy="9928225"/>
  <p:custDataLst>
    <p:tags r:id="rId17"/>
  </p:custData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035"/>
    <a:srgbClr val="2B372D"/>
    <a:srgbClr val="134F17"/>
    <a:srgbClr val="030D04"/>
    <a:srgbClr val="FF66FF"/>
    <a:srgbClr val="FF99FF"/>
    <a:srgbClr val="FFCCFF"/>
    <a:srgbClr val="EEB500"/>
    <a:srgbClr val="174B1B"/>
    <a:srgbClr val="4F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1095" autoAdjust="0"/>
  </p:normalViewPr>
  <p:slideViewPr>
    <p:cSldViewPr>
      <p:cViewPr varScale="1">
        <p:scale>
          <a:sx n="113" d="100"/>
          <a:sy n="113" d="100"/>
        </p:scale>
        <p:origin x="3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98" y="4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Sheet1!$O$34</c:f>
              <c:strCache>
                <c:ptCount val="1"/>
                <c:pt idx="0">
                  <c:v>Q2-Q1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Sheet1!$P$32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Sheet1!$P$33</c:f>
              <c:numCache>
                <c:formatCode>General</c:formatCode>
                <c:ptCount val="1"/>
                <c:pt idx="0">
                  <c:v>-2</c:v>
                </c:pt>
              </c:numCache>
            </c:numRef>
          </c:cat>
          <c:val>
            <c:numRef>
              <c:f>Sheet1!$P$34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ser>
          <c:idx val="1"/>
          <c:order val="1"/>
          <c:tx>
            <c:strRef>
              <c:f>Sheet1!$O$35</c:f>
              <c:strCache>
                <c:ptCount val="1"/>
                <c:pt idx="0">
                  <c:v>Q3-Q2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Sheet1!$P$36</c:f>
                <c:numCache>
                  <c:formatCode>General</c:formatCode>
                  <c:ptCount val="1"/>
                  <c:pt idx="0">
                    <c:v>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Sheet1!$P$33</c:f>
              <c:numCache>
                <c:formatCode>General</c:formatCode>
                <c:ptCount val="1"/>
                <c:pt idx="0">
                  <c:v>-2</c:v>
                </c:pt>
              </c:numCache>
            </c:numRef>
          </c:cat>
          <c:val>
            <c:numRef>
              <c:f>Sheet1!$P$35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748152"/>
        <c:axId val="354747760"/>
      </c:barChart>
      <c:catAx>
        <c:axId val="35474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747760"/>
        <c:crosses val="autoZero"/>
        <c:auto val="1"/>
        <c:lblAlgn val="ctr"/>
        <c:lblOffset val="100"/>
        <c:noMultiLvlLbl val="0"/>
      </c:catAx>
      <c:valAx>
        <c:axId val="3547477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5474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58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34:13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4530 472 0,'0'2'2'16,"0"0"0"-16,0 0-4 0,0 1-4 15,0 1 4-15,7 3 4 16,2 0-2-16,6 0 0 15,-2 4 0-15,6 0 0 16,2 0 1-16,4-1 0 16,0 2-2-16,8-1 1 15,-1 0 1-15,2 0-1 16,3-1 0-16,4-1 0 0,5-1 0 16,1-2 0-16,6 0 0 15,3 0 1-15,7-3 0 16,3 0-1-16,3-1 0 15,6 0 1-15,1 1 2 0,4-1 0 16,3 0 1-16,7 0-1 16,3 2-1-16,2-3-1 15,4 1 1-15,3 0-1 16,8-2-1-16,-3 2 0 16,3-2 3-16,0 0-3 0,1 0 1 15,-1 0-1-15,1 0 0 16,0 0 0-16,3 0 0 15,2 0 0-15,1-4 1 16,-1-1-1-16,1-1 0 16,4-1 2-16,-4 4-4 15,7-2 2-15,-5 1 2 0,1 0-4 16,4 2 2-16,0 0 0 16,0-1 0-16,0 0-1 15,3 1-3-15,-2-4-1 16,1 3 2-16,1-1-2 15,4-1 0-15,-2-1 5 0,3 1-2 16,-3-2 1-16,5 0 1 16,3 0-1-16,-1-4 2 15,0-2 0-15,5 3-4 16,3-1 3-16,-3-2 0 16,3 3 1-16,2 3-1 0,-7-2 0 15,7 2 0-15,-2 0 1 16,-4 1 0-16,-2 1 1 15,0 0 0-15,-1 1-1 16,1-2 0-16,-5 3-1 16,4 0 1-16,-5-3 0 0,3 1-1 15,-2-1 0-15,-2 3 1 16,0-3-1-16,1 1 0 16,-2 2 1-16,-2-3-2 15,4 2 2-15,-3 1-1 16,3-2 0-16,-1-1 1 15,0 1-1-15,-2 0 0 0,1 1 1 16,-1-2-2-16,-1 1 1 16,1 2 0-16,-4-2 0 15,4 1 1-15,-5 0-2 16,5 1 0-16,-7-1 1 16,-3 2 1-16,-2 0-2 0,-4-1 2 15,-4 3-1-15,1 0 1 16,-6 0 0-16,-2 0 2 15,-2-2 2-15,-5 2 1 16,-4-1-1-16,-4 1 0 16,-4-2 3-16,-5 2-2 15,-2-2-7-15,-3 0-2 0,-6-5-63 16,-6-7-222-16</inkml:trace>
  <inkml:trace contextRef="#ctx0" brushRef="#br0" timeOffset="10085.61">6627 6004 317 0,'2'-8'-3'16,"-2"1"17"-16,0 4 4 0,0 0 6 15,0 1-3-15,0 0 1 16,0 2-9-16,0 0-7 16,0 0-1-16,-2 0 1 15,2 0-4-15,-2 0 3 16,1 0-2-16,1 0-3 15,0 0-1-15,0 5 0 0,0 0 1 16,0 4 0-16,0 0-1 16,0 4 1-16,0 1 0 15,1 6 0-15,3-1-1 16,-1 4 3-16,1 2-3 16,2-1 1-16,-1-1 0 0,0-2 0 15,4-1 0-15,-1-6 0 16,3-3-1-16,1-6-2 15,6-3 2-15,2-2 2 16,5-3 6-16,9-12 7 16,4-10 5-16,8-10-5 0,3-5-3 15,4-8 9-15,1-2-5 16,2-2-8-16,-3 2 2 16,-4 4 3-16,-5 3 1 15,-5 6-1-15,-5 5-4 16,-5 5-5-16,-5 2-2 0,-3 4-1 15,-3 6-1-15,-2 1-34 16,-7 3-45-16,-2 2-158 16</inkml:trace>
  <inkml:trace contextRef="#ctx0" brushRef="#br0" timeOffset="13755.2347">24489 6007 245 0,'2'-7'156'0,"-2"0"-153"0,0 0 2 16,0 0 0-16,3 1 2 15,1 1-2-15,2 0-1 16,1 1 2-16,0 0-1 15,1 3 1-15,2 1-3 16,-1 0-3-16,1 3 1 0,2 10 0 16,-4 3 0-16,1 2 3 15,-2 1-1-15,3 6-1 16,-5-2 2-16,2 1 0 16,0-4 0-16,1-2 1 15,2-6-2-15,4-5 5 0,10-7 10 16,11-6 19-16,14-19 4 15,14-12-7-15,18-13-9 16,21-13-7-16,10-9-7 16,17-11-4-16,9-1-2 15,6-1-6-15,0 1-15 16,-17 6-75-16,-14 8-121 16</inkml:trace>
  <inkml:trace contextRef="#ctx0" brushRef="#br0" timeOffset="20587.4082">15009 7998 507 0,'0'0'4'15,"0"0"6"-15,0 0-2 16,0 0-6-16,2 0-5 0,4 0 3 15,1 2 0-15,4 0-2 16,2 0 4-16,2 2-2 16,5 0 1-16,1 1-2 15,3 3 1-15,5-3 0 0,3 1 0 16,5 0 1-16,7 2-1 16,9-5 1-16,3 4 0 15,9 0 0-15,7 1-1 16,8-3 2-16,5 0-2 15,10 0 0-15,4 1 0 0,5-1 0 16,12-2 0-16,0 1-6 16,7 0-3-16,9-2 5 15,6-1-3-15,8-1 3 16,3 0 3-16,9 0-5 16,7 0 2-16,6 0 4 15,2-3 0-15,7-1 2 0,3-1-1 16,2 2 0-16,5-1 4 15,-3 0 1-15,6 2 0 16,-3 1 0-16,-5 1 6 16,0 1-9-16,-5-1 3 0,-3 0-2 15,-6 0 7-15,-8 2-6 16,-2 2 0-16,-12-2-1 16,-5 0 2-16,-9 1 2 15,-11-3 2-15,-13 1-6 16,-12-1-2-16,-14 3 0 15,-12-3 0-15,-14 0-2 0,-10 0-17 16,-18-7-52-16,-11-10-209 16</inkml:trace>
  <inkml:trace contextRef="#ctx0" brushRef="#br0" timeOffset="25615.3569">29921 6609 228 0,'-33'-12'269'0,"-1"-1"-269"16,-2-4 5-16,-3 3 9 15,-2 1-2-15,-4 0-7 0,-5 0-4 16,0 1-1-16,-3-1 1 16,-1 1-2-16,-1 1-13 15,-4-2 2-15,-2 1 0 16,-2-1-2-16,-6 1 8 15,-1-1 6-15,-1 1 0 16,-4-2 2-16,-3-1 3 0,2 1 7 16,-1 0 0-16,-2 1-7 15,4 1 0-15,2-2-3 16,-3 3-2-16,1 0 0 16,-3 3 0-16,-2-1-1 15,-1 1 0-15,-2 1-5 0,-5 1 4 16,4 1 1-16,-2 2 0 15,1 1-2-15,-1 2 2 16,-3 0 2-16,2 0-2 16,-1 0 1-16,-3-2 0 15,-3 7 0-15,1 1 1 16,3 1 0-16,-2 2 6 0,2 1-6 16,-1 1-1-16,3 2 0 15,-2 1 0-15,-2 2 0 16,4 0-2-16,0 4 0 15,1-2 0-15,-3 2 0 16,4-1 2-16,-1 2-1 0,3 1 1 16,0-4 0-16,4 2 1 15,1-1-2-15,4 1 2 16,2-1 0-16,0-1 2 16,5 2 4-16,-1-1-3 15,2 0 4-15,0 5-4 0,1-2-2 16,-1 7-2-16,3 0 1 15,1 1-1-15,2 6 0 16,2 1 0-16,1 2-1 16,7 3 1-16,-3 2-1 0,3 5-1 15,1-1 0-15,3 0-2 16,1 7 2-16,2-3 4 16,7 1-2-16,4 1-2 15,6-4 2-15,7 1-1 16,6-1 1-16,6 0-1 15,6 2 0-15,2 0 0 0,0 0-1 16,9 2-1-16,10-3 0 16,6 2 0-16,4-1-2 15,7-2 4-15,9 0-2 16,5 0 1-16,6-2 0 16,5-4-3-16,5-1 3 0,8 0-2 15,1-2 0-15,6-1 5 16,7 0-2-16,8 0 2 15,0-6-1-15,6 0 0 16,5-4 0-16,2 0 1 16,8-3-3-16,0-2 3 0,5-2 0 15,5-2-1-15,2-1 2 16,7-2 2-16,0-4 0 16,3 1-1-16,5-6-1 15,4-1-2-15,1 2 2 16,-2-4-2-16,6-2 0 15,-3 0 1-15,1-1-1 0,0-3-1 16,-2 0 1-16,0 0 0 16,-1-3 1-16,-5-5-1 15,1-4 0-15,1 0 0 16,-3-6 1-16,-2-4-1 16,-2-3 1-16,-1-3-2 0,-6-4-1 15,-2-4-2-15,-4-3 0 16,-8-4-2-16,-5-7 2 15,-3 0 2-15,-6-4-1 16,-6-4 5-16,-5-5-1 16,-3-5 6-16,-5-5 6 0,-4-4-6 15,-5-3 0-15,-8-5-1 16,-4-2-5-16,-12-1 4 16,-6-3-4-16,-11 0-1 15,-8-2 0-15,-12 0 2 16,-13 3-2-16,-2-2 2 0,-26 2-1 15,-14 5 0-15,-20 5-1 16,-22 6-1-16,-18 6-5 16,-24 12-19-16,-21 10-15 15,-21 8-15-15,-12 9-130 16</inkml:trace>
  <inkml:trace contextRef="#ctx0" brushRef="#br0" timeOffset="44981.2936">1866 9671 182 0,'-5'-8'109'0,"3"2"-108"16,1 0 22-16,-3-3-11 15,4 4-4-15,-2-2-3 0,2 2 5 16,-1 1-2-16,-3 1 0 15,4-2 1-15,-1 2-3 16,1 1 4-16,-2 2-4 16,0 0-4-16,2 0-3 15,0 0-5-15,0 0-6 16,0 0-5-16,0 0 17 0,2 5-3 16,5 0 3-16,0-2-2 15,2 2 1-15,4-1-2 16,3-2 2-16,2-1 2 15,-2 3-1-15,5-4 0 16,1 2 0-16,1-1 1 0,1-1-1 16,2 2 3-16,3-2 2 15,0 0 1-15,6 0-1 16,4 0 1-16,-3 0-1 16,5-2-1-16,2-3-1 15,-2 0 1-15,4 1-2 16,-2 0 4-16,-2 1 2 15,0-1-2-15,5 1-1 0,-4-1-1 16,6 1 0-16,0-1-1 16,-1 1 0-16,5-1-2 15,-4 0 0-15,3 1 0 16,1 1 0-16,1-1-1 0,3-1 1 16,2 2 0-16,-1-2-1 15,-1 3 0-15,-1-2-5 16,1 1-1-16,-4-1 3 15,2 3 1-15,-4 0 1 16,2 0 1-16,-3 0-1 16,-1 0 1-16,1 6 0 0,-3-3-1 15,3 1 2-15,-1 2-1 16,3-1 0-16,-4 1 1 16,-1 1 0-16,5 0 1 15,-2-1-1-15,0 0 0 16,5 0 0-16,0-1 0 0,3-2-1 15,-1-1 3-15,0 0-3 16,0 0 0-16,3-1 0 16,-1-1 1-16,-2 2 1 15,5 0 2-15,0 0 1 16,0-2 2-16,0 0 0 0,2 0 0 16,0 2-3-16,2-2 1 15,-3 0-4-15,6 0 0 16,-4 0 1-16,3 0-2 15,1 0 1-15,0 0 1 16,6 0-1-16,-4 0-1 0,3 0 2 16,1-6-2-16,-1 1 1 15,5-2-1-15,-1-1 0 16,0-1 1-16,2 1 0 16,2-3 0-16,-4 2-1 15,4 0 0-15,-10-1 0 16,4 2 0-16,-4 1-1 0,-1 0-5 15,-1-2-3-15,-3 4 9 16,1 0 1-16,-3 1-1 16,1-3 1-16,1 3 0 15,-3 1-1-15,-2 1 0 0,0 0 0 16,-5 2 0-16,0 0 0 16,-4 0-1-16,-4 4 0 15,-1 2 2-15,1 2-1 16,1-1 0-16,-3 0 1 0,1 1-1 15,-1 0 0 1,2-1 0-16,-2 3 0 0,1-3 0 16,-1 0-3-16,1 0-4 15,-4 0 4-15,4-2 3 16,-6 2 0-16,1-2 0 0,1 1 0 16,-2-3 0-1,2 1 1-15,-2 0 3 0,2-2 7 16,2-2 2-16,-2 0 1 15,3 0 2-15,-2 0-3 16,5 0-5-16,-1 0-2 16,2 0-2-16,3-4-4 0,-2 1 2 15,2-1-2-15,-1 1 1 16,-1-3-1-16,2 2 2 16,-4-1-4-16,0 0 2 15,0 1 0-15,2-1 2 16,-5 1-2-16,1 1 0 0,1-3 0 15,-1 2 0-15,1 1 0 16,-1 0 0-16,0-3 1 16,0 1-2-16,-3 1 2 15,2-1-2-15,-5 2 1 16,0-3 0-16,-1 2-3 16,-5 1 0-16,1-1-1 0,2 0 3 15,-4 0 2-15,0 0-1 16,1 0-1-16,-1 1 1 15,0-1 1-15,0 1-2 16,2-3 2-16,1 2-1 16,1 0-3-16,2-4-6 0,-1 2 3 15,2 2 3-15,1-3 1 16,-3-1 2-16,0 1-2 16,3 1 4-16,-6 0-2 15,3 0 0-15,-3 0 1 16,-4 5 3-16,-1-2 1 0,-6 3-1 15,-1 0-3-15,-5 0-1 16,-1 0 2-16,-6 0-4 16,-2 7-33-16,-5-4-29 15,-5 1-102-15</inkml:trace>
  <inkml:trace contextRef="#ctx0" brushRef="#br0" timeOffset="57599.4985">28736 9543 497 0,'-16'-17'13'0,"-4"-4"-13"15,0 2 6-15,-1-1 3 0,-1 0-6 16,-5 2-11-16,-2 1-8 16,-3-1-10-16,-5-3-13 15,-5 6-2-15,-3-2 3 16,-5 2-5-16,0 0 38 15,-4-1 7-15,-6 4 15 16,1-1 13-16,-2 4 6 0,-3-3 5 16,-1 3-8-16,-1 1-7 15,3-1-7-15,-3 5-7 16,0 0-3-16,2 1 0 16,-1 3-5-16,-1 0 2 15,1 0-4-15,1 0-2 16,-1 0 1-16,1 0-1 0,1 5 0 15,2 0 0-15,3 5 0 16,0-3 0-16,4 1 0 16,3 2 0-16,0 0-1 15,2 3 0-15,3-3 1 16,-1 5-1-16,3-3 2 0,-4 4-2 16,4-2 1-16,0 4 1 15,3 0-2-15,2-2 2 16,0 4-1-16,2 0 0 15,0-1 0-15,3 0 0 0,0 3 0 16,1-1-1-16,1 0 1 16,2 1 0-16,-1 1 1 15,0 0-2-15,1-1 2 16,1 5-2-16,-1-2 1 16,1 0 0-16,-2 1-3 15,1 1-1-15,-1 0-1 0,1 1 3 16,1-3 1-16,2 2 2 15,1 0-3-15,2-2 3 16,1-2 0-16,2 0-2 16,2 1 2-16,-1-1-2 15,5 0 2-15,0-2-1 0,-2 2 0 16,5 1-1-16,-2-1 2 16,1 0-1-16,2-1 0 15,0 1 0-15,2-2 0 16,2 2 0-16,0 0 0 15,4-5-1-15,-2 2 1 0,4-1 0 16,1-1 0-16,0-1 0 16,0-3 2-16,8 4-2 15,0-4 0-15,3 2 1 16,4 0 0-16,0-1-1 16,5 0 0-16,-2 2 1 0,5-2-1 15,1 0 0-15,1 1 1 16,2 0-2-16,0-2 2 15,6 0-1-15,-1 0-1 16,5 1 2-16,3-1 0 16,2-1-2-16,-1-1 1 15,3-1 1-15,3-3-2 0,-1 1 2 16,2 1-1-16,4-2 0 16,1-3 0-16,1 4 1 15,4-3-1-15,-1 0 0 16,3 2 1-16,-1-2-2 0,2 2 2 15,0-1-1-15,0 2 0 16,0-1 1-16,2 0-3 16,-4 0 3-16,4-2 0 15,-2 2-2-15,6-3 2 16,-1 0-1-16,0 1-1 0,4-2 2 16,-4-1-1-16,7 1 0 15,-5-3 0-15,3 1-1 16,0 0 0-16,-3-2 0 15,4 0 1-15,-1 0 0 16,-2-2 0-16,3 2 0 16,-3-3 0-16,-2-1 0 15,0-1 0-15,-1 0 2 0,-1-1-2 16,-3 1 0-16,0-5 2 16,0 2-2-16,-2-2 0 15,1 1 1-15,-4-4-1 16,1 1 0-16,0-1 2 0,-5 1-4 15,-1-5 4-15,-4 2-4 16,1-2 0-16,-5 1 2 16,-2-3-1-16,1 0 0 15,-1-3 0-15,-3 2 0 16,-5-2 1-16,0-2 0 0,-5 2-1 16,0-1 2-16,-6 0-1 15,-2-2 0-15,-1 0 0 16,-8-4 0-16,2 1-1 15,-4-6 1-15,-5-4-1 16,2 1 2-16,-6-6-1 16,-2-2 1-16,1-1 0 0,-7-2 0 15,-3-4 1-15,-4 1 2 16,-4-5 2-16,-6 1-2 16,-5-2-1-16,-7-1-2 0,-6 5 0 15,-11-2 1 1,-8 1-2-16,-14 4-1 0,-11 6 2 15,-19 1-1-15,-12 7 0 16,-19 8-21-16,-15 7-11 16,-14 6-34-16,-9 8-113 15</inkml:trace>
  <inkml:trace contextRef="#ctx0" brushRef="#br0" timeOffset="62710.0647">29737 10686 298 0,'0'0'37'0,"0"0"3"16,0-2-14-16,0 0-9 16,0 0-9-16,0 2 0 0,0-1 2 15,0 1 6-15,0 0 12 16,0-3-11-16,0 3-6 15,0 0-4-15,0 0-2 16,0 0-4-16,0 0-1 16,0 0-1-16,0 0 1 15,0 0-3-15,0 0 0 0,0 0 0 16,3 0 2-16,0 0 0 16,3 6 1-16,-1 1 0 15,0 4 0-15,3 0 2 16,-3 3-1-16,2 2 1 0,0 1-2 15,-2 0 0-15,3-3 0 16,-1 2 1-16,0-5-1 16,4-1 0-16,0 0 2 15,3-7-2-15,3 1 0 16,3-4 1-16,4-2 1 16,7-10-1-16,4-9 0 0,9-8 2 15,7-9 1-15,10-7 1 16,10-9 4-16,4-9 6 15,8-3-1-15,9-4 3 16,6-5 3-16,3 3-4 16,3-3-5-16,4 5-5 0,0 2-2 15,-8 6 0-15,-7 6-2 16,-8 10-2-16,-12 7 0 16,-8 4 1-16,-13 11-1 15,-11 6 1-15,-8 4-1 0,-6 8-7 16,-13 6-17-1,-8 2-11-15,-5 16-4 0,-2 5-5 16,-19 4-40-16,-7 3-163 16</inkml:trace>
  <inkml:trace contextRef="#ctx0" brushRef="#br0" timeOffset="74455.8131">10519 11219 512 0,'0'-1'3'0,"-6"-7"2"15,1 3 8-15,-1-4-7 16,1 0-5-16,-2 3 0 16,-4-4 0-16,0 3-7 15,-2 0-5-15,-1-1 1 16,-1 2-1-16,-4-2 2 0,-1 3 2 16,1 1 7-16,-6-1 0 15,3 2 2-15,-3-3 3 16,-2 1 4-16,1 1 3 15,0 0 0-15,-1 1-3 16,-3 0-1-16,1 1-5 0,-2 2 1 16,1 0 0-16,1 0-4 15,-3 0 0-15,-2 3 1 16,0 4-1-16,0 4 1 16,-2-2-2-16,-3 5 1 15,5 2 0-15,-1 1 0 0,1 2-1 16,0 2 2-16,1 2-1 15,-1 3-1-15,0-2 2 16,4 4-2-16,-3 0 1 16,5 0 1-16,-3 4-2 15,2 2 2-15,2 0-1 0,4 4 0 16,-3 1 0-16,7-2 0 16,-1 3-1-16,2-1 2 15,2-1-2-15,3 1 1 16,1-2 0-16,1-1-1 15,3-1 2-15,3 0-2 0,2-2 1 16,-1 0 0-16,4 2 0 16,0 1-2-16,0-3 2 15,4 4-1-15,4-2 1 16,4-1 0-16,-2-2-1 16,5 0 1-16,-1-2 1 15,3 1-2-15,0-3 1 0,3-1 1 16,-2 0-2-16,3-4 1 15,3 2 0-15,0-2-1 16,-2-1 3-16,5-3-3 16,-1 1 1-16,2-4-1 15,1-4 1-15,2 2 0 0,1-3 0 16,-1 0 0-16,1-4 0 16,-2 2 0-16,4-2 0 15,0-2 1-15,0 1-3 16,0-3 2-16,3-3 1 15,-1 2-2-15,0-2 1 0,-1 0 1 16,1-2-2-16,2-1 1 16,-2-4 1-16,2 2-1 15,1-1 0-15,-3-1 0 16,4 0 1-16,-4 0-1 16,-2-1 1-16,2-1-2 0,-2-1 2 15,-2 1-1-15,2-5 0 16,-2 1 0-16,2-3 0 15,-2 0-1-15,2 0 2 16,-2-2 0-16,0 0 1 16,-3-1 0-16,-1-1 0 0,-1-2 0 15,0 1-1-15,0-2 1 16,-2-2-1-16,-1 0 2 16,-3 0 1-16,1-2-1 15,-2-1-1-15,-1-1 6 16,-1-2-1-16,1-2-2 0,-6 3-3 15,1-2 0-15,1 0-2 16,-4 0 2-16,-2 1-1 16,0 1-1-16,-2-2 1 15,-2 2 0-15,2-2-1 16,-4 1 2-16,-3 1-1 16,0-1 0-16,0-1 0 0,0 1-1 15,-6 0 1-15,-3-1 1 16,0 1-1-16,-2 1 0 15,-3 2 0-15,0-6 16 16,-3 1-5-16,-1 2-9 16,-3-3-3-16,-1-2 4 0,-3 2 14 15,-2 0-12-15,-2 2-1 16,-3-2-9-16,-2 4 5 16,-2 1-2-16,-6 4-1 15,-4 2-1-15,-5 5-6 16,-3 5-5-16,-4 5 2 0,-8 8-8 15,-5 0-17-15,-6 17-16 16,-9 11-53-16</inkml:trace>
  <inkml:trace contextRef="#ctx0" brushRef="#br0" timeOffset="92827.2269">31668 11583 459 0,'-5'-9'6'0,"0"-5"22"16,-1 3 10-16,3-3-18 0,3 1-10 15,-2-2 2-15,2-3-6 16,0 0-3-16,-4-2-3 15,-2 0-2-15,-1 1-13 16,-1-1 0-16,-7 1 0 16,-2-1 10-16,-5 4 4 15,-2-2 3-15,-6 4-2 0,1-2 6 16,-4 3 3-16,-1 2 1 16,-1 1 1-16,-1 1-2 15,-2 2-1-15,-3 1-4 16,1 3-3-16,-2-1 2 0,-2 4-5 15,-1 0 2-15,-3 0-3 16,1 4-5-16,0 1 1 16,3 6 4-16,-2 0 1 15,4 1 1-15,0 4 0 16,1 2-2-16,1 2 2 0,1 3 2 16,1 2-2-16,0 1 2 15,4 3-2-15,-1 4-3 16,-3-1-4-16,1 1 1 15,2 5 1-15,-3 1 1 16,-3 4 5-16,5 0 0 16,0 2-1-16,3-3 1 0,1 1 0 15,7 1 1-15,0-2-2 16,7-1 1-16,1 5 0 16,4-1-1-16,6-1 1 15,0 2-1-15,3 1 1 16,4-3-2-16,2 2 1 0,-2-1-4 15,7 2 3-15,2-3 0 16,1 1 0-16,3-4-1 16,-1 0 3-16,1-2-1 15,1-2 2-15,5-1-1 16,-2-2-1-16,3 0 2 0,4-2-2 16,1-3-1-16,6-1 1 15,1 1 0-15,4-6 0 16,1-2 1-16,1 2 0 15,1-3 1-15,3-3-1 16,1-2 0-16,0-2 0 16,3-3 1-16,5-2-1 0,0-3 0 15,4-1-1-15,0-4-3 16,3-2-1-16,0 2-4 16,1-5 1-16,-1-3 7 15,-4-4 0-15,0-3 2 16,-1 0-2-16,1-5 6 0,-4-3 2 15,0-2-4-15,-2-2 0 16,1-5 0-16,2 0-3 16,-5-1 2-16,-1-2 0 15,0-2 1-15,-3-1 3 0,2-3 2 16,-3-2-6-16,-5-2 4 16,-2-2-4-16,-2-3-2 15,-5-3 2-15,-1 0-1 16,-5-6 0-16,-5 2 1 15,-1-3 2-15,-6-3-2 16,-2-1 1-16,-6-4-2 0,-1 1 0 16,0-3 0-16,-8-2-1 15,-5 3 1-15,-8-4-1 16,-5 1 0-16,-6 3 1 16,-7 0-1-16,-8 4 0 15,-8 4 1-15,-13 3-1 16,-5 9 0-16,-8 3 0 0,-11 12-13 15,-8 7-21-15,-13 11-39 16,-7 7-173-16</inkml:trace>
  <inkml:trace contextRef="#ctx0" brushRef="#br0" timeOffset="112644.133">15247 12452 515 0,'1'0'5'0,"-1"-5"3"16,0-1 3-16,0 0 1 15,0-2-6-15,-1 0-6 16,-3 3 1-16,1-4-1 16,-4 1-3-16,0-2-5 0,-3 3 2 15,0 2 1-15,-4 2 1 16,-3-1 2-16,0 0 2 15,-2 4 0-15,-2 0 1 16,-3 0 2-16,0 0-1 16,0 0-2-16,-1 0 3 0,-1 2 3 15,1 0-4-15,1 0-1 16,2 0-1-16,0-1 0 16,0 1 1-16,0 0-1 15,3 1 1-15,-6 3-2 16,1 1 2-16,-1 4-2 15,2 1 0-15,-2 4 0 0,0 2 2 16,-1 3-1-16,1 2-2 16,1 4 2-16,0 0 0 15,4 0-2-15,1 1-2 16,-1 1 4-16,1 0 0 0,2 1 0 16,0 2-1-16,2 0 1 15,-2 0 0-15,3 4 0 16,-2-2 0-16,2 4 1 15,-1-5-2-15,3 4 0 16,0-2 2-16,5-2-2 16,0 1 2-16,2-1-1 15,3-3-1-15,2-2 1 0,0-1 0 16,2-4-1-16,7-1 1 16,0-1-2-16,4-1 0 15,2-2 1-15,2-1-3 16,3-4-2-16,-3-2 4 0,7 3 1 15,0-4 0-15,0-2 1 16,3 1-1-16,0-3 1 16,5 1 0-16,-3-3-1 15,3 4 2-15,2-4-2 16,-1-3 1-16,-1 2 0 0,0-3 0 16,3 0-1-16,-2 0 0 15,-1 0-1-15,2 0 2 16,0-3-1-16,2-4 0 15,1-1 2-15,2-1-1 16,-2-3 0-16,1-1 1 16,1-3-1-16,-2 1 1 0,3-5 0 15,-2-2-1-15,-1-3 0 16,-1 0 0-16,1-1 0 16,-1-5 0-16,-2 3 1 15,-2-4-1-15,0 0 2 16,-3-4-1-16,-2 0 3 0,-2-1 2 15,-4-2-4-15,1 2 0 16,-4-7 1-16,-4 3-1 16,0 0 1-16,-4-1 0 15,-5 0-1-15,-1 0 3 16,-4-1-2-16,0-3-3 0,-6-1 2 16,-4-1-2-16,-5 0 0 15,-3 1 2-15,-3-1-3 16,-4 4 3-16,-6 1 3 15,-3 2 1-15,-7 5 5 16,-4 4-2-16,-8 5-4 16,-2 7-1-16,-7 7-1 0,-6 7-2 15,-5 6-2-15,-5 10-18 16,-5 16-18-16,-7 9-25 16,0 8-34-16,-3 7-266 15</inkml:trace>
  <inkml:trace contextRef="#ctx0" brushRef="#br0" timeOffset="135892.3448">15275 13623 445 0,'-5'-5'3'0,"2"0"11"16,-5 0 25-16,4-1-12 15,-3-1-19-15,4 0-5 16,-2-1-3-16,-1 2 2 16,0-2-1-16,-1 0-6 15,2 1-17-15,-2-4-3 0,0 4-10 16,-3-2 11-16,0 1 4 15,-2 0 3-15,-1 1 14 16,-1-1 5-16,-1-1 11 16,-1 1-1-16,0 1-1 15,-2-3 2-15,2 2 2 0,-4-2-5 16,2 2-1-16,0-1-3 16,-1 0 0-16,-3 0-4 15,2 3-1-15,-1-4-1 16,-3 3 0-16,1 0 1 15,-3 0-1-15,-2 0 0 0,-1 3 1 16,-2 0-1-16,-1 1 2 16,-2 3-5-16,2 0 4 15,-2 0 1-15,-2 0 2 16,2 3-1-16,0 2 1 16,-2 1 1-16,1 1 0 0,-1 1 2 15,1 0-1-15,-1 1-3 16,2 3 1-16,0 0 0 15,0 0 0-15,-1 2-2 16,4 1-1-16,-3 2-1 16,2 4 0-16,0-5 2 15,1 4-3-15,-3 2 1 0,4-1 0 16,-3 4 0-16,3 1-2 16,1 2 2-16,2 4 0 15,-2 0-1-15,5 4 1 16,-1 1 0-16,3 2-1 15,2 2 1-15,1 4 0 0,4-2 0 16,1-1 0-16,5 1-1 16,-2 0 2-16,5-2-2 15,3 2 0-15,-1 0 1 16,4 0 0-16,0 3-1 16,2-2 2-16,5 3-1 0,2 1-1 15,4 2 1-15,-1-4 0 16,3 1 0-16,4 0 1 15,3-7-2-15,0 4 2 16,5-4-2-16,5-5 1 16,0-1 1-16,6-1-2 0,-1-5 0 15,4-2 2-15,1 0-2 16,1-5 1-16,4-1 1 16,-2-6-2-16,5-2 3 15,0-1-2-15,4-4 0 16,2-3 1-16,2-2 0 0,-1-2 1 15,4 0 1-15,0-6-1 16,0-5-1-16,2-1 2 16,-2-2-2-16,2-4 1 15,0-2-1-15,-2-3-1 16,0 0 2-16,4-4-2 16,-6-4 0-16,0-1 1 0,1-1 0 15,1-3-2-15,-7-4 2 16,1-2-1-16,-3 0 2 15,-1-6-2-15,-7-1 0 16,-1-4 1-16,-5-2 2 0,-4-2 4 16,-2-4 3-16,-6 0-2 15,-4-1-3-15,-7-4 0 16,-3 2 0-16,-5-4 0 16,-5-4 1-16,-2 1 2 15,-5-2 2-15,-11 0 0 16,-4-1-5-16,-7 5 2 0,-7 1-2 15,-3 4-3-15,-11 7 2 16,-3 5-3-16,-10 8 1 16,-11 8-1-16,-7 10-1 15,-11 11-11-15,-10 15-9 16,-7 4-19-16,-11 22-7 0,-6 12-22 16,-7 10-92-16</inkml:trace>
  <inkml:trace contextRef="#ctx0" brushRef="#br0" timeOffset="141348.3838">15058 14303 405 0,'-2'0'-16'15,"1"-2"8"-15,-1-5 2 16,2 2 6-16,0 0-22 16,-2 1 14-16,0 2 7 15,1 0 4-15,-4 2 8 0,4 0-1 16,-3 0-2-16,1 0-4 15,1 0-2-15,0 0 3 16,2 0 2-16,0 0-3 16,0 0-1-16,0 4-2 15,0 0 2-15,2 3 5 0,5 3 1 16,1 3-2-16,0 3-4 16,1 2-1-16,3 5 1 15,-4-3-4-15,3 3 2 16,0-1 0-16,0-5-1 15,-1 1 0-15,1-3 1 16,2-5-1-16,-1-1-1 0,4-7 2 16,4-4-3-16,3-3 4 15,9-13 4-15,7-11 19 16,7-8 1-16,12-10 6 16,4-8-7-16,8-6-4 15,8-6-8-15,4-5 0 0,4 3-9 16,1-3-2-16,-3 4 0 15,4 4-2-15,-2 5-14 16,-9 7-19-16,-3 10-24 16,-10 2-37-16,-10 5-210 15</inkml:trace>
  <inkml:trace contextRef="#ctx0" brushRef="#br0" timeOffset="146721.6067">15318 12584 375 0,'-2'10'295'16,"-8"-4"-294"-16,0-3 0 15,6-1 0-15,1-2-1 16,3 0-1-16,0 0-2 15,0 0-17-15,3 0-18 0,4 0 4 16,5 0-20-16,-5-5-38 16,-1-4-186-16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7:11:06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9783 2337 493 0,'1'0'4'0,"-1"0"-1"15,0 0 0-15,0 0-1 16,0 0-1-16,2 0-1 15,-2 0 0-15,2 0-1 16,-2 0-3-16,0 0-4 16,0 0 2-16,0 1 1 0,0 1 1 15,0-2 2-15,0 2 2 16,0-2 0-16,0 2-3 16,0-2-4-16,3 0 0 15,6 1-2-15,4-1 9 16,3 0 2-16,6 0 4 15,5 0 3-15,5-5-4 0,4-2-1 16,3 0-2-16,5-2-2 16,2 0 1-16,5 0-1 15,6 2 0-15,1-2 0 16,2 2 0-16,4 1 0 16,0 1 1-16,-1 0-1 0,0 0 0 15,1 1-1-15,1 1 2 16,-1 0-1-16,3 0 0 15,1-2 1-15,1-1 2 16,2 3-2-16,1-3 2 16,4 1-3-16,-3 0 1 15,5-1-1-15,-5 3 0 0,5-2 2 16,-2 1-3-16,-2-2 2 16,-2 3-1-16,-4 3 1 15,0-4-2-15,-2 4 2 16,-3-1-1-16,-2 1 0 0,0 0 0 15,2-2 3-15,-2 0-2 16,4 0 2-16,4-2-1 16,-3-1-1-16,4 2-1 15,0-3 2-15,-1 1-1 0,0 2-2 16,3-3 1 0,-6 2 1-16,0 3-1 0,3-3-1 15,-4 2 1-15,-2 1 1 16,1 2-1-16,1-1 0 15,-4 0 0-15,-2 0 1 16,-1 0-2-16,1 0 1 0,-3 0 0 16,-1 4 0-16,1-1 1 15,0 1-1-15,-2 2-1 16,-3-1 2-16,0 2-1 16,1-2 0-16,0 2 1 15,0-1 0-15,-1 1 0 0,-2-4 1 16,4 3-1-16,-1-1 3 15,-2-1-2-15,4-1 1 16,2-1-1-16,1-2 0 16,1 2 1-16,1-2-1 15,-1 0-1-15,0 0 0 16,3 0 1-16,0 0-1 16,-3-2 1-16,5 0-1 0,-2-1 0 15,-2-1-1-15,4-1 1 16,-2 1 0-16,2 1-2 15,1-3 1-15,1 1 1 0,0-1 0 16,0 1 0-16,1-2-1 16,2 0 0-16,-1 0-1 15,1 0 1-15,2 0 1 16,0 0-2-16,2-3 1 16,4 2 1-16,2-2-2 15,1 2 2-15,4 1 0 16,-1-4-2-16,3 4 2 0,1-2-2 15,1 2 1-15,-2-2 1 16,7 0-1-16,-2 0 0 16,3 3 0-16,-3 0 0 15,3-2-1-15,-1 1 2 16,-2 2-2-16,1-1 1 0,1 1 0 16,3 0 0-16,0-3 0 15,0 3 0-15,6-2 0 16,1 0 0-16,-1 0 0 0,2-2-1 15,0 2 1 1,1 0 1-16,1 0-1 0,-3 3 0 16,0-1 0-16,3 1 0 15,-3 1 0-15,-2-1-1 16,7 2 3-16,-9 0-2 16,4-1-1-16,0 1 1 15,0 0 0-15,-2 1-1 0,-2-1 3 16,5-2-3-16,-2 2 1 15,-4 2 1-15,-1-2-2 16,1 2 1-16,0-1 1 16,-5 1-2-16,4 0 2 0,-7 0-1 15,0-2-1 1,0 2 1-16,-3-2 1 0,-1 2-2 16,3 0 1-16,-6 0 0 15,4 0 1-15,-1 0-2 16,3 0 2-16,0 0-1 0,-1 0 0 15,5 2 0-15,-1-2-1 16,-3 0 2-16,2 2-8 16,-2 1 6-16,-1-1-2 15,-5 2 4-15,-3-1-1 16,1-1 0-16,-2 1 0 16,2 1 1-16,-5-2 1 0,2 0 1 15,-2 1 0-15,1-1-4 16,-3-2 1-16,-5 2 1 15,-1-2 0-15,-3 0-1 16,0 0 1-16,-7 2-2 16,-3-2 2-16,-2 0-1 0,1 0-1 15,-7 0 1-15,-4 0 0 16,2 0 0-16,-1 1 0 16,1-1 1-16,-2 2-1 15,3 0 2-15,-2-2-3 16,0 2 2-16,2-2-1 0,-4 0-1 15,0 2 2-15,0-1 0 16,-2 1-2-16,-2 2 2 16,5-1-1-16,-2 1 0 15,-1 0 0-15,0-3 0 16,1 3 0-16,1-3 0 16,2 1 2-16,-1 0-2 0,2-2 3 15,5 0-1-15,1 0-1 16,0 0-1-16,1 0 0 15,2-2 1-15,-2 0-2 16,-2-1 1-16,0 1 1 16,0 1-2-16,-1-1 0 0,-2 2 2 15,0-2-1-15,-1 4-1 16,0-2 1-16,2-2-12 16,5 2 15-16,-2-2 6 15,6 0-9-15,3-1 1 16,2-1-1-16,0-1 0 0,4-1 0 15,-1 1 0-15,3-2 1 16,2-2-1-16,0 2-1 16,3 0 3-16,1 0-2 15,1 1 1-15,0 3 1 16,2-1-2-16,-1 1 0 0,0 1 0 16,-1 0 0-16,1 2-3 15,-3 0-2-15,0 0-7 16,-1 0 5-16,-2 0 3 15,-1 2 0-15,2-2 4 16,0 0 0-16,-1 0 0 0,1 0 0 16,3 0-1-16,-1-2 2 15,0-2 2-15,-1 1 0 16,0-1 2-16,-3 1 2 16,-3-5-1-16,-1 3-4 15,-3-2 3-15,-5 3-3 16,-5-3 3-16,0 2-1 0,-7 1-3 15,-3 1 0-15,-6 1-8 16,-7 4-42-16,-9-4-153 16</inkml:trace>
  <inkml:trace contextRef="#ctx0" brushRef="#br0" timeOffset="14826.6506">13002 5905 450 0,'0'-1'2'15,"0"-1"2"-15,0 0-1 16,0 1 0-16,0 1-2 16,0-2 1-16,0 2-2 0,0 0 1 15,0-2 0-15,0 2 3 16,0 0 2-16,0 0-5 16,0 0-2-16,0 4 0 15,0 2 1-15,2 5 1 16,3 2-1-16,-1 1 0 15,2 4 1-15,0 0-1 0,0 1 0 16,1 3 1-16,-1-3-2 16,1 3 2-16,1 0-1 15,-1-5 0-15,3 3 0 16,-1-4 1-16,1-6-1 16,2-1 0-16,2-1 0 0,4-8 1 15,3 0 7-15,8-6 6 16,5-15-1-16,11-6 0 15,5-11-4-15,11-8 3 16,9-6 3-16,5-5-6 16,5-2-3-16,2 1 0 0,1 1-3 15,0 1 3-15,-5 6-4 16,-4 4-1-16,-6 8 1 16,-3 6-14-16,-11 7-38 15,-6 9-21-15,-6 2-80 16</inkml:trace>
  <inkml:trace contextRef="#ctx0" brushRef="#br0" timeOffset="21827.6144">12939 10110 299 0,'-9'0'6'0,"2"0"16"16,-1 0 12-16,3 0 6 15,4 0-12-15,-1 0 2 16,0 0 3-16,2 0-14 16,0 0 6-16,0 0-19 15,0 0-6-15,0 0-2 0,4 0 1 16,1 1 1-16,1 9 0 16,1 0-2-16,-4 8 1 15,1 4 1-15,-1 3 4 16,-1 3-2-16,-2 1 0 15,0-4-2-15,0-2 0 0,2-6 0 16,1-2 1-16,9-6-1 16,-4-2 0-16,8-5 0 15,2-2 0-15,8-2 1 16,3-12 0-16,5-6 1 16,6-5 0-16,9-5 0 15,6-6 6-15,1-3-1 0,10 0 6 16,0-4 0-16,5 0-5 15,4-4 6-15,3 5-2 16,0-5-3-16,0 3 0 16,0 3-4-16,-5 1 0 15,-7 6-3-15,-4 4-2 0,-3 2 3 16,-8 6-3-16,-5 2 1 16,-4 5-3-16,-7 2-47 15,-6 1-45-15,-10-1-412 16</inkml:trace>
  <inkml:trace contextRef="#ctx0" brushRef="#br0" timeOffset="27236.1736">12991 6778 429 0,'-7'-6'0'0,"0"1"3"0,1 2 4 16,3-1 2-16,-1 0 0 15,1-1-4-15,-1 3 0 16,3 0 7-16,1 1 9 16,0-1-9-16,-2 2-3 15,2 0-2-15,0 0-7 0,0 0-5 16,0 0 0-16,0 5 1 16,2 4 3-16,3 4 1 15,2 4 0-15,2-2 2 16,-2 3-2-16,4-3 1 15,-2 0-1-15,4-1 0 0,1-5 0 16,6-5 1-16,3-4 0 16,10-4 16-16,9-17 0 15,12-11 1-15,8-11-2 16,9-9 8-16,4-9-2 16,8-4-6-16,-4 3-8 0,-5 1-3 15,-6 5-1-15,-11 12-2 16,-10 10-17-16,-11 9-43 15,-12 9-51-15,-12 2-189 16</inkml:trace>
  <inkml:trace contextRef="#ctx0" brushRef="#br0" timeOffset="29223.5755">12998 7930 314 0,'0'-2'94'0,"0"1"-105"0,0-1 6 15,0 1 3-15,0 1 3 16,0 0 1-16,0 0 1 16,0 0 5-16,0 0 4 15,0 0-3-15,0 0-3 16,0 0-1-16,0 0-2 0,0 0 3 15,0 0 2-15,2 0 2 16,2 3 0-16,-1 5 4 16,1 2-6-16,2-1-2 15,-1 8-3-15,2-2-1 16,-4 7 0-16,3 0-1 0,-5 1-1 16,4 2 2-16,-2-2-2 15,1-2 1-15,1 1-1 16,0-6 0-16,6 0 1 15,2-3-1-15,4-5 0 16,8-4 1-16,13-4 4 0,7-7 13 16,15-16 3-16,13-9 9 15,17-15-10-15,13-6-5 16,13-11-4-16,8-7-4 16,6 0 1-16,-1 4-6 15,-7 4 1-15,-6 6-4 16,-15 13-23-16,-19 8-56 0,-16 9-193 15</inkml:trace>
  <inkml:trace contextRef="#ctx0" brushRef="#br0" timeOffset="32000.1253">12902 9034 387 0,'0'-7'2'0,"0"4"-1"15,0-1 0-15,1 2 7 16,-1 2 14-16,0 0-3 15,0 0-4-15,0 0-1 16,0 0-3-16,0 0-8 16,0 0-4-16,0 0-1 0,2 0 1 15,0 4 0-15,1 3 0 16,2 2 1-16,2 3 2 16,-2 2 2-16,0 3-1 15,2 1-1-15,-2 3 0 16,0 2 0-16,2 0-2 15,-4 1 1-15,1 4-1 0,-3-2 2 16,3-1-2-16,-2 0 0 16,-1-3 0-16,5 0 0 15,0-9 0-15,-1 2 0 16,2-9 0-16,-2 2 1 16,4-4 0-16,-1-4 1 0,0 0 0 15,5 0 4-15,2-12 1 16,0 1 0-16,5-10 3 15,6-3-1-15,2-2-1 16,5-4 0-16,6-8 1 16,6-2 3-16,5-6 1 0,9-4-2 15,6-4 3-15,5-4-2 16,6-1-3-16,2 0 5 16,1-2-4-16,1 3 2 15,-3-2-1-15,-6 9-4 16,-5 4-2-16,-13 5-3 0,-6 9-2 15,-11 10-11-15,-11 7-31 16,-11 5-45-16,-11 4-68 16</inkml:trace>
  <inkml:trace contextRef="#ctx0" brushRef="#br0" timeOffset="43579.0053">11127 9163 453 0,'0'0'0'0,"0"0"3"0,0 0-1 15,-3 0 16-15,-3 0-3 16,-1 0-11-16,-4 0-4 16,1 0 10-16,-3 0-4 15,-3 0 12-15,-2-3 14 16,-3-1 16-16,-5 2-19 15,-4-2-9-15,-6 3-10 0,-5 1-6 16,-8 0 0-16,-5 0 5 16,-4 0-1-16,2 0-6 15,-5 3-1-15,1 2 6 16,4 2-2-16,4-2-4 16,4 3 0-16,3-1-7 0,6-1-24 15,1-2-48-15,-2-4-65 16</inkml:trace>
  <inkml:trace contextRef="#ctx0" brushRef="#br0" timeOffset="44997.193">10915 6990 339 0,'5'0'110'0,"-4"0"-104"16,-1 0-1-16,0-2 0 16,2 2 4-16,-2 0 4 15,0 0 8-15,0 0-1 16,0 0-10-16,0-2-2 0,0 2-2 15,-10-1 1-15,-2-1-5 16,-6 0-1-16,-7 2 0 16,-10 0 0-16,-6 0 0 15,-9 9 3-15,-7 4 5 16,-10-1 12-16,-5 4 1 0,-1-4 8 16,-8 3-10-16,3-1-12 15,-2-1-5-15,1 1-1 16,2-2-2-16,5 6-1 15,7 2-18-15,5 1-31 16,4-3-41-16,4 2-163 0</inkml:trace>
  <inkml:trace contextRef="#ctx0" brushRef="#br0" timeOffset="47656.2373">12433 11626 398 0,'-2'0'0'16,"-4"0"7"-16,6 0 6 15,-2 0-6-15,2 0-5 16,0 0 0-16,0 2-4 15,0-1 1-15,0 3 1 16,0 4 3-16,2-2 2 0,6 5 1 16,-3 2-4-16,2 1 0 15,-2 0-1-15,3 2 0 16,-2 2 0-16,-3-2 0 16,2 2 1-16,-1 0 0 15,-1-4 1-15,3 1 0 0,0-3-1 16,-3-2-2-16,4-3 2 15,2-1-2-15,1-2 0 16,2-4 1-16,3 0 2 16,5-6 3-16,2-9 6 15,11-11 3-15,4-8-5 0,7-9 6 16,16-10 7-16,3-9-2 16,7-3-7-16,5-3-7 15,0 2 0-15,-6 4-6 16,-6 7 6-16,-5 8 5 15,-14 8-4-15,-8 10-6 16,-7 6-1-16,-6 11-1 0,-4-1 0 16,-5 8-1-16,2 3-36 15,-7 2-21-15,-6 0-49 16</inkml:trace>
  <inkml:trace contextRef="#ctx0" brushRef="#br0" timeOffset="56697.9248">13090 12750 368 0,'-3'-2'3'0,"-3"-2"1"0,5 1 13 15,1-1 3-15,-2-1-9 16,2 3-3-16,-2-3 2 16,0 3 2-16,2 0 15 15,-2 0-4-15,2 2 0 16,0 0-13-16,-2 0-3 15,2 0-1-15,-2 0-2 0,2 0 0 16,0 0-3-16,0 0-1 16,0 6 0-16,0 1-1 15,0 2 0-15,2 3 0 16,2 2 1-16,2 4 0 0,-1 4 1 16,0-1-2-16,0 1 2 15,-1-1-1-15,2 3 0 16,-3-2 0-16,1-2 0 15,-1 0 0-15,3-4 0 16,0 0 0-16,1-5 0 16,3-4 0-16,4-6 0 0,3-1-3 15,2-1 2-15,8-12 0 16,3-8 2-16,9-10 0 16,4-1 1-16,7-11-2 15,9-1 7-15,2-6 9 0,8-4 4 16,2 1-2-16,1-2-2 15,0 1-1-15,0 1-2 16,-6 1 0-16,-3 2-1 16,-7 5-6-16,-6 4-3 15,-7 7-3-15,-7 4 1 16,-4 3 0-16,-3 6-12 16,-4 3-21-16,-1 2-22 0,-7 3-24 15,0-1-138-15</inkml:trace>
  <inkml:trace contextRef="#ctx0" brushRef="#br0" timeOffset="69334.2277">13740 13584 165 0,'-5'-4'211'16,"-2"1"-195"-16,0-2 8 16,1 1-8-16,2 2 3 15,1-2 1-15,-3 1 8 16,5 2-9-16,1 1 0 16,-2-2-6-16,2 2-6 0,0 0-3 15,-2 0-2-15,2 5-4 16,0 10 2-16,0 7 1 15,-3 5 6-15,1 7 3 16,0 5 1-16,-2 3-3 16,-1-3-4-16,1-2-2 0,-1-1-2 15,1-6 2-15,1-3-2 16,1-7 1-16,2-4-6 16,-2-6-15-16,2-2-11 15,0-5-25-15,0-3-21 16,0 0-86-16</inkml:trace>
  <inkml:trace contextRef="#ctx0" brushRef="#br0" timeOffset="69883.3421">13938 13602 274 0,'7'-12'10'15,"-2"-1"54"-15,-1 4-24 16,3 0-8-16,-4 4-10 0,0 1 9 15,2-3-3-15,-1 4-6 16,1 1-4-16,2 0-6 16,0 2-3-16,6 0-3 15,-3 0-4-15,5 0 2 16,-1 7 0-16,3 2 3 0,-5 4 0 16,3-1-4-16,-5 8 0 15,-1 1 0-15,-4 2 0 16,-3 6-1-16,-4-1 0 15,2 4 0-15,-7 1-1 16,-7 1 0-16,-2-4-1 16,0 0-4-16,-2-1 3 0,1-4 1 15,3-4 0-15,4-3 1 16,6-2-3-16,0-3 2 16,4-3-2-16,0-1 0 0,9 0 2 15,5-2-2 1,5-1 3-16,4-5 1 15,3-1 1-15,3 0-1 0,2-1-1 16,-3-6-1-16,-1-3-84 16,-3 0-336-16</inkml:trace>
  <inkml:trace contextRef="#ctx0" brushRef="#br0" timeOffset="70660.4617">14559 13625 422 0,'7'0'62'0,"-5"0"-57"16,1 0-1-16,-1 0 3 16,0-5-2-16,-2 1-2 15,0-1 10-15,0-2-3 16,0-2-4-16,0 0 3 16,2-1-3-16,-2 0-3 0,0-4-2 15,-4 2 0-15,-3-1 0 16,0 2 2-16,-4 1-2 15,-1 5 0-15,-2 4 0 16,-3 1-1-16,-1 0 0 16,2 12 0-16,-4 6 0 0,4 6 2 15,0 1 1-15,5 4 1 16,0-3 2-16,6-2-2 16,3-5-2-16,2-1-1 15,2-10 0-15,7 0-2 16,5-4 2-16,3-4 1 15,-2 0 3-15,6-6 1 0,-4-3 4 16,3-3 3-16,-3 1-3 16,-5 2-5-16,2 2 1 15,-1 4-3-15,-3 3-4 16,-3 1 1-16,3 15 4 16,-3 6 1-16,3 6 0 0,-4 6 1 15,0 4-2-15,1 3-2 16,-2-2-1-16,0 0 0 15,0-3-1-15,-1-2 0 16,2-7 1-16,-1-3-1 16,-1-6 0-16,-1-4-1 0,2-3-32 15,-3-4-36-15,2-7-66 16</inkml:trace>
  <inkml:trace contextRef="#ctx0" brushRef="#br0" timeOffset="72937.0073">15182 13574 449 0,'0'-6'-2'0,"0"0"7"15,0 2 13-15,0 2 2 16,0-2-11-16,0 3-4 16,2 0 14-16,-2 1-6 0,0 0-3 15,-2 1-8-15,2 7-4 16,5 9 4-16,0 5 2 16,3 7 3-16,-4 5-5 15,3 7 1-15,-2 2 3 16,0 0 1-16,2 3-3 15,-2-5-2-15,0-1-1 0,-2-7 0 16,3-2 0-16,-5-7-1 16,5-4 1-16,-6-4-1 15,1-5-11-15,-1 0-3 16,0-6-13-16,0-3-24 16,0-2-35-16,-5 0-193 0</inkml:trace>
  <inkml:trace contextRef="#ctx0" brushRef="#br0" timeOffset="73189.5058">14975 13950 530 0,'17'0'10'16,"6"-3"-1"-16,5-8 15 16,14-3-1-16,1-1-6 15,6-1-3-15,0 0-11 0,0 2-1 16,0 1-13-16,-4 1-45 16,-4 1-14-16,-5-1-45 15</inkml:trace>
  <inkml:trace contextRef="#ctx0" brushRef="#br0" timeOffset="74026.5061">13925 12793 411 0,'0'0'4'0,"0"0"11"0,2 0-4 16,5 0-8-16,2 0 0 16,2 0-2-16,4 1 1 15,4 5 3-15,3 1-3 16,1-2 3-16,4 0-4 15,-1 1 0-15,3-2 0 0,0-4 1 16,0 0-1-16,-2 0-12 16,-2 0-17-16,-5-8-62 15,-4-1-47-15</inkml:trace>
  <inkml:trace contextRef="#ctx0" brushRef="#br0" timeOffset="74286.072">14263 12605 519 0,'0'9'-9'0,"-4"4"4"16,-5 6 3-16,-4 8 1 0,-4 9-6 15,-5 8-2-15,-7 6-15 16,-3 5 5-16,-7 1 10 16,3-3-11-16,-4-1-2 15,4-7-4-15,0-9-86 16,6-8-65-16</inkml:trace>
  <inkml:trace contextRef="#ctx0" brushRef="#br0" timeOffset="74516.7414">14022 12755 338 0,'13'-4'211'16,"-4"4"-209"-16,-1 0 5 16,4 7 15-16,-2 6-6 15,4 3-6-15,-1 4-2 16,1 0-5-16,1-2-1 0,-1 1-2 15,2-1-9-15,2-2-30 16,4-2-7-16,1-3 5 16,-5-4-47-16,2-5-133 15</inkml:trace>
  <inkml:trace contextRef="#ctx0" brushRef="#br0" timeOffset="74698.7331">14037 12975 649 0,'27'14'-2'16,"10"-14"6"-16,17-7 14 16,14-8-1-16,9-4-12 15,8-4-9-15,-1-6-145 0</inkml:trace>
  <inkml:trace contextRef="#ctx0" brushRef="#br0" timeOffset="75613.2537">15698 13558 445 0,'0'-2'6'15,"0"0"6"-15,0 0 24 16,0 1-6-16,0 1-19 15,0 0-6-15,0 0-1 16,0 8-4-16,0 9 0 16,0 5 3-16,0 7 4 0,0 5 1 15,0 3 4-15,0 5-4 16,0-3-1-16,-4-2-4 16,-2 0-3-16,1-2 1 15,0-5-1-15,-2-1 0 16,1-8-15-16,0-3-9 0,3-4-28 15,-2-7-46-15,-1-7-244 16</inkml:trace>
  <inkml:trace contextRef="#ctx0" brushRef="#br0" timeOffset="76009.7119">15827 13782 513 0,'7'18'2'0,"0"-2"-2"16,1 6 1-16,0-1 0 15,3 2-2-15,0-2 1 16,1 1 1-16,2-2-1 16,5-4 0-16,-1-4 1 15,1-5-2-15,6-7 1 16,1 0 3-16,-3-7 16 0,4-11 3 15,-2-3 0-15,-2-6-4 16,-3-5-6-16,-4-2-8 16,-5-4-2-16,-4-2-1 15,-7 0-3-15,-1 3-11 0,-18 3 8 16,-4 5-9-16,-8 8 12 16,-3 7 2-16,0 10 6 15,0 4 4-15,4 6-5 16,3 10-3-16,6 3-1 15,2 3-2-15,9-1 1 16,6 1-12-16,4-3-33 0,2-5-19 16,9-1-57-16</inkml:trace>
  <inkml:trace contextRef="#ctx0" brushRef="#br0" timeOffset="76225.2789">16626 13766 761 0,'2'4'-15'15,"-2"-4"-33"-15,3 0 43 16,1 0-52-16,-4-2-54 15,0-3-20-15</inkml:trace>
  <inkml:trace contextRef="#ctx0" brushRef="#br0" timeOffset="76789.4625">16773 13559 576 0,'31'-3'-14'0,"-1"-8"15"16,3 0 2-16,1-1 2 15,-4 1-4-15,-1 1-1 0,-6 0 2 16,-2-1-2-16,-4 3 0 16,-1 1 0-16,-5 0 1 15,0-1 1-15,-6 2 7 16,0 0-1-16,-5 1-4 16,0-1 2-16,-3 1-2 0,-10 2-2 15,-5 3-9-15,-7 0-11 16,-2 3 8-16,-1 8 6 15,-5 7 4-15,7 2 0 16,2 5 0-16,0-1 7 16,9 7-2-16,5-2-4 15,1 4 1-15,8-1 2 0,1-2 0 16,0 1-3-16,10-7 1 16,5 1 2-16,6-3 1 15,2-4 3-15,4-4 6 16,0 0 6-16,-1-3-3 15,-5 0-1-15,-6-3-10 0,-9 4-4 16,-7 2 0-16,-8 5 4 16,-18 5 0-16,-14 2-12 15,-10 10-24-15,-10-2-33 16,-5-2-69-16</inkml:trace>
  <inkml:trace contextRef="#ctx0" brushRef="#br0" timeOffset="81578.643">13706 14710 420 0,'0'0'10'0,"0"0"17"0,0 0 6 15,0 0-14-15,0 0-9 16,0 5 1-16,0 6-2 16,0 7 4-16,0 4 10 15,0 9-2-15,-4 1-7 16,3 4-8-16,-3 1-4 15,1 1 0-15,-1-2 0 0,-2-1-2 16,3-1 1-16,-1-3 0 16,-1-3-1-16,3-5 1 15,2-3-1-15,0-4-1 16,0-3-12-16,0-6-18 16,2-4-6-16,3-3-15 0,-1 0-23 15,-1-5-101-15</inkml:trace>
  <inkml:trace contextRef="#ctx0" brushRef="#br0" timeOffset="82109.131">13989 14748 214 0,'12'-15'40'0,"-2"1"-12"15,1 0 51-15,-2 3-25 16,-2 3-16-16,-3 2 4 15,-1 2-17-15,1 4-10 16,-1 0-7-16,1 6 0 16,2 4-1-16,1 5-4 0,2 0 2 15,-1 5-3-15,0 0 1 16,1 1 0-16,-4 4 0 16,-1-1-1-16,-4 2 1 15,0 3-2-15,0-1 0 16,-7 4 1-16,-2-2-2 0,-4 1 3 15,1-1 2-15,3-7-3 16,-2 2 1-16,4-5-1 16,5-6-2-16,2 0 0 15,0-5 0-15,5-3 0 16,8 1 1-16,3-5 5 16,4-1 3-16,7-1-6 0,-1 0-1 15,5-5-1-15,1-4 0 16,1 2-2-16,-2-2-48 15,-7 2-43-15,1 0-175 16</inkml:trace>
  <inkml:trace contextRef="#ctx0" brushRef="#br0" timeOffset="82712.9074">14498 14686 460 0,'0'-4'22'0,"0"2"5"16,7-2-4-16,3 0 7 15,5 2-10-15,-1 2-4 16,3 0 0-16,0 0-5 16,3 2-4-16,-3 8-2 15,0 3-1-15,0 2-1 0,-1 5-1 16,-3 1-1-16,-3 4 0 16,-6 6 0-16,-3 1 1 15,-1 3-1-15,-5 4 0 16,-11 4 0-16,-2-2 1 15,-4 0-1-15,2-5 0 16,1-2 1-16,4-6-1 0,5-3-1 16,6-5 0-16,4-2 0 15,2-6-3-15,12-3 2 16,13-2-1-16,4-7 3 16,12 0 0-16,7 0 0 0,4-7-1 15,7-4 2-15,-5-3-27 16,-2-2-141-16</inkml:trace>
  <inkml:trace contextRef="#ctx0" brushRef="#br0" timeOffset="83527.726">15223 14879 442 0,'-7'0'49'0,"4"0"6"15,3 0-4-15,0 0-16 16,0 0-13-16,3 2-15 0,9 3-4 16,8-3 17-16,9 2 6 15,10-1-10-15,9-1-3 16,6-2-4-16,5 0-4 15,7 0 1-15,2-9-5 16,-1 2-2-16,-1-4-1 16,0 1-33-16,-7 1-36 0,-3 0-50 15,-8 0-117-15</inkml:trace>
  <inkml:trace contextRef="#ctx0" brushRef="#br0" timeOffset="88090.3067">16130 14592 438 0,'-5'4'4'15,"-5"1"16"-15,4 2 13 16,2 5-15-16,1 7-11 15,-1 4 1-15,1 7 6 16,3 6 0-16,0 5-1 16,0 5-1-16,0 3-5 0,0-1-1 15,0 1-4-15,0-6-1 16,0 0 0-16,0-4 0 16,1-7-4-16,1-1-12 15,-2-3-18-15,0-6-27 16,0-6-35-16,0-8-245 0</inkml:trace>
  <inkml:trace contextRef="#ctx0" brushRef="#br0" timeOffset="88553.0713">16321 14751 464 0,'0'15'12'15,"0"1"-14"-15,-7 3 4 16,5 2 10-16,2 5-3 16,0 5 3-16,0 0 1 15,3 3-6-15,4-4-2 16,5 0-3-16,2 0-1 0,1-6 1 15,4-3-2-15,1-3 1 16,-1-7 0-16,-1-4 1 16,1-6 1-16,1-1 8 15,-3-1 11-15,-3-10 6 16,1-5-3-16,-5-9-3 0,-1-4-8 16,-2-1-11-16,-5-8 0 15,-2 1-1-15,-2-2-8 16,-10 3 2-16,-2 2 4 15,-4 4 0-15,-1 4 2 16,3 6 1-16,0 6-5 16,4 4 3-16,1 9-2 0,2 1-1 15,3 1-24-15,5 12-12 16,1 5-1-16,0 0-15 16,0 0-53-16</inkml:trace>
  <inkml:trace contextRef="#ctx0" brushRef="#br0" timeOffset="88810.8441">16904 14906 604 0,'4'2'20'0,"-4"-2"-8"0,0 0-10 16,0 0 20-16,0 2-11 15,0-2-9-15,0 0-10 16,0 0-32-16,-2 0-24 16,0 0-33-16,0 0-98 0</inkml:trace>
  <inkml:trace contextRef="#ctx0" brushRef="#br0" timeOffset="89479.2319">17317 14651 259 0,'5'-3'165'15,"3"-3"-151"-15,-3 4-4 16,2 1 18-16,0-2-9 15,3-1-7-15,0 2 11 16,2-2-4-16,2 1 0 16,1-1-2-16,4-3-7 0,-4 3-4 15,0-3-3-15,1 0 0 16,-5 2-1-16,0-1-1 16,-6 3 1-16,0-2-2 15,-2 1 2-15,-3-1 0 16,0 3 3-16,-10 0-6 0,-4 0-14 15,-8 2-3-15,-3 0 7 16,-4 4 5-16,-1 7 6 16,1 1 0-16,3 6 6 15,2 2 0-15,4 3-1 16,3-1 2-16,2 5-4 0,6 0 0 16,6 4 1-16,3-3-3 15,0 1 3-15,10 1-1 16,8-3 6-16,2-1-1 15,5 3 0-15,2-5 2 16,3 0 3-16,-1-2 3 0,2-1-5 16,-4-2-1-16,-6-2 3 15,-3-2-4-15,-9 3-4 16,-9 2-3-16,-2 2 3 16,-17 1 7-16,-10 4-5 15,-8-2-4-15,-4 1-2 0,-3-4-21 16,-1-1-23-16,0-8-82 15,0-5-236-15</inkml:trace>
  <inkml:trace contextRef="#ctx0" brushRef="#br0" timeOffset="113716.3258">11140 15584 479 0,'-15'7'27'16,"3"-3"-23"-16,3-4 1 16,3 2 12-16,5-2-11 15,1 0-4-15,0 2 2 16,0 1-8-16,3 2-4 0,8 2-9 15,3 2 7-15,3 2 4 16,4 4-6-16,1 0-8 16,1 2 5-16,4 1 2 15,0-1 4-15,6 3 8 16,2-1 1-16,6 1 0 16,3-2 0-16,7 0 0 0,2-3 0 15,6 0 4-15,6-2 2 16,1-5 1-16,4 2 5 15,2-6-2-15,3-2 2 16,5-2-4-16,-4 0-4 16,6-9 5-16,2-1-7 0,3-6-1 15,-6-5 0-15,2-1 0 16,-2-3 0-16,-4-6 0 16,0 3-1-16,-6-6-1 15,-5 1 3-15,-5-7-2 16,-2 1 1-16,-4-4-1 0,-9-2 0 15,-4-1 2-15,-1-4 3 16,-7 2-1-16,-6-2 3 16,-4 0-2-16,-8 0-1 15,-3 0-1-15,-6 0-3 16,-5 0 1-16,-2 2 0 0,-4 0-2 16,-9 1-6-16,-4 3 1 15,-4-3-2-15,-4 3 4 16,-2 3 2-16,0-3 3 15,-4 1 1-15,4 1 4 16,0 0-1-16,-2-1 2 0,0 0-5 16,-2-3 1-16,-1 3-1 15,-2-2 0-15,-4 4-1 16,2 2-2-16,-7 4-6 16,1 2-1-16,-6 5-3 15,-2 5 3-15,-3 1 0 0,-7 10 1 16,-3 4 2-16,-7 5 4 15,-2 3 0-15,-7 5 2 16,-5 11 0-16,-6 11 6 16,-1 12 3-16,-14 11-2 15,-2 11-3-15,-7 15 1 16,-3 10 1-16,-2 14 1 0,0 7 2 16,4 4-3-16,8 1-4 15,9 2-1-15,14-4-8 16,10-7-45-16,11-9-78 15</inkml:trace>
  <inkml:trace contextRef="#ctx0" brushRef="#br0" timeOffset="116901.4947">19753 15727 621 0,'-8'5'6'16,"-1"-3"2"-16,7-2-3 15,2 2-6-15,6-2-3 16,7 0-1-16,9 0-15 0,5 0-21 16,7 0-17-16,2 0-38 15,4-2-117-15</inkml:trace>
  <inkml:trace contextRef="#ctx0" brushRef="#br0" timeOffset="117070.9849">20752 15714 245 0,'50'0'109'15,"-8"0"-103"-15,-8 13 15 16,-2 3 12-16,-1 2-20 0,1 0-11 16,4-4-2-16,0-5-43 15,6-9-130-15</inkml:trace>
  <inkml:trace contextRef="#ctx0" brushRef="#br0" timeOffset="117314.6322">22122 15818 547 0,'51'0'2'16,"-1"0"2"-16,0 0 10 0,-1 7-10 15,-1 0-3-15,-3 2-1 16,5-2-19-16,-1-4-19 16,5-3-29-16,2-1-117 15</inkml:trace>
  <inkml:trace contextRef="#ctx0" brushRef="#br0" timeOffset="117483.5512">23325 15859 638 0,'31'10'-4'0,"9"-7"4"15,9-3 3-15,13 0-3 16,4-8-57-16,-1-2-20 15,2-7-39-15,-3 5-69 16</inkml:trace>
  <inkml:trace contextRef="#ctx0" brushRef="#br0" timeOffset="117583.6863">24053 15798 358 0,'34'2'56'16,"1"3"-19"-16,6-1-3 16,5-4-20-16,10 0-7 15,5 0-7-15,2-11-81 16,3 0-124-16</inkml:trace>
  <inkml:trace contextRef="#ctx0" brushRef="#br0" timeOffset="117698.4267">24820 15772 88 0,'30'12'336'15,"-3"2"-272"-15,-6 0-5 16,6 0-12-16,7 1-27 16,10-5-14-16,10-6-1 0,9-4-57 15,8-4-76-15</inkml:trace>
  <inkml:trace contextRef="#ctx0" brushRef="#br0" timeOffset="117877.8348">26231 15837 627 0,'46'6'5'0,"8"-6"-4"16,11 0 1-16,8-2-19 0,1-7-45 15,0 0 3-15,-6-2-14 16,1 4-73-16,-8 0 29 16</inkml:trace>
  <inkml:trace contextRef="#ctx0" brushRef="#br0" timeOffset="117953.8146">27015 15794 242 0,'42'4'112'0,"3"2"-54"0,4-3-25 16,6-3-15-16,9 0-13 15,10-2-31-15,3-10-170 16</inkml:trace>
  <inkml:trace contextRef="#ctx0" brushRef="#br0" timeOffset="118099.0539">28172 15736 422 0,'31'8'154'0,"-2"2"-122"16,3-3 10-16,7 0-16 15,10-3-20-15,6-3-9 0,9-2-43 16,4 1-56-16,-2-11-80 15</inkml:trace>
  <inkml:trace contextRef="#ctx0" brushRef="#br0" timeOffset="118211.005">29238 15780 374 0,'51'11'141'0,"8"-4"-141"15,8-1-1-15,10-5-31 16,3-1-97-16</inkml:trace>
  <inkml:trace contextRef="#ctx0" brushRef="#br0" timeOffset="118338.8803">30312 15848 526 0,'29'13'19'0,"7"-2"18"15,7-1-13-15,9-6-21 0,9-3-62 16,4-1-101-16</inkml:trace>
  <inkml:trace contextRef="#ctx0" brushRef="#br0" timeOffset="118487.6825">31295 15866 622 0,'35'3'3'16,"11"-3"1"-16,10-1-2 15,8-1-56-15,4-7-50 0,-2-4-137 16</inkml:trace>
  <inkml:trace contextRef="#ctx0" brushRef="#br0" timeOffset="118602.8681">32063 15780 573 0,'29'0'61'0,"5"0"-14"15,15 0-19-15,12 0-23 16,14-5-31-16,4-6-80 15,0-9-195-15</inkml:trace>
  <inkml:trace contextRef="#ctx0" brushRef="#br0" timeOffset="124839.8291">19562 10318 458 0,'-6'0'23'0,"1"0"21"16,3-1-11-16,2-1-9 15,0 2-12-15,0 0-9 0,0 0-1 16,2 0-7 0,7 0-9-16,-1 3-13 0,7 7-24 15,3-3-9-15,0 1-26 16,0 2-72-16</inkml:trace>
  <inkml:trace contextRef="#ctx0" brushRef="#br0" timeOffset="124992.8437">19912 10435 144 0,'41'5'127'16,"2"-2"-60"-16,2-3-9 16,-2 3-15-16,4-3-15 15,-1 0-6-15,3 0-9 0,3 0-8 16,0-3-3-16,4-2 0 15,-2 2-17-15,-1-4-45 16,0-3-100-16</inkml:trace>
  <inkml:trace contextRef="#ctx0" brushRef="#br0" timeOffset="125203.2827">21357 10349 450 0,'44'-3'-3'16,"-2"-3"14"-16,-3 2 19 15,0 3-13-15,-3-1-14 16,-2 2-1-16,0 0-1 16,3 3-7-16,2-1-30 15,3-2-21-15,6 0-128 16</inkml:trace>
  <inkml:trace contextRef="#ctx0" brushRef="#br0" timeOffset="125377.5661">22468 10310 567 0,'20'14'3'0,"4"-3"19"15,10-3 2-15,7 2-6 16,11-7-12-16,6-3-2 15,7 0-21-15,3-1-49 16,1-11-21-16,-5 4-60 0,-3-1-138 16</inkml:trace>
  <inkml:trace contextRef="#ctx0" brushRef="#br0" timeOffset="125500.2859">23322 10331 328 0,'43'11'38'0,"2"0"15"0,4-1-19 15,7-1-10-15,6 0-13 16,3-2-8-16,5-3-32 15,1-3-21-15,-5 2-60 16,3-2 0-16,-8 2-67 16</inkml:trace>
  <inkml:trace contextRef="#ctx0" brushRef="#br0" timeOffset="125585.2181">24092 10411 155 0,'51'6'89'15,"-4"1"12"-15,1 2-40 16,-4-2-33-16,3 0-4 16,7-2-6-16,6-3-9 15,8-2-3-15,5-4-34 16,3-10-110-16</inkml:trace>
  <inkml:trace contextRef="#ctx0" brushRef="#br0" timeOffset="125742.5091">25347 10399 570 0,'26'14'2'0,"6"-12"13"15,12-4 8-15,12 2-10 16,9-5-9-16,6-10-47 15,2-3-28-15,-2 1-38 16,-3-1-102-16</inkml:trace>
  <inkml:trace contextRef="#ctx0" brushRef="#br0" timeOffset="125961.9306">26337 10286 396 0,'50'0'3'0,"4"-7"3"16,8-2-4-16,0-1-23 15,1-1-56-15,-4 0 21 0,-4 6 40 16,-8 0 10-16,-6 5 7 16,-5 0 28-16,-10 0 45 15,-5 3-12-15,-3 6-26 16,-3 0-3-16,-1 3-2 16,6 0-17-16,5-6-8 0,7 0-2 15,13-6-11-15,5 0-69 16,8-12-167-16</inkml:trace>
  <inkml:trace contextRef="#ctx0" brushRef="#br0" timeOffset="126101.4944">27736 10217 509 0,'17'12'10'16,"4"-3"33"-16,6 2-5 15,7 0-20-15,10-4-13 16,12-1-13-16,12-9-56 15,0 1-102-15</inkml:trace>
  <inkml:trace contextRef="#ctx0" brushRef="#br0" timeOffset="126246.9931">28770 10329 522 0,'30'14'58'16,"8"-4"-55"-16,11-5 6 15,10 0-2-15,9-5-25 16,0 0-80-16,1 0-111 16</inkml:trace>
  <inkml:trace contextRef="#ctx0" brushRef="#br0" timeOffset="126353.8645">29623 10392 473 0,'38'5'6'16,"9"-2"-1"-16,6-3 4 15,10 0-42-15,7-4-295 0</inkml:trace>
  <inkml:trace contextRef="#ctx0" brushRef="#br0" timeOffset="126510.8515">30600 10411 442 0,'11'9'258'15,"9"-4"-263"-15,9-2 3 16,10 0 5-16,7-3-31 0,8 0-73 16,2-6-57-16</inkml:trace>
  <inkml:trace contextRef="#ctx0" brushRef="#br0" timeOffset="126625.0273">31254 10386 441 0,'32'0'-7'16,"7"-11"-34"-16,8 3-71 16</inkml:trace>
  <inkml:trace contextRef="#ctx0" brushRef="#br0" timeOffset="126731.5107">31596 10322 495 0,'4'0'73'0,"-4"0"14"15,-5 2-31-15,-4 7-20 16,6 1-20-16,3 5-14 15,12-10-53-15,15-5-120 16</inkml:trace>
  <inkml:trace contextRef="#ctx0" brushRef="#br0" timeOffset="140257.0155">10348 5946 491 0,'0'0'5'0,"0"0"-4"15,0 0-1-15,-7-3 2 16,2-1-2-16,-1 1 0 16,2-1 2-16,1 1 2 15,1 1 9-15,0 0 2 16,0 2-4-16,1 0-5 0,1-2-4 16,0 2 2-16,0 0-3 15,0 0 0-15,0 0-4 16,3 8-1-16,4 2 5 15,5 4-2-15,0 2 1 16,8 1-1-16,-3-1 1 0,7-5 0 16,6-6 0-16,8-5 0 15,13-13 0-15,13-17 1 16,14-20 15-16,15-16 3 16,13-14 7-16,9-11 3 15,2-7-2-15,0-1-8 16,-7 10-9-16,-18 11-6 0,-14 15-4 15,-17 17-7-15,-17 18-43 16,-17 9-44-16,-18 7-163 16</inkml:trace>
  <inkml:trace contextRef="#ctx0" brushRef="#br0" timeOffset="143478.0191">8244 14844 419 0,'-4'3'3'0,"-4"-3"6"16,7 1 11-16,1-1 8 15,0 0-15-15,0 0 2 16,0 0 1-16,0 0-5 16,0 3-6-16,0-2-6 15,0 3 0-15,1 0 2 0,6 5-1 16,1-1 0-16,1 5 1 16,1 1-2-16,2 2 1 15,2 2 0-15,2 0 0 16,2-2 1-16,4-2-1 15,5-6 0-15,1-7 0 0,8-1 0 16,7-16 2-16,8-15 7 16,8-15 8-16,9-11 8 15,8-11 1-15,2-5-1 16,2-8-6-16,-2 2-6 16,-5 6-4-16,-9 7-5 0,-8 12-3 15,-6 12-2-15,-7 9-27 16,-5 12-25-16,-8 9-22 15,-4 3-160-15</inkml:trace>
  <inkml:trace contextRef="#ctx0" brushRef="#br0" timeOffset="155926.63">26844 3321 499 0,'-15'-18'0'15,"4"2"8"-15,-2-2 10 16,6 0-4-16,0 2-10 16,0 0-3-16,-2-2-6 15,2 2-2-15,-4-2-2 0,-4 2-1 16,1 2-10-16,-6-2-11 16,-3 6 8-16,-3-3 14 15,-5 4 8-15,1 0 1 16,-4 2 3-16,-3 0 7 15,1 2 7-15,0 3 7 0,-3 0-5 16,-3 2-6-16,1 0-6 16,-2 4-3-16,-2 8-2 15,-1 2-2-15,0 6 0 16,2 3-2-16,-1 4-7 16,-2 1-3-16,0 4-21 0,3-1 5 15,-7 5 9-15,3-3 1 16,1 1 7-16,3 2 8 15,-4 1 2-15,-2 3 1 16,5-1 5-16,-5 2 10 16,4 2-3-16,-5 1-2 0,5 1 13 15,-1 3-9-15,2 4 4 16,-2 2-6-16,3 1-6 16,0 5-2-16,1 1-3 15,2 1 1-15,1 2-1 16,2 3-1-16,1-2-1 0,1 3 1 15,-1 0 0-15,0 3 0 16,0 1 1-16,1-1-2 16,2 4 1-16,0-2 0 15,1 2 0-15,3 2 1 16,3 0-2-16,2-2 1 16,-2 1 2-16,3 3-2 0,0 2 0 15,-2-2 0-15,3 3 1 16,-3 4 1-16,5 0 1 15,1-4 0-15,2 1-3 16,4-1 1-16,-1 2 1 0,5 0-2 16,-1 0 0-16,0 2 0 15,4 0 1-15,0 0-1 16,-4 0 0-16,4-4-1 16,-2 4 2-16,2-3-1 15,-1 3 1-15,-1-2-1 16,2 2-1-16,4-1 2 0,0 1-1 15,-1-4 0-15,4-2 1 16,0-3-1-16,0 2 1 16,0-4-1-16,7-3 0 15,0 3 0-15,2-1 0 16,2-1 1-16,-1 0-1 0,7-6 0 16,-5 1 0-16,7-4 0 15,-2 4 1-15,3-5-2 16,1 1 1-16,-1-2 1 15,2 3-1-15,0-3-1 16,-1-3 2-16,-1 0-1 0,2-2-1 16,0-2 2-16,0-1-1 15,3-4 0-15,1 2-1 16,2-6 0-16,3 0 1 16,3-1 1-16,0 0-1 15,2-5-1-15,1 0 0 16,1-1 1-16,2-3 0 0,-1 2 0 15,2-4 0-15,1 3 0 16,-1-2 0-16,0-3-1 16,3 0 0-16,0 1-3 15,-2-3 1-15,-3-2 1 0,2 1 1 16,-5-7-1-16,3 4 1 16,0-2 1-16,0-2 0 15,0 1-2-15,1-5 1 16,0 0 1-16,-1-2 0 15,3-2-1-15,1-3 2 16,-1-2-1-16,5-4 0 0,1-3 1 16,1-2-1-16,0 0 0 15,1 0 0-15,0-7 0 16,1-4 0-16,2-1 0 16,1-5-1-16,0 2 2 15,4-3-1-15,1-5 0 16,-2-1 0-16,2-1 0 0,2-1 0 15,0-5 0-15,1 2 1 16,-1-4 4-16,0-3 0 16,1-1 0-16,-2-3-1 15,1-4-2-15,-2 0-2 0,7-6 1 16,-3 0 0-16,-2-4-2 16,0 1 2-16,0-1 1 15,-5 1-2-15,0-1 1 16,-3-3 1-16,-2 2-1 15,-2-3 0-15,-3-2 0 0,-1-3-1 16,-2-1 1-16,1-2 1 16,-3-2 7-16,-4 1 0 15,-1-5-1-15,-5 3-1 16,1-2-6-16,-3-1 1 16,-4-2 0-16,-1 0-1 0,-3-2-1 15,-1 0 0 1,-2-2 1-16,-2-1-1 0,-2-3 1 15,-1 0 1-15,-2-3-2 16,-4 1 2-16,0-3-2 16,-2-3 0-16,-1 3 0 15,-1-2 1-15,2 0 2 0,-4-1-1 16,3-1-3-16,-4 0 2 16,3-1 0-16,-1-1-1 15,-2-1 0-15,0-1 0 16,0 2 0-16,-2-1 1 15,2-1 2-15,0 0 6 0,0 1-1 16,-1-3-3-16,-5 3-4 16,0-1 1-16,-1 2-2 15,-5 1-2-15,1 0 1 16,-2 0-1-16,1 2 4 16,-1 0-4-16,-3-1 2 0,2 0 2 15,-4 4-2-15,0-1-2 16,-2 4 4-16,-3 2-2 15,-2 2 1-15,-1 2 0 16,-2-1 0-16,-1 4 4 16,0 0 1-16,-1 3-1 0,-4 2-3 15,0 0-1-15,-4 3-1 16,-1 2 2-16,-3 3-1 16,-1 1-1-16,-4 2-1 15,-4 2 3-15,-5 5 1 16,-5 2 2-16,-2 4-9 0,-5 4 5 15,-3 2 2-15,1 6 3 16,-3 2-4-16,2 7-1 16,3 2 2-16,-1 3-2 15,2 4-1-15,3 6-2 16,3 2-38-16,-2 3-66 16,0 0-327-16</inkml:trace>
  <inkml:trace contextRef="#ctx0" brushRef="#br0" timeOffset="168101.5513">28490 13394 213 0,'-7'2'24'16,"0"-2"26"-16,1 0-4 0,0 0-33 15,3 0-9-15,1 0-3 16,-1-2 1-16,1 0 0 15,2 2 6-15,-3-4 8 16,1 4 1-16,2 0-3 16,-4-2-8-16,3 2-3 0,-4-2-3 15,2 2 0-15,1 0 1 16,0 0-1-16,2 0 2 16,0 0 7-16,0-1 11 15,0 1 1-15,0 0-2 16,0 0-5-16,0 0-1 15,0 0-3-15,0 0-7 0,2 0-5 16,6 0 2-16,4 0-1 16,4 5-1-16,4 3 2 15,7 0 2-15,2 0-2 16,6 2 0-16,8-3 3 16,6-2 3-16,7-3-1 0,3-2 2 15,4 0 0-15,-2-6-5 16,-2-2 1-16,-7-3-14 15,-9-3-96-15</inkml:trace>
  <inkml:trace contextRef="#ctx0" brushRef="#br0" timeOffset="169298.8156">29272 13128 240 0,'0'-6'144'15,"0"-2"-132"-15,0-1 19 16,0-2-13-16,0 4-3 16,0 0-2-16,0-1 0 15,0 3-2-15,0 2 1 0,-5 1-5 16,-2 2 2-16,-3 0-6 15,-2 2-2-15,-2 6-1 16,-1 7 2-16,0 6-4 16,-2 3 5-16,3 6-3 15,-1 4 1-15,5 3-1 0,5 2 1 16,3 1-2-16,2-5 2 16,4-3-2-16,9-5 0 15,6-4 1-15,8-6 0 16,3-5-1-16,6-9 2 15,5-3 6-15,5-3 6 16,-2-14 5-16,5-5 7 0,-5-7 9 16,0-2-3-16,-5-6-13 15,-10-2-7-15,-5-2-7 16,-12-1-2-16,-7 0 1 16,-5 3-1-16,-10 2-8 15,-11 2 1-15,-3 7 0 0,-3 5 0 16,-3 7 0-16,-1 7-9 15,0 7-11-15,-1 2 2 16,0 13 8-16,3 5 3 0,0 7 5 16,4 1-8-1,1 5-7-15,4-3-5 0,3 2-27 16,0-2-27-16,5-6-196 16</inkml:trace>
  <inkml:trace contextRef="#ctx0" brushRef="#br0" timeOffset="169469.0503">29204 13278 141 0,'5'0'301'0,"5"0"-248"16,1 0-15-16,5 0-2 15,2 0-7-15,3 5-6 16,5 2-13-16,1 6-8 0,-1 2 1 16,-1-3-2-16,2 9-14 15,0-3-30-15,-3 1-12 16,1-1-21-16,-4-2-71 15</inkml:trace>
  <inkml:trace contextRef="#ctx0" brushRef="#br0" timeOffset="169903.5417">29894 12927 680 0,'11'3'-7'16,"1"-3"5"-16,5 0-2 15,-2 5 3-15,2 0-4 16,1 5-2-16,0 2 1 0,-3 3 5 16,-2 2 0-16,1 8-4 15,-6 6-1-15,-2 2 5 16,-6 10 2-16,0 0-1 16,0-4 5-16,0-1 11 15,-2-5-3-15,2-6-3 0,2-5-5 16,8-8-5-16,10-2 3 15,9-5 3-15,8-6 5 16,14-1 8-16,10-1-8 16,7-8-7-16,2-4 0 15,-11-5-35-15,-12-6-148 0</inkml:trace>
  <inkml:trace contextRef="#ctx0" brushRef="#br0" timeOffset="170895.2926">28427 13947 413 0,'0'0'31'15,"0"0"12"-15,0-2-21 16,2-2-3-16,8-1-11 16,5-1-1-16,2-1-4 15,7 2-2-15,5 2 2 16,3-3 4-16,8 2-1 0,1-1-2 16,5 0-1-16,7 1 0 15,3 1 1-15,1-1-2 16,4 2-1-16,0 2 1 15,-3 0 0-15,-1 0-2 16,-2 0-12-16,3 0-10 16,-4 0-13-16,-1 0-33 15,-6 0-115-15</inkml:trace>
  <inkml:trace contextRef="#ctx0" brushRef="#br0" timeOffset="171749.63">29818 13706 336 0,'-5'0'63'0,"0"-3"-29"0,2 2 6 16,-3-3-11-16,-2 1-18 15,1 3-3-15,-1 0 2 16,-4 0-3-16,0 0-6 16,0 11 1-16,-1 5-1 15,-1 7 0-15,-1 4-1 0,5 4 2 16,-1 7 0-16,3 3 2 15,5 2-2-15,3-2 1 16,0 0-1-16,11-5-1 16,7-6-1-16,3-5 0 15,6-7 0-15,4-5 2 16,6-6-1-16,3-7 2 0,3 0 7 16,0-11 1-16,0-9 1 15,-3-5 4-15,-6-8 11 16,-3-5-3-16,-10-5-14 15,-7-3-7-15,-10-2-3 16,-4-1-10-16,-7 5-4 16,-15 1 4-16,-5 7 9 0,-4 6 3 15,-3 7 0-15,-1 9 7 16,-3 6-5-16,2 8-2 16,-2 2 0-16,4 14-5 15,2 7 2-15,5 8-2 0,2 1-2 16,5 5-16-16,4 4-24 15,3-1 0-15,6-1-7 16,4-5-47-16,3-4-117 16</inkml:trace>
  <inkml:trace contextRef="#ctx0" brushRef="#br0" timeOffset="171956.6519">29849 14025 429 0,'10'-4'24'0,"-2"3"26"15,-1 1-1-15,2 0-18 16,4 5-8-16,-1 7-5 16,7 3-10-16,-4 2-6 15,5 5-1-15,1-2-2 16,-2 3-4-16,-1 2-9 16,-1-2-3-16,0 2-12 0,-1-2-12 15,-1-2-23-15,-3-6-56 16</inkml:trace>
  <inkml:trace contextRef="#ctx0" brushRef="#br0" timeOffset="172162.8933">30365 13634 668 0,'8'2'22'0,"-2"14"-30"16,-2 11 7-16,-1 10 5 16,-1 12-1-16,-2 6-2 15,0 5 1-15,-3 3-44 16,-9-9-65-16</inkml:trace>
  <inkml:trace contextRef="#ctx0" brushRef="#br0" timeOffset="173290.645">28317 12361 207 0,'-7'0'248'0,"4"0"-237"16,1 0 23-16,2-7-12 0,0 0-8 16,10-4-8-16,7-2-4 15,5 1-1-15,5-1 3 16,5 1 3-16,4 3-4 16,5 0 0-16,4 2 2 15,3 1 4-15,8 1-3 16,9-1-1-16,4 2 2 15,6 0-5-15,-1 2 0 0,4 0 2 16,-5 0-4-16,-3 1 0 16,-9 1 2-16,-3 0-2 15,-9 0-7-15,-7-4-31 16,-6-5-89-16</inkml:trace>
  <inkml:trace contextRef="#ctx0" brushRef="#br0" timeOffset="174493.9349">29627 12015 382 0,'-14'1'-1'0,"0"5"5"15,2 5-2-15,1 4-2 16,2 9 1-16,1 4 2 16,4 7 14-16,2 3 4 0,2 5-6 15,2 0-10-15,8-4-3 16,7-1-1-16,4-6 0 15,4-6 1-15,8-6-1 16,1-9 5-16,3-4 16 16,0-7 7-16,0 0 3 15,-1-15-3-15,-4-4 0 0,1-6 6 16,-5-7-4-16,-6-4-17 16,-3-4-10-16,-6-5-3 15,-6-2 0-15,-7-1-5 16,0 0-8-16,-10 4 8 15,-8 4 5-15,-2 8 0 0,-3 9 1 16,-6 7-2-16,0 9 2 16,-3 7-4-16,0 1-3 15,0 16-6-15,1 8 2 16,2 2-3-16,4 4-18 16,3 0-10-16,3 4-5 0,6-2-12 15,6-4 17 1,5-1-30-16,2-6-37 0,0-4 54 15,14-5 31-15,1-4 27 16,2-3 31-16,2-3 40 16,-4-2 20-16,0-1-38 0,-3 0-1 15,1 0-8-15,-2 3-4 16,-1 5-10-16,2 3-9 16,-2 9-8-16,3 3-1 15,1 4-10-15,3 3-5 16,0 2-1-16,5 2-18 15,5-2-23-15,2-2-14 0,1-3-25 16,3-4-73-16</inkml:trace>
  <inkml:trace contextRef="#ctx0" brushRef="#br0" timeOffset="175187.1839">30174 11920 402 0,'0'-9'53'0,"0"1"-13"0,0-2 4 15,0 2-12-15,0 1-9 16,0 0-3-16,4-3-5 16,5 5-4-16,2 0 0 15,1 3-2-15,4 2-4 0,0 0-4 16,1 0-2-16,-1 11 1 15,-6 3-3-15,0 3-14 16,-5 3 5-16,-1 4-3 16,-4 5-4-16,0-3 3 15,1 4 5-15,3-3 5 16,3 1 5-16,6-1-2 0,2-2 2 16,4-2 1-16,3-1 1 15,-3-3-2-15,1-1 3 16,-3-2 0-16,-4-1 6 15,-4 0 2-15,-4-4 7 16,-5 3 1-16,-1-1 2 0,-13-1 2 16,-6 1-1-16,-9-1-4 15,-2 2-7-15,-4-1-4 16,-1-2-6-16,0-4-18 16,6-3-46-16,4-4-73 15</inkml:trace>
  <inkml:trace contextRef="#ctx0" brushRef="#br0" timeOffset="186062.7955">25798 11196 477 0,'0'0'9'16,"0"0"17"-16,0 0-1 15,0 0 22-15,-3 0-14 0,-2 2-14 16,2 5-12-16,-4 4-4 16,0 3-3-16,-3 2 1 15,-2 6-2-15,2-1 2 16,1 0 0-16,-1-5-32 16,5-7-47-16,2-9-106 15</inkml:trace>
  <inkml:trace contextRef="#ctx0" brushRef="#br0" timeOffset="187970.3822">24895 11260 242 0,'-6'0'17'16,"3"0"3"-16,-2 0 24 16,-1-2-16-16,1 2-16 15,-1 0-7-15,-1-1-3 16,0-1-1-16,0 0-1 15,-3 0 1-15,0 0-1 0,0-1 0 16,-5 1 2-16,1 1 6 16,-3 1 15-16,-2-2-10 15,-3 0-9-15,-3 2 7 16,0 0-1-16,-4 0-5 16,0 2-1-16,-5-2 2 15,-4 2 1-15,-1 1 2 0,-4 2-5 16,0-1-3-16,-4-1 5 15,-1-1-4-15,1 2 0 16,-1-3 4-16,-1 5-6 16,-4-4 4-16,6 1 0 0,-4 1 1 15,-1-3 0-15,4 1-3 16,-3 0 1-16,1 0 4 16,0-2-2-16,-3 0-2 15,2 0 1-15,0 0 0 16,2 0-2-16,-4 0 0 15,4 0-1-15,1-2-1 0,-2 0 0 16,-1-1 1-16,0 1-1 16,2-1 2-16,-2 1-2 15,1 0 0-15,-2 0 0 16,-2 2 0-16,1 0 2 0,-3 0 2 16,-2 0-2-16,3 0-1 15,-1 0-1-15,3 0 0 16,-5 4 0-16,4-2-1 15,-2 1 0-15,2 0 1 16,-1-1 0-16,1 2-1 0,2-2 2 16,0 1 0-16,1-3-3 15,-1 0 3-15,2 2-1 16,3-2 1-16,-2 0-2 16,3 0 1-16,-1 0 0 15,-1 0-1-15,1-2 1 16,1-1 0-16,0 1-2 0,2 2 1 15,-3-2 4-15,-1 0-3 16,1 2 1-16,-1 0 2 16,-3 0-3-16,-1 0 3 15,0 0-1-15,5 0-1 16,-1 0 0-16,-1-2-2 0,3 2 2 16,-3-1 0-16,5-1-1 15,-3 0-1-15,2-1 2 16,0-1-1-16,2 0 0 15,-2-1 1-15,2 2-1 16,-2-3 2-16,2 1 6 0,0 0-2 16,1 1 8-16,1 0-8 15,4 1-2-15,-5 1 0 16,1 0-4-16,2 2 1 16,-2 0-2-16,2 0 0 15,0 0-3-15,0 4 3 0,-2 1-1 16,6 3 2-16,-3-2 0 15,1 0 0-15,3 1 1 16,-5-1-1-16,2 1-1 16,-1-2 1-16,4 0 0 15,2-1 0-15,0-1 1 0,3 1-1 16,2-1 0-16,2-1-1 16,-1 0 1-16,3 0 0 15,2 0 0-15,2-2 1 16,2 2-1-16,-1-2 1 15,4 0-2-15,1 0 2 16,0 0 0-16,0 0 0 0,6 0 1 16,0 0-1-16,0 0 0 15,-1 0 2-15,5 0 0 16,-2 0-1-16,0 0 0 16,1 0-3-16,1 1 1 15,-3 4-2-15,-2 5-11 0,5 0-24 16,-2 1-36-16,-2-8-162 15</inkml:trace>
  <inkml:trace contextRef="#ctx0" brushRef="#br0" timeOffset="190435.0006">18058 11157 418 0,'-3'-2'15'0,"-1"0"31"0,4 0-23 15,0 2 5-15,0 0-10 16,-1 0-8-16,1 0-6 16,0 6-3-16,0 6 0 15,-2 6 5-15,2 3 3 16,-2 8 0-16,-1 2 4 15,1 0-6-15,0 3-4 0,-1-2 0 16,-2-1-2-16,2-5-1 16,3-2 1-16,-2-5-1 15,0-1-14-15,2-4-10 16,0-1-4-16,-1-2-22 0,-3-6-34 16,2-1-134-16</inkml:trace>
  <inkml:trace contextRef="#ctx0" brushRef="#br0" timeOffset="191013.4192">18255 11176 394 0,'5'-7'16'16,"-2"0"12"-16,4 2-9 15,0-3 5-15,1 3-4 16,1-2 1-16,-2 1-1 15,4 3-9-15,-4 1-5 16,2 2-4-16,1 0 0 0,-2 0-3 16,-1 4 0-16,0 9-10 15,-5 1 5-15,-2 7 4 16,0 2 1-16,0 1 1 16,-5 2 0-16,3-4-3 15,2 1-6-15,0-4-5 0,10 1 7 16,5-4 6-16,4-2 0 15,5 1 1-15,1-3 4 16,-1-1 5-16,-3 1 3 16,-3-1-3-16,-6-2-4 15,-7 3-3-15,-5 0 6 16,0 1 6-16,-13 4 2 16,-6-1-1-16,-7 1-9 0,-1 0-4 15,-3-3 0-15,3 0-8 16,1-5-14-16,1-2-2 15,9-5-4-15,1-2 0 16,7 0-3-16,2-7-9 16,5-4-16-16,1-3-99 0</inkml:trace>
  <inkml:trace contextRef="#ctx0" brushRef="#br0" timeOffset="191624.8063">18752 11157 479 0,'20'-9'2'0,"1"-6"8"16,1 5-4-16,1-1 1 16,-4 2 1-16,2 2 1 15,-6 0 2-15,2 1-4 0,-5 3-1 16,1 1-1-16,-6 2-5 15,-2 0 0-15,-5 0 2 16,0 0-2-16,0 0 5 16,-3 2 2-16,-9 5-2 0,-5 0-5 15,1 0 3-15,-2 3-3 16,1-2 1-16,-2 1 0 16,3-2-2-16,5 4 1 15,4 0 2-15,2 1-5 16,3 0 2-16,2 5 0 0,0 1 2 15,2-1 1 1,7 3 1-16,3 0-3 0,5-2 4 16,0 0 3-16,1-1 4 15,-1-1-1-15,-1-1 4 16,-6-1-1-16,-2 0 5 16,-5 0-4-16,-3 1-2 0,-5-1-2 15,-10 2-5-15,-5 0-1 16,-4 4-2-16,-3-3-6 15,-2 1-10-15,4-2-29 16,1-5-14-16,7-4-51 16</inkml:trace>
  <inkml:trace contextRef="#ctx0" brushRef="#br0" timeOffset="200283.5952">24969 14382 221 0,'0'0'130'0,"0"0"-104"15,0 0 6-15,0 0-20 16,0 0-4-16,-2 0-3 16,2 0-2-16,-2 0 1 15,2 0 10-15,-3-2 1 16,-3 0-9-16,2 0-2 0,-1-1 0 15,-2 1-4-15,2-1 0 16,-3-1-4-16,1 1-10 16,0 0 8-16,0 0-1 15,-1-1 6-15,-2 1 2 16,1-1-2-16,-4 1 2 0,-1-2-1 16,-1 1-1-16,-1 0-1 15,-2-1 0-15,-3 1 1 16,-2 1-4-16,-3-2-3 15,-1 3 6-15,-2-2 0 16,-1-1-7-16,1 1 0 0,-5 1 7 16,-5-1 4-16,0 1-3 15,-5-1 2-15,-2 2-1 16,-2-2 1-16,1 1-1 16,-2-1 0-16,-4-1 0 15,2 0 0-15,-1 1-2 0,-1-1 0 16,2 1 0-16,-5-1-8 15,2 0 4-15,-2 1 5 16,0 1-1-16,-2-3 1 16,-2 2-10-16,3 1 10 15,-3-2 2-15,1 1 0 16,2 0 7-16,1 1 0 0,0-2-5 16,-1-1 2-16,5 1-1 15,-2 0 1-15,4 3-4 16,-2-4-1-16,-2 3 0 15,1-1 2-15,0 3 3 16,-3-3 0-16,0 4-1 0,0 0 3 16,-1 0-2-16,-2 0-3 15,-1 0 1-15,0 0-1 16,1 4-3-16,-2-1 1 16,0 0 0-16,1 1 0 15,-2 0 0-15,2-2 1 0,-3 1-1 16,2-1 7-16,2 1-1 15,0-1-1-15,1 2 4 16,-1-4 0-16,3 3-1 16,0-3-2-16,1 4-3 15,1-4-2-15,-2 3 1 0,2-3-1 16,1 4 1-16,-1-2 0 16,3 0-2-16,2 1 2 15,0-1 15-15,-2 0 0 16,3-1-8-16,1 3-4 15,1-2-1-15,-1-1-1 0,4 2 1 16,-3-2 0-16,2-1-2 16,-1 0-1-16,0 0 0 15,-4 0 0-15,3 0 0 16,-1 0-2-16,4 0 2 16,-1 2-1-16,0-2 0 15,3 0 1-15,-1 0-1 0,3 0-1 16,0 0 1-16,3 0-1 15,0 0 3-15,4 0-2 16,1 0 1-16,3 0-1 16,-1-2-1-16,2 2 3 15,0-1-2-15,0-3 2 0,1 2-1 16,3-2 0-16,2 3-2 16,-1-1 2-16,2-1-2 15,1 1 1-15,0 0 1 16,2 0-2-16,-3 2 1 15,0 0 0-15,1 0-1 0,-3 0-1 16,-4 6 3-16,1 0-3 16,1 1 2-16,-3 1 0 15,-2-1 0-15,0-2 0 16,2 0 0-16,2-1 1 16,-2-4 0-16,3 0-1 0,3 0 0 15,5 0 1-15,0 0 0 16,5-2 1-16,0-1 1 15,4-1 5-15,4 2-4 16,1 1-3-16,2 1-7 16,0 0-18-16,2 0-25 0,6 7 17 15,5 2-38-15,0 0-242 16</inkml:trace>
  <inkml:trace contextRef="#ctx0" brushRef="#br0" timeOffset="202131.3394">19813 13450 447 0,'1'-4'3'0,"1"-1"2"16,-2 2 5-16,3 3 10 0,-3 0-1 15,0 0-4-15,0 0-8 16,2 0-8-16,-1 8-1 16,5 5 2-16,-1 5 2 15,-2 7 1-15,3 6 0 16,-1 4-2-16,-1 5 2 16,-2-1-3-16,-2 2 0 0,0-2 1 15,0-1 0-15,0-6-1 16,-3-2-1-16,-4-4-10 15,6-4-11-15,-1-6-21 16,0-2-11-16,-1-6-68 0,1-8-99 16</inkml:trace>
  <inkml:trace contextRef="#ctx0" brushRef="#br0" timeOffset="202401.9448">19953 13497 448 0,'4'-6'86'0,"-3"5"-79"16,3 1-3-16,-1 0-3 16,3 6 4-16,2 7 1 15,-3 5 5-15,2 9-8 16,-2 2 2-16,-2 3-1 15,-1 1-3-15,1 2 1 0,-3-2-2 16,2-1 2-16,-1-3-26 16,1-4-37-16,0-7-59 15,0-4-194-15</inkml:trace>
  <inkml:trace contextRef="#ctx0" brushRef="#br0" timeOffset="202995.1385">20376 13450 289 0,'1'-17'52'0,"-1"2"10"16,-3-1-9-16,-5 4-12 15,-1 1-18-15,0 4-5 0,-2 3-7 16,-1 4-3-16,1 0-6 15,-2 3-2-15,3 10 0 16,-2 5 0-16,2 6-3 16,5 0 3-16,0-2-1 0,3 2-1 15,2-4 1-15,0-2 0 16,7-2-2-16,3-7-11 16,7-2 1-16,-3-3 13 15,6-6 4-15,-2 2-4 16,0-2 4-16,-3-5 13 15,-3 2 0-15,-4-2 0 0,-2 3-9 16,0 1-6-16,-4 3 2 16,-2 0-8-16,1 11 3 15,-1 6 8-15,0 8 4 16,0 7-4-16,0 1 0 16,0 4-1-16,-1-2-2 15,1 5-2-15,-2-7-4 16,2 2 5-16,0-5-2 0,0 0-11 15,3-6-18-15,3-9-53 16,2-9-182-16</inkml:trace>
  <inkml:trace contextRef="#ctx0" brushRef="#br0" timeOffset="218063.2004">27903 12366 123 0,'0'-4'9'0,"1"3"-2"0,1-3-7 15,-2 1-2-15,2 1-7 16,-2 0 6-16,0 0 4 16,0 1 27-16,0-2 3 15,0 2-11-15,0-3 2 16,0 2 2-16,0 1 18 15,-4-1-23-15,3 0-16 0,-3 0-5 16,2 1 1-16,-1 1 1 16,3 0 0-16,-4 0 1 15,4 0 4-15,0 0 1 16,-1 0-4-16,1 0-1 16,0 0 2-16,-3 0 6 0,3 0 3 15,-3 0 5-15,1 0 1 16,0 0-11-16,0 1-4 15,1 3-2-15,1 1 0 16,-2 3-1-16,0-1 1 16,0 1-1-16,2 2 2 15,0 0-1-15,-1-1 0 0,1 4 1 16,0-1 1-16,0 4 1 16,0 0 0-16,1 5 2 15,-1 3-2-15,0 2-1 16,0 3-1-16,0 0-2 0,4 5 1 15,-1-2-1-15,1 3 1 16,-2 1-1-16,1 1 0 16,1 1 1-16,0 1-1 15,-2-2-1-15,1 3 2 16,1-3-1-16,-1 3 0 0,2-3 2 16,1-3-4-16,2-2-3 15,-2 1-5-15,1-4-1 16,2-2 6-16,-1-1 4 15,-1-2 1-15,-5-4 0 16,1 0 0-16,-1-1 0 16,-2-5 0-16,0-2-6 0,0-3-16 15,0-5 11-15,0 0 9 16,0-4 4-16,0 0-1 16,0-2 10-16,0-7-7 15,-5 0-2-15,3-3-1 16,-3 1 3-16,1-1-2 0,1 1 2 15,0 2 1-15,0 4 4 16,1-1 0-16,-2 1 0 16,1 0-6-16,1 3-1 15,-1-4-2-15,-1 2 1 16,1-4-2-16,1 1 2 16,-4-2-1-16,1-2 1 0,-1 0 1 15,-1-3 2-15,0-2 1 16,-2 2 0-16,0 0 1 15,-1-3 3-15,-2 3-4 16,2 2 0-16,-2-2 0 16,-1 3-4-16,2 0 1 0,2 3 0 15,0 0 0-15,2 1-2 16,0 2 3-16,3-1-1 16,-2 3 2-16,3-1 3 15,1 2 1-15,0 0-1 0,0 1-4 16,2 1-3-16,0 0 2 15,0 0-5-15,0 0 3 16,0 3 1-16,4 1-1 16,-1 3-1-16,5 0 2 15,-4 0-1-15,3 3 0 0,0-2 0 16,2 3 0-16,0 0 0 16,2 1 0-16,0 1 0 15,-1-1-1-15,4 2 2 16,-2-1-2-16,0-1-5 15,-2 2 3-15,0-1 0 0,-1-1 2 16,1 3 1-16,-2-2-1 16,-3-1 1-16,2 0-1 15,-2-1 2-15,2 0-2 16,0-3 1-16,-4 2 0 16,2-3-2-16,-1 0-1 15,-3-5 2-15,3 1 2 0,-2-3-2 16,-1 0 2-16,5 0-2 15,-2-5 7-15,3-9 9 16,0-4-3-16,0-4 5 16,4-6 4-16,-2-4 1 15,1-4-4-15,0 0-11 0,-1 2-5 16,0 1-2-16,-4 4-5 16,-4 2-45-16,-1 4-35 15</inkml:trace>
  <inkml:trace contextRef="#ctx0" brushRef="#br0" timeOffset="219163.4923">27782 12327 398 0,'-3'0'4'0,"-2"0"12"16,1 0-3-16,1-4-5 15,-2 4-5-15,3-1-1 16,1-1 1-16,1 2 6 0,0 0 2 16,-2 0 0-16,2 0-9 15,-4 2 0-15,1 6-2 16,-2 5 0-16,0 5 0 16,-5 1 0-16,1 5-1 15,0 1-1-15,1-2 1 16,0 2 2-16,-1-4-2 0,4-3 1 15,0 0-5-15,0-4 0 16,0-3-1-16,2-1-1 16,1-2 4-16,-2-5 3 15,4 1 0-15,0-4 1 16,0 0-2-16,0 0 0 16,0 0 0-16,0-11 7 0,0-1-5 15,4-3 4-15,1-4-2 16,0-3 5-16,-2 2 3 15,2-1 1-15,-1 4 2 0,1-3-1 16,-2 4 5-16,3-1-3 16,0 3-2-16,1 4-5 15,0-1-5-15,0 4-3 16,4 3 1-16,-2 3-1 16,5 1-1-16,1 0 0 15,2 0 0-15,3 0 1 16,2 5 1-16,0 0-1 0,4 0 0 15,1-1 1-15,2 2-1 16,-2-3 0-16,0 4 0 16,-2 0-1-16,-6 6-25 15,-2 1-15-15,-7 4-19 16,-6-4-48-16</inkml:trace>
  <inkml:trace contextRef="#ctx0" brushRef="#br0" timeOffset="222608.2891">27484 13466 211 0,'0'-7'5'0,"0"-1"0"0,0-2-2 16,0 2-3-16,0-1-1 15,0 0-9-15,0 2 0 16,0 0 9-16,0 2 3 16,0 1 14-16,-4 0 4 15,3 0-2-15,-1 0-2 16,2 3 7-16,0-2-15 0,0-2-4 16,0 2 1-16,2-4-4 15,3 0-1-15,3 3 0 16,-3-2 0-16,0 2 0 15,-1 0 0-15,-3 4 0 16,-1-2 6-16,0 2 36 0,0 0-2 16,0 0-10-16,0 6-20 15,0 4-4-15,0-1 1 16,-1 3-1-16,-1-3-5 16,0 3 0-16,0 0 0 15,2-1 0-15,0-4 0 0,-1 4-2 16,1 0 2-16,0-1-1 15,0 2 1-15,0-1-2 16,-2 5 1-16,2-1 0 16,-2 4 1-16,1 4-1 15,1-1 1-15,0 1-1 16,0 0 1-16,0-1 0 0,0-3-1 16,0-1 1-16,0 0-2 15,0-4 1-15,0-1 0 16,0-2 1-16,1 1-2 15,1-4 2-15,0 0-1 16,-1-3-1-16,-1-1 2 0,4-1-1 16,-4 1 0-16,0-4 0 15,2 2 0-15,-2-2-1 16,0 0 2-16,0 0 0 16,0 0 0-16,0 0 3 0,-2-2-3 15,-3-2-1-15,-2-3 1 16,-3-1-2-16,1-3 1 15,1 0 0-15,-4 0 0 16,4 2 0-16,1-1 0 16,-2 2 0-16,1 0 1 15,3 2 0-15,1 1 2 0,3 3 2 16,1 0 1-16,0 2-4 16,0 0-4-16,5 0 2 15,2 5-2-15,2 3 4 16,2-1-4-16,-1 1 2 0,3 0 0 15,-2-1 0-15,0 0 0 16,0 1 2-16,-3-3-5 16,4 0 4-16,-7-3 1 15,2 0-4-15,0-2 2 16,0 0 0-16,-1 0 2 0,1-7-2 16,-2-3 1-16,1 0 0 15,-3-1 1-15,0 0-1 16,-3 3-5-16,2-3-12 15,-2 4-20-15,0-4-66 16</inkml:trace>
  <inkml:trace contextRef="#ctx0" brushRef="#br0" timeOffset="223329.0746">27455 13411 374 0,'-3'0'5'0,"-4"0"6"15,1 0 5-15,5 0-3 16,-1 0-5-16,-2-2-5 16,3 1-1-16,-3-3-1 15,0 4 9-15,-1 0 3 16,-1 0-10-16,3 0 0 0,-4 2-3 16,0 4 0-16,-3 6 0 15,3 2 0-15,2 0 0 16,-2 0 0-16,1-1 0 15,1-1 0-15,3-2 0 16,0-5 0-16,2-2 0 0,0-1-4 16,0-2 3-16,2 0-1 15,3-3 0-15,3-4 7 16,-3-6 2-16,1 1 4 16,-1-2-1-16,-3 3 4 15,-1 0 1-15,1 1 0 0,-2 4-2 16,2 3 1-16,-2 1 3 15,2 1-7-15,2 1-6 16,-1 0-6-16,4 0 3 16,6 0 0-16,1 3 0 15,2 0 2-15,2-1-1 0,3-1-1 16,-4 1 0-16,1-2 0 16,1 0-4-16,-2 0-17 15,-3 0-35-15,-6-2-61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7:15:54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12503 4439 368 0,'0'-7'6'16,"0"4"0"-16,0-1 15 15,0 0-3-15,0 2-8 16,0 1-3-16,0 1-1 16,0 0 0-16,0 0-3 0,0 1-2 15,2 7 3-15,-2-1-2 16,1 4 0-16,-1 0 1 15,2 2 3-15,0 0-3 16,0 2-1-16,1-1 1 16,2 2 1-16,1-4 0 0,3 2-2 15,2-3 1-15,2-2 0 16,2-2-1-16,4-1-2 16,1-5 1-16,4-1-1 15,5-3 6-15,3-13 3 16,14-9 13-16,8-11 2 15,9-8 1-15,10-12-7 0,10-10 4 16,8-6-10-16,4-4 0 16,-3-4-1-16,1-2-2 15,1 1-3-15,-4 5-1 16,-7 5-2-16,-3 5-2 0,-9 10 1 16,-4 12-4-16,-10 8 5 15,-5 11-5-15,-7 7-3 16,-5 9-26-16,-8 6-21 15,-5 3-60-15,-11 0-289 16</inkml:trace>
  <inkml:trace contextRef="#ctx0" brushRef="#br0" timeOffset="3259.9453">13435 7028 426 0,'-2'-11'0'15,"2"2"4"-15,-4 2-4 16,4 1 2-16,-1 1-3 16,-1 0 2-16,0 1 0 0,0 2 2 15,1-1-1-15,-1 1 10 16,0 0 1-16,2 1 1 16,0 1-3-16,-2-3 0 15,2 3-3-15,0 0-1 0,0 0-5 16,0 0-1-16,0 0-2 15,2 4 2-15,2 3-1 16,-1 2 2-16,1 4-1 16,1-1 0-16,-2 4-1 15,1 2 1-15,0 3 0 16,0-1 1-16,-3 3-2 0,3 1 3 16,-1 0-3-16,3 0 0 15,-3-1 1-15,2-2-1 16,2 1 0-16,-2-1 2 15,2-1-3-15,0-4 2 16,1-2-2-16,4-3 1 0,0-4 0 16,3-4-1-16,0-3 0 15,7-1 2-15,4-15-1 16,4-7 2-16,6-10-1 16,5-6 0-16,1-5 0 15,6-8 1-15,4-3 8 16,6-5 2-16,1-4 1 0,6 0 1 15,1-2 5-15,2 0-1 16,0-2-6-16,1 2 1 16,-1 2-4-16,-3 4 1 15,-4 4-1-15,-4 1 0 0,-1 9-2 16,-10 3-1-16,-3 8-1 16,-5 0 1-16,-7 8-4 15,-4 4-2-15,-8 6 1 16,-1 4-2-16,-9 4 2 15,-2 4-11-15,-5 5-30 0,-2 0-64 16,-11 5-37-16</inkml:trace>
  <inkml:trace contextRef="#ctx0" brushRef="#br0" timeOffset="9288.6479">2745 10907 542 0,'-7'0'-11'0,"0"0"15"15,4 0-5-15,3 0 3 16,0 0-4-16,0 0 2 0,0 0-6 15,0 0-9-15,0 0 5 16,0 0 9-16,7 4-1 16,-2-3-1-16,3 5 1 15,2-3 3-15,1 1-2 16,1 3 1-16,3-2 0 0,2-1 1 16,7-1 2-16,1 2-1 15,2 1-1-15,7-3-1 16,2 3 1-16,6-1-1 15,4 1 0-15,0 1-7 16,8 0 8-16,0 0 2 0,6-2-3 16,6 1 1-16,2-2 0 15,8-3-2-15,2 3 2 16,5-4 0-16,4 0-2 16,4 0 2-16,1 0-2 15,3 0 2-15,3 0 0 0,-2 0 3 16,0 0 0-16,3 0 6 15,2 0 2-15,0 0-5 16,1 0-4-16,2 0-1 16,-2-2 4-16,0-1-3 15,0-1-3-15,0-2 1 16,-7 1 0-16,0-2-1 0,-2 2 2 16,-1-4-2-16,-4 2 2 15,-10 0 1-15,-2-3 0 16,-6 3 3-16,-5-1 0 15,-9 1-3-15,-6-1 0 16,-7 3-2-16,-6 1-1 0,-3 0 1 16,-7 1 0-16,-5-4-31 15,-10-5-97-15</inkml:trace>
  <inkml:trace contextRef="#ctx0" brushRef="#br0" timeOffset="13196.2416">10706 10839 510 0,'0'0'3'0,"0"0"4"15,0 0 3-15,0-2-4 16,3 1-6-16,1 1-1 16,3 0 2-16,1 0-6 15,4 3-10-15,-2 2 3 16,2 1-12-16,3 1 6 0,-1 2 5 16,6-2 8-16,0 0 3 15,3 0 2-15,6 0-1 16,3-1 1-16,7-1 0 15,1 1 1-15,5-3 1 16,4-1 1-16,3 0-1 0,0-2-1 16,5 0-2-16,4 0 4 15,2 0 12-15,6 0-8 16,1-4 7-16,5-3-7 16,4 0-1-16,0 1-1 15,4-1-4-15,1 0 0 0,3 0-1 16,-4 0 1-16,5 2-1 15,-1 1 0-15,3 1 2 16,-4-1-2-16,2 3 0 16,-4 1 0-16,4-3 0 15,2 3 1-15,-4 0-1 0,4 0 1 16,2-3-1-16,-2 1 0 16,1 0 1-16,-4 0-2 15,8 1 2-15,-5-3-1 16,5 1-1-16,-2-1 2 15,4 0-1-15,0 2 0 0,-1-1 0 16,0 3 0-16,4-2 0 16,-5 2 0-16,3 0 1 15,-1 0 0-15,1-2 1 16,2 2 2-16,-1 0 2 16,2 0-3-16,1 0 0 0,-1 4-1 15,2-2 1-15,0-1-1 16,1 4 1-16,1-4-2 15,-1 0-1-15,2 2 1 16,0-2-1-16,-1 1 0 16,3-2 1-16,2 0-1 15,-2 2 0-15,2-2 1 0,-1 0 0 16,1 0 0-16,-3 0 0 16,6 0-1-16,-4 0 1 15,6 0 0-15,-5 0 1 16,5-2-4-16,-4 0 6 15,5 2-4-15,-6-1 1 0,4-2 0 16,-4 2-2-16,-1 0 4 16,1-5-3-16,0 0 0 15,2 1 1-15,-2 0 1 16,-1-4 1-16,-1 0 6 16,0 0 2-16,-6 0-1 0,-3-2-2 15,-4 3 2-15,-3-3-1 16,-4 0-2-16,-10 2 0 15,-2-2-1-15,-8 2-3 16,-7-5 0-16,-6 6 2 16,-9-2-2-16,-7 3-1 15,-7 0 0-15,-5 6-3 0,-5 1-12 16,-11 0-43-16,-10 0-52 16,-2 0-225-16</inkml:trace>
  <inkml:trace contextRef="#ctx0" brushRef="#br0" timeOffset="18880.1842">3047 12885 467 0,'-12'0'-1'16,"0"0"1"-16,4 0 5 16,1-3 5-16,-1-1-3 15,1 3-6-15,2-1 0 16,1-2-2-16,-3 2-1 0,1 0-6 16,2 2 5-16,1-2-2 15,1 2 6-15,2-1-3 16,0 1 3-16,0-2-9 15,0 0 4-15,4-1 3 16,4-3 2-16,4 1 0 16,2 0 1-16,4-3-2 0,2 2 1 15,3-2-1-15,4 1 2 16,0 3-1-16,2 1 0 16,1-1 0-16,2 3 1 15,1 1-2-15,4 0 4 16,2 0-5-16,3 5 5 15,7 0-2-15,1 2 0 0,4 1 0 16,7-3 0-16,2 0 0 16,7-1 0-16,4 0 0 15,4-2 2-15,5-1-2 16,5-1 3-16,2 0-2 16,4 0 2-16,4 0-3 0,3-5 0 15,5-1-1-15,0-2 1 16,9 0-2-16,-3-1 2 15,5 2-2-15,2 2 1 16,1-2-1-16,1 1 0 16,1 1 0-16,0 0 0 0,-2-1 1 15,2 1-1-15,1-1 1 16,-3-1 5-16,-2 0 3 16,2-2-3-16,-3-1 3 15,0-3 0-15,0 1-6 16,-6-3 7-16,-1 1-1 0,-5-2-3 15,-2 2 2-15,-8-4 0 16,-3 2-1-16,-4 0 1 16,-8-2-1-16,-4 2-1 15,-8 0-3-15,-3 2 0 16,-10 1-1-16,-5 1 2 0,-6 3-4 16,-8 0 1-16,-8 4 0 15,-4-1-1-15,-8 2 0 16,-3 1-7-16,-3 1-30 15,-5 0-15-15,-5-3-26 16,0-2-161-16</inkml:trace>
  <inkml:trace contextRef="#ctx0" brushRef="#br0" timeOffset="25042.596">18676 11099 421 0,'-2'-5'8'0,"-1"0"2"15,1-1 1-15,0 3-3 16,-1-2-4-16,-1-1-4 16,1 1 0-16,1-1 2 15,-3 1-2-15,-1 0-1 16,1 0-3-16,-6-1-7 16,1 1 5-16,-7 1 3 0,-3 1 4 15,-7 1 0-15,-1-2-1 16,-9 4 3-16,-4-1 4 15,-8-1 4-15,2 2 0 16,-8 0 6-16,0 0-3 16,-7-2-4-16,-2 2-3 0,-4-2-3 15,-4 2-1-15,-5 0-3 16,-2 0 0-16,-5 0 0 16,1 0 0-16,-7 0 0 15,2 0-2-15,-4 0 2 16,0 0 0-16,-1 0 0 0,-4-1-1 15,0-3-1-15,-3 0 2 16,2 0-1-16,-5-1 1 16,6 0 3-16,-3-2-5 15,-3 1 4-15,2-1-1 16,-1-1-2-16,0 1 1 0,-3-1 0 16,3 3 1-16,0 1 1 15,-4-1-2-15,0 3 1 16,-2 1 1-16,1 1-3 15,-5 0 3-15,3 0-3 16,-3 0 2-16,2 1 0 0,-2 3-1 16,2 1-1-16,1-1 1 15,4-3 0-15,0-1 0 16,3 0 1-16,-1 0-1 16,1 0 0-16,0 0-1 15,-3 0 2-15,3-3-2 0,-3-1 2 16,1-1-1-16,2 2-1 15,-3-3 3-15,5 4-3 16,0-1 0-16,-2-1 2 16,2 2-1-16,3-2 1 15,2 3-2-15,-3-1 1 0,1 2 0 16,0 0-1-16,1 0 3 16,1 0-1-16,2 3 0 15,1 5 2-15,2-1 0 16,3 2 3-16,1 0-1 15,1 1 3-15,2 3-6 16,3-1 1-16,-1 6-2 0,4 0-2 16,1 4 3-16,6-1-3 15,-1 2 1-15,2 4 0 16,4-1 0-16,4 5-2 16,4 0-1-16,3 1-2 15,6 3 0-15,3 3-1 0,8-1 4 16,5 1 2-16,8 3-2 15,5 0-1-15,9-2-1 16,5 0-2-16,5 4-5 16,3-5 7-16,13 1 0 15,6 0 3-15,8 1-2 0,6-5 1 16,7 1 2-16,7-1 1 16,8-1-3-16,3 0 3 15,7 0 0-15,8-1-3 16,2 2 2-16,9-2 1 15,3 1-2-15,7 2 4 16,6-3-4-16,4 2 2 0,4-3 1 16,5 0-1-16,3 0 1 15,3 0-2-15,6-3 0 16,2-1 2-16,4-1-3 16,0 4 2-16,5-3-1 0,1 2 1 15,-2 2-1-15,5 0 1 16,-2 3-1-16,5-2 0 15,0 3 0-15,-2 1 0 16,5 3 0-16,4-3 0 16,0 1 0-16,6-1 8 0,1-3 2 15,1 0-2-15,5-6-1 16,1 3 1-16,4-5-2 16,0-2 0-16,4 1-3 15,7-2-2-15,-3-3 0 16,4 1 0-16,4-2 0 15,0-1 0-15,0-1-2 16,1-3 2-16,0-2-1 0,4-1 1 16,1-2-1-16,-1-4 3 15,0-1 1-15,2-1 6 16,0-3-4-16,-2 0-2 16,4 0 0-16,-2 0-2 0,0 0 0 15,-4-5-1-15,-2-1 1 16,1-1-3-16,-6-1 3 15,-3-2-2-15,-2 0 0 16,-3-1 0-16,0 0 0 16,-10-3 5-16,2 2 1 0,-2-2 2 15,-3-3 0-15,-7-1-8 16,-1 3 1-16,-6-7 0 16,0 1-1-16,-6-4 1 15,-4 0 0-15,-5-4 1 16,-7-1-2-16,-2-2 0 15,-10-2 0-15,-2-2 1 0,-9-1 0 16,-3-1 0-16,-8-1-1 16,-9 0 2-16,-2 0-2 15,-11-3 1-15,-5 3 0 16,-11-2 3-16,-4 2-2 0,-10 0 0 16,-6-2-1-16,-7 1 2 15,-5 3 2-15,-8-2-2 16,-1 0 0-16,-10-3-2 15,-1 2 7-15,-2-3-3 16,-4 1-8-16,-7 4 9 0,-5-4-5 16,-4 2-1-16,-3 0 4 15,-3-1-6-15,-3 0 3 16,-6 0-4-16,-3-2-1 16,3 0-1-16,-5 1 1 15,-5 1-1-15,-1-1 4 16,-5 3 3-16,-3 2-1 0,-3 0 1 15,-2-1 1-15,-4 0-1 16,-6 4 3-16,3 1-5 16,-7-1 1-16,-3 3 0 15,-3-1-2-15,-7 6 1 16,0-1 0-16,-6 2-1 0,-1 1 1 16,-6 1-4-16,2 0 5 15,-1 0-5-15,-2 4 4 16,-4-3 0-16,2 1-1 15,-4 1 0-15,-3 2-4 16,-1 2 5-16,1-2-1 0,-3 2 3 16,-1 0-2-16,-3 2 0 15,-3 0 0-15,-1-1 0 16,-6 5 0-16,-8 1 1 16,0 1-1-16,-8 5 2 15,-6 1-1-15,-5 2 0 16,-8 2 1-16,-2 6 0 0,0 4-2 15,-4 3 0-15,0 3 1 16,0 6-1-16,-2 2-4 16,4 5-13-16,7 1-35 15,-2 0-19-15,9-2-46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36:58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 5181 356 0,'-4'-2'4'0,"-1"-1"7"15,0 1 2-15,3 1 5 16,-2-1 4-16,4 2-2 16,-1 0 12-16,1 0-8 0,0 0-22 15,0 3-8-15,0 5 2 16,0 6 5-16,3 3 1 15,1-1-1-15,1 8 0 16,0-6-1-16,2 3 2 16,3-5-2-16,4-3 0 0,2-3 0 15,5-9-2-15,10-1 1 16,9-19 14-16,6-15 13 16,12-22 9-16,13-18-10 15,12-16-4-15,7-16-6 16,7-13-2-16,9-6-8 15,-2-2-3-15,-2 4-1 0,-1 10 0 16,-9 12-11-16,-5 13-32 16,-13 19-31-16,-11 13-46 15</inkml:trace>
  <inkml:trace contextRef="#ctx0" brushRef="#br0" timeOffset="1072.3652">3042 6547 190 0,'1'0'31'16,"-1"-1"-28"-16,0-1 19 16,0 0 6-16,0 0-7 15,0 0 23-15,0-1-13 16,0 2-8-16,0 1-1 15,0 0-11-15,0 0-7 0,0 0-2 16,0 0-1-16,0 0-1 16,0 5-1-16,0 5 2 15,0 1-1-15,4 7 0 16,1 1 0-16,2 2 0 16,3 3 0-16,2-1 0 15,0 1 0-15,3-4 0 0,-1-7 0 16,6 0 1-16,5-9-1 15,2-4 11-15,9-17 18 16,8-15 5-16,14-18-5 16,8-16-8-16,12-14-8 15,7-16-6-15,6-7-5 0,1-6-2 16,1 4 2-16,-9 3-5 16,-1 7-15-16,-10 10-29 15,-4 11-17-15,-14 10 5 16,-3 13-50-16,-11 9 6 0</inkml:trace>
  <inkml:trace contextRef="#ctx0" brushRef="#br0" timeOffset="2068.0399">2611 7795 244 0,'-2'-3'178'0,"-3"-3"-184"0,2 2 11 15,-1-1-1-15,3 2 0 16,-1-1-4-16,2 0 2 16,0 2 0-16,-2 2 2 15,2 0 0-15,0 0-2 0,0 0-4 16,0 4-6-16,5 6 7 16,3 4 1-16,3 5 0 15,-2 3 0-15,4 8 0 16,-1-1 0-16,3-1 1 15,-1 0 0-15,0-2 1 16,0-5 0-16,7-6-1 0,1-4 0 16,9-11 2-16,4-14 19 15,14-22 24-15,11-19-2 16,15-22-18-16,8-17-5 16,10-15-9-16,4-9-9 15,6-1-2-15,-5 3-20 0,-8 8-34 16,-8 9-69-16</inkml:trace>
  <inkml:trace contextRef="#ctx0" brushRef="#br0" timeOffset="22372.8049">6254 2832 436 0,'0'0'-2'0,"0"0"5"16,-4 0 1-16,1-1-1 0,-1-2-1 16,1 0-1-16,-3 1 0 15,2-1-6-15,1 1-9 16,-2 0-12-16,-1 0-3 15,1 1-30-15,-3 1 12 16,-1 0 23-16,1 0 12 0,-5 0 12 16,0 0 9-16,0 0 5 15,-2 0 23-15,-1 0 12 16,-1 0-25-16,-3 0 7 16,3 0-20-16,-1 1-5 15,-3 1-5-15,-1 0 0 16,0 1 0-16,0 1 1 0,1-1 0 15,-2 3-1-15,-4 1 0 16,1 2-1-16,1 0 0 16,-1 2 1-16,-3 3-1 15,2 2 0-15,0 0-1 0,-2 6 2 16,-1-1-2-16,-1 5 2 16,1 3-2-16,-3 3 1 15,1 2 0-15,2 0 0 16,-4 2 0-16,5 1 0 15,-4 1 0-15,5-1 0 16,1 0 1-16,1 5-2 0,3-1 3 16,2 0 1-16,-1 2-1 15,4-1-1-15,2 1 0 16,1 2 1-16,3-1-2 16,1 4-1-16,0-2 1 15,4 1 1-15,4 2-2 0,-1-5-1 16,2 4-1-16,2-3 0 15,0-2 0-15,2 1 3 16,3-2 0-16,4-1 0 16,1 3 0-16,0-3 0 15,2-2 1-15,1-1 2 0,3 0 1 16,3-4-1-16,1 1 2 16,0-7-2-16,6 1-2 15,1-1 0-15,2-5 0 16,1 2-1-16,2-3 0 15,1-3 1-15,1-1-1 0,0-2 0 16,0-1 0-16,3-5 0 16,0-1 0-16,0 0 1 15,1-4-3-15,1-1 0 16,1-4 2-16,-2 0-2 16,-1 0 1-16,3-4 0 0,0-3 1 15,-1-1 0-15,-1-4 0 16,3 2 0-16,4-2 0 15,-4-4 0-15,1-2 0 16,-1-4 0-16,-2-1 0 16,1-4 0-16,1-3 1 15,-3-6-2-15,-1-3 2 0,0-2-1 16,-3-6 0-16,-4-1 1 16,-1-4 0-16,-4-1-2 15,-2-2 3-15,-6-5 0 16,-3-1 2-16,-1-2 1 15,-4-4 0-15,-6-1 0 0,-3-1-3 16,2 0 1-16,-4 4 1 16,-8-2 2-16,-5 1 3 15,-3 4 7-15,-4-1-2 16,-5 3-1-16,-3-1 1 16,-4 4-1-16,-4 0-1 0,-4 1-6 15,0 4 0-15,-5 2 2 16,-5 5-2-16,0 5-4 15,-6 5-1-15,-3 6 2 16,-3 11-22-16,-4 9-6 16,-4 9-3-16,-7 14-26 0,-4 21-34 15</inkml:trace>
  <inkml:trace contextRef="#ctx0" brushRef="#br0" timeOffset="33328.3176">17770 2839 500 0,'1'-8'3'16,"-1"-2"-3"-16,2 2 2 15,0-4 0-15,1 2-1 0,-1 0 0 16,0-1 0-16,2 1-1 16,-2 2-3-16,-2-1-24 15,0 2-3-15,-4 2 14 16,-7 1 0-16,-3 0-1 16,-6 2 12-16,-4 2 6 15,-3 0 12-15,-1 0 1 0,-3 0 0 16,1 0 3-16,2 2-2 15,-1 0-2-15,2-2-1 16,0 2-2-16,0-1-3 16,-2 2-3-16,0 0-2 15,-1 2-1-15,-1 2-1 0,-1 1 1 16,-2 2-2-16,-2 3 1 16,0 3 1-16,-2 1-1 15,-1 4 0-15,-1 1 1 16,-2 2-1-16,1 2 0 0,1 1 0 15,-4-2 1-15,6 5 5 16,3-3-2-16,4 4 2 16,1-1 0-16,-1 2 17 15,4 4-18-15,0 1-5 16,-2 4-1-16,2 2 1 16,4 2 0-16,0-1-2 0,-1 3 0 15,5-1 2-15,1 1 0 16,4-3-1-16,-3 2 3 15,9-3-4-15,0 0 3 16,2-2-3-16,6 0 2 16,0 2 0-16,4-1-1 15,6-1 0-15,2 6 2 0,3-2-1 16,0 1-1-16,5 0 0 16,-1 1-6-16,2-1-4 15,4 2 3-15,-2 1 4 16,2-2 0-16,2-2-3 15,2 3 1-15,-2-5 3 0,2 0 2 16,1-5-1-16,1 1-2 16,3-5 1-16,1-2 1 15,7-2-1-15,-1-5 3 16,2-3-1-16,1-5 1 16,2-6-1-16,1-2 2 0,1-9 0 15,-1 0-2-15,1-2 2 16,3-12 1-16,-1-7 2 15,-2-6 0-15,1-6 3 16,-1-5 0-16,1-9 2 16,3-6-2-16,-2-12 4 0,1-6 2 15,-1-8-6-15,-4-4-3 16,2-9-1-16,-7-2-3 16,-2-1 1-16,-5 1-1 15,3-4-6-15,-7 2 3 16,-2 0 2-16,-1-3 1 0,-7 5 0 15,-6-1-1-15,-6 4-1 16,-8 6 1-16,-10 4 1 16,-19 10 1-16,-10 6 2 15,-13 10 12-15,-11 13 5 16,-15 7 11-16,-14 16-11 0,-10 15-6 16,-8 10-13-16,-5 26-3 15,-4 18-19-15,5 14-2 16,6 16-4-16,13 4-27 15,6 2-53-15</inkml:trace>
  <inkml:trace contextRef="#ctx0" brushRef="#br0" timeOffset="38886.1893">28829 3324 310 0,'-3'0'13'0,"1"0"29"16,2 0-6-16,0-1-13 0,0-1-8 15,0 2-7-15,0 0-5 16,0 0 0-16,2 0 0 15,8-2-2-15,5 2 2 16,4-2 1-16,5-1 2 16,8-2 0-16,2-1-3 15,6-1-1-15,5-4 1 0,4-1 0 16,2 0 0-16,5-1-1 16,-2 2 1-16,-3 4-2 15,-9 2 2-15,-3 5 1 16,-6 2 0-16,-8 5-1 15,-3 7 7-15,-5 7-4 0,-4 4-1 16,-4 5 0-16,-2 7-1 16,-3 5 0-16,-4 6-1 15,0 6-1-15,-9 3 0 16,0 4-1-16,-6 0-1 16,0 0 1-16,-2 2-1 0,3-4 0 15,-3-1 2-15,2-2-2 16,0-5 1-16,5-2-1 15,-1-6 0-15,3-4 0 16,3-11 1-16,3-3-6 16,2-5-18-16,0-10-13 0,4-6-20 15,4-4-21-15,0-13-88 16</inkml:trace>
  <inkml:trace contextRef="#ctx0" brushRef="#br0" timeOffset="39144.6712">29151 3820 484 0,'-8'-2'2'0,"3"1"4"0,5-2 14 16,3 1-15-16,19-4-5 15,14-4 12-15,18-2 20 16,16-6 1-16,22-3-4 0,8 0-12 16,8 2-11-16,6 4-5 15,-11-1-32-15,-13 4-82 16,-20-2-324-16</inkml:trace>
  <inkml:trace contextRef="#ctx0" brushRef="#br0" timeOffset="40919.4469">16029 3330 409 0,'-7'4'9'15,"0"-1"-8"-15,-1 1-1 16,-2 1 0-16,1 4 0 0,-1 2 0 16,-3 1 0-16,0 4 0 15,-2 1 0-15,3 3 0 16,0 5 0-16,-3 6 0 16,3 5 0-16,-1 3 1 15,3 7 0-15,-1 8 1 0,3 1 7 16,3 6 5-16,3 1-1 15,0 4-7-15,2-2-2 16,0-3-1-16,9-6-1 16,4-5-2-16,1-7 2 15,6-6-4-15,6-8 0 16,1-8 1-16,2-6 1 0,3-9 2 16,-2-6-1-16,3 0 1 15,-5-13 2-15,-1-7 8 16,-6-5 5-16,-2-4 6 15,-7-1-3-15,-9-3-10 16,-3 3-5-16,-7-2-4 0,-14 7-1 16,-10 6-7-16,-8 6-2 15,-7 12-7-15,-7 1-6 16,4 21 17-16,0 8 5 16,3 10-16-16,7 1-59 15,1 1-199-15</inkml:trace>
  <inkml:trace contextRef="#ctx0" brushRef="#br0" timeOffset="57846.1753">15124 11471 330 0,'-30'-9'117'15,"-1"-2"-119"-15,-1-1 6 16,-2 1 5-16,4-2-3 0,-3-1-2 16,-2 2-2-16,-3-1-1 15,-6 2-2-15,0 1 2 16,-5 1-5-16,-5 4-1 16,4-3 5-16,-9 3 0 15,3 2 0-15,-2-3 0 16,1 2 2-16,-1-1 7 0,-1 2 3 15,2 1 3-15,-2 0-3 16,-4 0-4-16,4 2 0 16,-7 0-4-16,0 0-2 15,-4 4-2-15,1 6 4 16,-1 3-4-16,-3 3 0 0,2 0 0 16,-1 4-3-16,-2-1 5 15,4 3-3-15,1 1 0 16,0-2 0-16,-1 5-4 15,3-2 1-15,3 3 2 0,-1 0 0 16,3 3 3-16,0 0-1 16,1 3-1-16,0 1 3 15,0 3-2-15,0-1-1 16,2 5 4-16,-4 2-5 16,4 1 1-16,-1 0 2 15,5 3-1-15,1 1 0 0,2 1 3 16,5-1-1-16,4-1 1 15,2 2-2-15,4 1-1 16,5-2 1-16,2 2-1 16,5 0 0-16,2 2 1 15,1-1-1-15,5 1 0 0,-4 0 0 16,7-1 0-16,0 3 2 16,1-4-2-16,4 4 0 15,2-1 1-15,3-3 0 16,3 4-1-16,-1-1 0 15,2-1 0-15,-2 1 0 16,6-1 1-16,1 0-1 0,4 1 0 16,0 0 0-16,2 0-1 15,-1 2 2-15,5 2-1 16,1 1 1-16,-2 1-1 16,6 0 0-16,-2-2 0 15,6 0-1-15,3-1 2 0,-1-1-2 16,4-5 2-16,3 2-1 15,1-2-1-15,-1-4 2 16,3 4-1-16,-1-2-1 16,3 0 2-16,-1 2-1 15,3-3 1-15,1 1 0 0,2-2 0 16,3 0 1-16,0-1-1 16,1-4 0-16,2 2 1 15,-1-5 1-15,2 0-3 16,2-1 1-16,4-4 2 15,-2 1-4-15,2-4 2 0,3 2-1 16,-2-6 1-16,3 0-1 16,1 1 0-16,2-4 0 15,0 2 1-15,-2-2-1 16,1-1 0-16,3-1 0 16,-4-2 0-16,0-1 0 0,2 0 0 15,1-3 0-15,3-1 1 16,-3-1-2-16,3-3 1 15,1-1 3-15,-1-3-3 16,-1-1 3-16,4-5-2 16,-6 0-1-16,1 0 1 15,3 0-1-15,-1-4 0 0,1-5 1 16,-1 0-1-16,2-3 0 16,-1-4 0-16,1 1 0 15,-4-2 0-15,3-1 2 16,-2-4-3-16,-3 1 2 0,2-3-2 15,-4 1 1-15,1-3 0 16,0-1 1-16,-1-3-3 16,-4-2 4-16,3 0-2 15,-5-4 0-15,1 0 0 16,-1-4 0-16,-2-3 0 16,-3-2 0-16,3-1 1 0,-4-2-2 15,-2-4 2-15,0-2-1 16,-2 1 6-16,-2-2-7 15,-2-3 1-15,1 3 2 16,-3-2-3-16,-3 0 1 16,-2 2 1-16,0-4-2 0,-2-2 2 15,-3 2 0-15,-4-3-1 16,-1 1 0-16,-4-3 0 16,-1-1 0-16,-4 1 1 15,-1 0-1-15,-1-2 0 16,-3 0-1-16,1 0 2 0,-3 0-2 15,-2-1 2-15,0-1-1 16,-1-2-1-16,-2-1 5 16,-3 3-2-16,2-5-1 15,-2 1 1-15,2-1-3 16,-2-2 1-16,-4 0 1 0,1-2-2 16,-6-3 2-16,1 0 0 15,-4-2-1-15,-4-2 1 16,0 3-1-16,-6-3 0 15,-2 1 0-15,-9 0 1 16,-7 1-2-16,-3 1 4 16,-9 1-1-16,-4 4-2 0,-8 2 1 15,-8 5 2-15,-4 6 5 16,-6 6-2-16,-8 7-3 16,-10 9-3-16,-10 11 3 15,-5 6-5-15,-9 12-5 16,-2 7 1-16,-6 5-7 0,3 7-11 15,1 11-20-15,5 2-25 16,4-3-341-16</inkml:trace>
  <inkml:trace contextRef="#ctx0" brushRef="#br0" timeOffset="61656.7502">15377 11906 471 0,'-8'0'3'16,"1"0"4"-16,2 0 21 15,-2 0 2-15,4 0-23 16,-1 0-1-16,3 0 0 16,-1 0-1-16,0 0-4 15,2-2 0-15,0 2-2 0,0 0-2 16,0 0-3-16,0 4 6 15,5 3-2-15,2 4 2 16,1 1 0-16,-1 1 0 16,0 4 0-16,0-2 0 15,5 0 0-15,-5 3 2 0,1 1-4 16,4-6 2-16,-4 3 0 16,4-7 0-16,0 0 0 15,2-6 0-15,4-3-1 16,5 0 0-16,6-15 0 15,6-8 8-15,7-9 2 0,6-11 3 16,10-9 0-16,6-7-4 16,7-5-7-16,2 0 1 15,3-2-2-15,3 5-6 16,-9 4-34-16,-8 7-75 16,-8 10-149-16</inkml:trace>
  <inkml:trace contextRef="#ctx0" brushRef="#br0" timeOffset="64221.9482">15543 13419 178 0,'5'0'329'0,"-3"-8"-323"15,0-1-2-15,1-1 1 16,-1 1 6-16,0 0-9 16,0 0 0-16,-2 0-3 0,0 0 2 15,0 1 0-15,-4-1-3 16,-1 0-1-16,-4 0 0 16,0 1 1-16,-4-2 0 15,1-1-1-15,-1 2 3 0,-1-1 2 16,-2-1-2-16,-2 0 0 15,2 2 1-15,-5-2 1 16,1 3-2-16,-4-3 0 16,-1 4 0-16,-1-2 0 15,-1 4 3-15,1-1-2 16,-3 1 0-16,-1 3 0 0,-1 2 0 16,-3 0 0-16,2 0-1 15,-5 0 0-15,3 3-1 16,-3 4-1-16,3 3-2 15,0 1 4-15,0-1-1 16,0 1 1-16,-1 1 0 0,-1 5 1 16,2-2-1-16,2 3 0 15,-1 3-1-15,3-1 1 16,1 3 1-16,4 1-2 16,1 2 1-16,3 3 0 0,5 3-2 15,0 1 2-15,6 3-1 16,-2-1-1-16,7 5 2 15,0-2-6-15,3-3-8 16,2 3 4-16,0-4 4 16,2-1 1-16,7 0-1 15,4 1-5-15,-1-2 5 0,8-2 3 16,-1 0 0-16,3-3 3 16,5 0 2-16,0 0-2 15,4-6 3-15,1-1-1 16,2-1 0-16,3-6 6 15,1-3-5-15,4 0 2 16,0-5-2-16,3-5-3 0,2 0 1 16,2 0 0-16,-1-9 0 15,-1-5 0-15,1-4 0 16,-3-6-1-16,2 0 1 16,-5-5 0-16,-1-3 6 0,-4-2 5 15,-3-5-6-15,-2-4 0 16,-3-2 1-16,-4-3 0 15,-3-3 1-15,-8-5-1 16,-2 1-3-16,-9-4 0 16,-1 0-3-16,-2 1-1 0,-13-1 1 15,-6 5-3-15,-10-1-13 16,-4 3 10-16,-3 4 3 16,-5 5 2-16,-2 7 1 15,-2 8 2-15,-7 9 10 16,2 9-2-16,-8 10-6 0,0 11-4 15,-4 21-4-15,-5 13-29 16,-4 10-62-16</inkml:trace>
  <inkml:trace contextRef="#ctx0" brushRef="#br0" timeOffset="73364.3735">16850 12452 265 0,'-5'-8'90'0,"0"-1"-84"16,-1-3 15-16,5 3 4 15,-4-1-12-15,3 0 0 16,1 2 10-16,1 1 0 16,-2 3-17-16,2 1-3 0,0 1-2 15,0 2-2-15,0 0-1 16,0 0 0-16,0 0 0 16,2 5 3-16,3 4 1 15,5 4-1-15,-2 1-1 16,3-2 1-16,0 4-1 0,1-3 0 15,0-1 0-15,0 1 0 16,0-3 0-16,1-1 0 16,-2-1 0-16,2-3 0 15,-1-5 0-15,2 0-1 16,3-9 2-16,4-12 7 0,5-11 3 16,9-15-4-16,6-10 0 15,12-16 1-15,8-13 0 16,9-8 8-16,11-11 2 15,8-9-13-15,10-3-3 16,-5 9-8-16,-9 3-66 0,-7 8-246 16</inkml:trace>
  <inkml:trace contextRef="#ctx0" brushRef="#br0" timeOffset="76784.8961">20398 11710 346 0,'-10'-7'114'0,"-4"-4"-110"16,-3 2 8-16,1 0 1 15,0-1 6-15,-2 0-15 0,2 0-1 16,-4-1-3-16,1 2 0 16,-5-1-5-16,1 0-2 15,-1 3-1-15,-1-1 5 16,-3 1 2-16,-3 1-2 16,2-1 6-16,-6 2 1 15,0-2 3-15,-3 1 0 0,1 1-2 16,-2 1-3-16,-2-1-1 15,4-2-1-15,-2 3 0 16,3 0 1-16,-3 3-3 16,0-1-4-16,0 0 2 0,0 0-1 15,-5 4 0-15,5-2 2 16,0 0 1-16,-2 0 2 16,2 0 0-16,2 2 1 15,-3 1-1-15,-2 5-1 16,1-3 2-16,2 4-2 0,-1 0 1 15,3 3 1-15,-4 2-1 16,3 3-1-16,0 2-7 16,0 5-11-16,-3 1 5 15,4 3 6-15,-7 2 3 16,5-1 4-16,0 3 1 0,-2-4-2 16,4 1 4-16,-1 2-2 15,1-3 4-15,0 1-3 16,1 1-1-16,2 0 3 15,2 2 1-15,3-2-1 16,2 2-1-16,2 0 1 16,1-3-3-16,3 3 1 0,5-2 0 15,0-3 0-15,4 3-2 16,2 1 1-16,3-4 0 16,2 1-2-16,3-1-3 15,1-2 0-15,1 2 1 16,0-2 0-16,0 0-2 0,8 0 1 15,1-2-1-15,3 0-1 16,0-2 3-16,0 1 1 16,4-2-1-16,3 1-3 15,0-2 2-15,3 3 0 16,1-2 3-16,4-1-1 0,0 1 3 16,3-2 0-16,-1 1 0 15,3-1 1-15,3 0-2 16,-1 0 1-16,2-2 1 15,0 0-1-15,3-4 0 16,5 4 0-16,-2-4-1 16,5-2 2-16,0 0-1 0,3-4 0 15,2-2 0-15,2-1 0 16,2-1 0-16,1-2 2 16,-1 0-4-16,2 0 4 15,-2 0-2-15,2 0-5 0,-2 0 8 16,1-2-4-16,1-1 1 15,-1 1 0-15,0-2 1 16,-1 0 1-16,3-3 5 16,-1-1 4-16,-1-2 5 15,1-2-11-15,0-2 1 0,-2 0-4 16,-3-4 1-16,1-6-1 16,0-1-1-16,-1-1 0 15,-1-4 0-15,1-3 0 16,-4 0 0-16,2-1 0 15,-4-4 0-15,-2-3-2 16,-2-2-9-16,-3 0 3 0,-3-3 3 16,-5-2 1-16,-5 0-3 15,-3-2 4-15,-5-4 8 16,-4 2 1-16,-5-7 2 16,-1 2-3-16,-4-1 12 15,-5 0-4-15,0-3-2 0,-10 0-6 16,-7 0-2-16,-7 1 1 15,-10-1-2-15,-8 5-3 16,-9 6-1-16,-7 4 6 16,-8 9 4-16,-10 7-4 15,-4 12-4-15,-5 7-5 16,-7 11-1-16,-3 12-12 0,-2 17-36 16,-6 7-103-16</inkml:trace>
  <inkml:trace contextRef="#ctx0" brushRef="#br0" timeOffset="79443.5856">19957 13306 345 0,'-5'-3'26'0,"-4"-3"-4"16,1-2 3-16,-1-1-7 0,1 1-7 16,-2 0 8-16,-1-3-5 15,1 2-10-15,-3-2-3 16,-1 0-2-16,-3 1-17 16,3-1 1-16,-4-1 7 15,1-1 1-15,-5 2 1 0,0-1-8 16,3-2 9-16,-5 1 6 15,-3 1 2-15,2-1 11 16,-2 1 1-16,-4 1-3 16,2 0-1-16,-1 1 1 15,-1 3-1-15,-1-3 1 16,2 3-4-16,-3 2-6 0,1 4 1 16,-2-1-2-16,-3 2-6 15,-3 2-5-15,0 1 0 16,-3 4 5-16,2 3 3 15,-1 3-3-15,3 1-3 16,-2 2-5-16,1 2 2 0,3 2 13 16,1-1 0-16,2 5-1 15,0 1 4-15,0 1 3 16,3 3 8-16,-1 3-5 16,5 3-4-16,-2-1-3 15,4 4-1-15,1 2-2 16,3 4 2-16,3 2-1 0,-2 2 0 15,6 2-1-15,1-2-2 16,2 4-3-16,3 2 2 16,1-1 0-16,5 2 2 15,2 1 0-15,0-3 1 0,10 1 0 16,3-2 1-16,3-1-1 16,6-2 0-16,1-1 3 15,6-2 0-15,1 2 5 16,4-3-1-16,8-4-4 15,1-2-1-15,7-3 0 0,0-4-1 16,8-4 0-16,1-4 1 16,9-6-9-16,4-6-14 15,0-4-25-15,1-3 7 16,7-5 17-16,-5-2 15 16,4-13 5-16,0-1 5 0,2-5 20 15,2-8 22-15,1-3-12 16,0-5-15-16,-1-6-8 15,-4-1 0-15,0-8-4 16,-2-2 0-16,-3-1-5 16,-5-4 2-16,-2-2-1 0,-6-1-1 15,-5-2 0-15,-6-2-1 16,-7-2-13-16,-6 2 8 16,-9-2-5-16,-7 0 1 15,-10 2 5-15,-5 1 5 16,-6 4 1-16,-10 2 8 0,-11 1 7 15,-6 3 6-15,-7 2-1 16,-8 3-8-16,-4 4 0 16,-10 3-7-16,-8 9-3 15,-10 3-1-15,-7 9-1 16,-8 7-1-16,-8 10-1 16,-10 5 1-16,-2 0-3 0,-4 16-5 15,-1 7-3-15,0 5-26 16,1 5-110-16</inkml:trace>
  <inkml:trace contextRef="#ctx0" brushRef="#br0" timeOffset="88879.4104">15455 13873 258 0,'-3'0'61'0,"-1"0"-44"16,-2 0 23-16,2 0-7 16,1 0-17-16,1 0 1 0,1 0 7 15,-3 0-5-15,2 0-5 16,1-1-4-16,1-1-1 15,-2 2-4-15,2 0 0 16,-2 0-4-16,2 0 2 16,0 0-2-16,0 0 0 15,0 0-3-15,0 2-2 0,0 5 2 16,2 2 2-16,1 5 0 16,4 0 0-16,0 4 0 15,1-4 2-15,-1 4-2 16,2 0 0-16,-4-2 0 15,3 0 0-15,-1-3 0 0,-2-1 0 16,2-1 0-16,-2-4 0 16,3-2 0-16,1-3 0 15,1-2 0-15,5 0 0 16,3-13 1-16,5-8 6 16,4-9-1-16,6-8-2 15,4-8 6-15,8-7 5 0,3-7-1 16,3 0-5-16,-1-5-2 15,0 7-2-15,-2 1-3 16,-2 4-2-16,-3 10 0 16,0 3-22-16,-4 5-33 0,-1 2-68 15,-3 1-265-15</inkml:trace>
  <inkml:trace contextRef="#ctx0" brushRef="#br0" timeOffset="92095.4247">19867 13472 533 0,'2'-1'7'0,"-2"-1"4"15,0 2 1-15,0 0-6 16,0 0-6-16,0 0 0 0,0 0-3 16,0 0-4-16,1 0-10 15,-1 0 3-15,6 3 7 16,0 2 5-16,-4 4-2 15,3 2 4-15,-2 0 0 16,1 3 0-16,-3 2 1 0,3 0 0 16,-1 4 0-16,1-3 1 15,0 5-1-15,2-5 0 16,-1 1 0-16,2 0 1 16,0-4-2-16,2 3 1 15,2-5-1-15,1-3 0 16,5-2 0-16,3-2 0 0,4-5 2 15,5 0 5-15,9-14 0 16,7-11 6-16,11-10 0 16,13-12-10-16,16-12 4 15,10-12 0-15,14-11 0 16,11-9 0-16,14-11 0 0,4-5-3 16,11-3-2-16,4-4 0 15,-1 3-1-15,3 0 2 16,1 8-3-16,-5 5-12 15,-9 9-26-15,-6 7-24 16,-12 7-85-16</inkml:trace>
  <inkml:trace contextRef="#ctx0" brushRef="#br0" timeOffset="99592.3127">7672 4607 366 0,'-12'-10'5'0,"1"-1"3"15,4 4 1-15,3-1-4 16,1 1-2-16,1 2-2 16,0 1 1-16,2 2-3 0,0-1-1 15,0 0-15-15,2 1-26 16,3 0-8-16,4 2 30 15,-1 0 10-15,2 0 8 16,1 0 2-16,2 0 1 16,3 0 0-16,2 0 1 15,3-2 6-15,6 2 3 0,5-2-5 16,2 2-3-16,6 2 0 16,3-2-1-16,6 0 0 15,4-2 0-15,3 2-1 16,3-2 2-16,4-1-1 0,8-1 0 15,0 1 0-15,4-3 0 16,8 1 5-16,2 0 3 16,3-1-3-16,2 3-2 15,2 1 0-15,3 0-3 16,0 1 0-16,2-3 0 0,3 4-2 16,4-2 1-1,0 2 1-15,-2 0 0 0,5 0-1 16,-2 2-1-16,4-2 2 15,-2 4-1-15,1 2-2 16,3 0 3-16,-3 4 0 16,-2-2 0-16,2 2 0 0,-1 0-2 15,-3 0 2-15,6 1-2 16,-2 1 2-16,1-1-2 16,1 1 6-16,1-1 1 15,2 2-5-15,-1-5 1 16,0 4-2-16,0-6 2 0,2 1-1 15,-5 1 3-15,2-3 1 16,-2 1-2-16,5-3 0 16,-5 2 5-16,2-1-2 15,-2 0-1-15,0-1 0 16,-3 1 0-16,-2-1 3 0,0 1 1 16,0-1-2-16,-2 1-2 15,-3-4-2-15,2 4 1 16,0-4-1-16,-1 0-1 15,0 0-1-15,3 0-1 16,-4 0 1-16,-2-4-1 0,1 0 1 16,-5 2-1-16,-1-1 1 15,-2-1 0-15,-2 1-2 16,-3 0 2-16,1-1-1 16,-7 0 0-16,0-1 1 15,-4-2-1-15,-4 1 0 16,2-3 2-16,-2 0-2 0,-1 1 0 15,-1-2 1-15,-2 0-1 16,-5 1 1-16,-4-2-1 16,-3 1 0-16,-3 1 0 15,-5-2 1-15,-7 0-2 0,-10 4 2 16,-6 0-1-16,-9 4-3 16,-3-1 3-16,-9 2-2 15,-1 0 2-15,0 2 2 16,-1 0-2-16,1 0 0 15,2 0-41-15,-4 8 4 0,-6-2-68 16</inkml:trace>
  <inkml:trace contextRef="#ctx0" brushRef="#br0" timeOffset="111921.4317">7713 5773 84 0,'10'-14'96'16,"-3"2"-89"-16,0 5-1 16,-2-1-11-16,1 3-24 0,-6 1 31 15,0 3 0-15,0-1 27 16,0 2-16-16,-1-2-3 16,-4 1 1-16,0 1-1 15,0-2 12-15,-1 0 22 16,3-2-11-16,-1 0-11 0,1 3-3 15,0-3-1-15,3 1 2 16,0-1-13-16,0 3-5 16,0-1 0-16,0-2 2 15,0 2-3-15,0 2 1 16,0-2-2-16,0 1-1 0,6-1 1 16,-2 2-1-16,1 0 0 15,0 0 1-15,2 0 0 16,3 7 0-16,-1 2 0 15,1 1 1-15,3 5 0 16,-1 1 0-16,-1-2-1 0,2 4 0 16,-1 0 1-16,3-2-1 15,-1 0 0-15,3-3 0 16,-2-3 0-16,4-2 1 16,3-2-2-16,0-6 2 15,5 0-1-15,9-6 2 0,4-14 2 16,6-9 8-1,8-12 3-15,9-9-5 0,10-10 2 16,5-8-6-16,10-7-1 16,7-5-1-16,2-3-1 15,2 1-2-15,-4 0 1 16,0 7-2-16,-3 5-1 0,-11 7-13 16,-12 8-43-16,-11 10-137 15</inkml:trace>
  <inkml:trace contextRef="#ctx0" brushRef="#br0" timeOffset="120733.5801">19271 5865 201 0,'-2'-2'146'16,"-6"-4"-134"-16,3 4 18 0,2-1 8 15,-3 1-23-15,3 1-8 16,0-3 4-16,1 4-2 15,0-2-2-15,0 0-2 16,1 2 2-16,-2-2-2 16,3 2-5-16,-2-1 2 15,2 1-2-15,0 0 0 0,0 0-5 16,0 0-4-16,6 0 1 16,0 0 8-16,2 3-2 15,1 5 0-15,1 0 0 16,0 3-1-16,0 0 4 15,4 3-1-15,-4-2 0 0,0 3-1 16,4-3 0-16,-2-3 1 16,4-4-1-16,0-1-3 15,6-4-3-15,5 0 5 16,5-12 3-16,7-10 5 16,12-8 2-16,7-11 4 15,10-11-1-15,10-7 7 16,14-10-6-16,1-4-1 0,8-1-5 15,3 1-4-15,1 4-2 16,-12 6-26-16,-7 6-51 0,-9 4-211 16</inkml:trace>
  <inkml:trace contextRef="#ctx0" brushRef="#br0" timeOffset="153575.3558">30217 2831 243 0,'-5'-8'19'0,"0"-1"52"15,-2-1-28-15,1-1-8 16,2 0-15-16,1 0-5 16,-3 0-5-16,5 3-7 15,-3-3-2-15,1 2 1 16,-1-2-2-16,-4 4-3 0,1-1-13 16,-3 0 7-16,-2 3 2 15,-1-2 2-15,-6 2 1 16,4-1 2-16,-7-1 2 15,-2 3 2-15,0 0 0 16,-7 1 0-16,-1 2 0 16,-5 1 1-16,2 0 3 0,-5 0-1 15,3 0-1-15,-2 0-2 16,0-2 1-16,2 2-1 16,-3 0 1-16,0 2 0 15,1 2-1-15,0 2-2 0,-2 3 0 16,-1 4 0-16,-1-3-1 15,-1 8-6-15,-2 2 7 16,-1 1 0-16,-1 3 0 16,-2 1 0-16,-1 1 0 15,3 1 0-15,-1 0 0 16,-1 0 0-16,0-2 1 0,7 0 4 16,-1 0-3-16,3-1 0 15,6 3-1-15,6 0 1 16,0 2-2-16,4 4 0 15,3 5 0-15,-1-1 0 0,3 4-2 16,-3 4 1-16,3 0-5 16,-3 3 2-16,1-2 0 15,0 6-2-15,3-2 5 16,-3 4 1-16,7 0-1 16,-2 0 1-16,5 7 0 15,-1-2 0-15,4 3 0 0,2 2-1 16,2 2 1-16,-1 2 0 15,6-1 0-15,0 3 0 16,0-2 0-16,3 0 0 16,10 0 0-16,1-4 0 15,8-4-2-15,5-2 2 16,4-5-1-16,6-4 0 0,2-3 0 16,5-5 1-16,2-5-1 15,5-4 1-15,5-5-1 16,5-1 1-16,2-4 0 15,1-5 0-15,6-4-2 0,-2-4 2 16,1-4-1-16,2-5 0 16,1 0 1-16,2-12 1 15,3-8-1-15,1-7 1 16,-2-6 2-16,5-7 4 16,-2-8-1-16,0-9 6 0,2-6-3 15,-6-5-5-15,0-6-4 16,1-10 1-16,-4-7-1 15,-4-4 0-15,-5-8 0 16,-2-8 0-16,-12 0 1 16,-7-6 0-16,-11-1 1 15,-13 0 11-15,-12 3 2 0,-6-3 0 16,-20 2 1-16,-20 4-4 16,-11 6 5-16,-16 6-10 15,-19 11-5-15,-13 10-1 16,-19 11-20-16,-16 14-32 15,-15 6-63-15</inkml:trace>
  <inkml:trace contextRef="#ctx0" brushRef="#br0" timeOffset="158807.6384">19271 4020 602 0,'0'2'-7'15,"0"-2"9"-15,0 0-1 16,0 0-9-16,0 0-1 16,10 0-33-16,7 3 13 0,4 4 26 15,4-1-46-15,2-4-48 16</inkml:trace>
  <inkml:trace contextRef="#ctx0" brushRef="#br0" timeOffset="159099.7394">20663 4256 658 0,'0'12'-33'16,"-6"-11"31"-16,6 4-91 15,12 3 77-15,9-1 6 16,4 0-60-16,-4-7-102 16</inkml:trace>
  <inkml:trace contextRef="#ctx0" brushRef="#br0" timeOffset="159377.614">22130 3952 709 0,'0'8'65'0,"0"-6"-121"0,0 6-8 16,10 7-32-16,4-4 52 15,-1-7-140-15</inkml:trace>
  <inkml:trace contextRef="#ctx0" brushRef="#br0" timeOffset="160368.5773">25225 4117 613 0,'0'0'-9'16,"0"0"9"-16,0 1-7 15,2 5-33-15,8 4 15 16,4 1 13-16,1 1-24 16,4-1-23-16,-1-5-108 15</inkml:trace>
  <inkml:trace contextRef="#ctx0" brushRef="#br0" timeOffset="160701.9786">26114 4220 693 0,'-5'0'-3'16,"0"0"-4"-16,5 0-12 15,0 0-36-15,8 2-42 16,6 1 62-16,3-3-20 15,0 0-176-15</inkml:trace>
  <inkml:trace contextRef="#ctx0" brushRef="#br0" timeOffset="160999.6425">27590 4046 671 0,'27'10'-10'16,"-16"-9"-68"-16,-6 1 11 15,-3-2-37-15</inkml:trace>
  <inkml:trace contextRef="#ctx0" brushRef="#br0" timeOffset="162578.8699">24211 3101 505 0,'-6'-3'2'15,"-1"-4"1"-15,2 1-2 16,1-1 3-16,-1 2-5 16,1-2 2-16,1 0-4 15,-1-1-4-15,-3 0-12 0,-3 0 3 16,-2 1 14-16,-3 0-13 15,-2 2 7-15,-8-2 12 16,1 3-15-16,0 0 10 16,-5 1 0-16,-2 3 13 15,1 0-3-15,-1 0-3 0,1 0-4 16,-4 7-3-16,-3 4 4 16,0 3-3-16,-3 2 0 15,1 4 3-15,-3 3-6 16,3 0 6-16,0 6-4 15,-1-1 2-15,0 3-2 16,1 1 1-16,2 2 2 16,-4-1-4-16,2 3 3 0,2 3-2 15,-3-2 2-15,5 3-3 16,0 2 2-16,1 0 2 16,3 1-2-16,2 2 3 15,1-1 2-15,2 1-1 0,5 3-3 16,0 0 1-16,2 2-2 15,5 5 1-15,0 0-1 16,3 4 0-16,2 0 1 16,-1 0-1-16,2 0 0 15,1 1 0-15,3-5 0 0,3-1-1 16,1-2 1-16,0-4 0 16,0-2-2-16,8-2 2 15,2 0-1-15,4-3 1 16,3-2 0-16,0-3 0 0,5-6-1 15,1-1 0-15,4-2 1 16,1-7-2-16,1-3 2 16,3-3-1-16,1-3 0 15,3-3-2-15,0-5 2 16,2-1 1-16,1-2 0 16,3 0 1-16,-1-9-1 0,0-2 2 15,2-1-1-15,4-5-1 16,0-1 0-16,1-2 1 15,1 0 0-15,-3-2-2 16,1-1 2-16,-4 1-1 16,-1-3 1-16,-5-1-1 0,2-1-1 15,-1-3 2-15,0-3-2 16,0 0 2-16,-2-3 0 16,1-7 2-16,-1-3 0 15,-1-4 1-15,2-7 2 16,-1-1 3-16,-2-4-5 15,-2-4-1-15,-1 2-2 0,-4-6 0 16,-4 3 0-16,-3-5 3 16,-2-1 8-16,-8-1 1 15,-1-3 1-15,-6 0-1 16,-3 2 4-16,-10-3-9 16,-13 3-3-16,-10 3-3 0,-13 10 1 15,-13 7-4-15,-22 11-17 16,-18 16-33-16,-27 18-34 15,-19 8-330-15</inkml:trace>
  <inkml:trace contextRef="#ctx0" brushRef="#br0" timeOffset="163735.8731">18433 7013 437 0,'5'0'8'16,"0"0"-4"-16,-3-2-10 0,3 1 9 15,-1-3-5-15,1 4 3 16,-2-2-3-16,2 2 4 16,-2 0-5-16,2 0 5 15,-1 0-5-15,1 6 4 16,0 1-3-16,3 0 4 16,-1 2-2-16,-2 1 2 0,2 3-2 15,3 3 1-15,-3 0-1 16,0 2 1-16,2 4 0 15,-1 1 2-15,-1 0 3 16,-1 0 0-16,1 0 0 16,0-3-4-16,3-1 0 0,1-4 3 15,2-6-2-15,4-4-2 16,10-5 0-16,9-9-1 16,11-16 3-16,18-18-1 15,13-14 6-15,22-18 3 16,14-14 8-16,13-9-10 15,15-11-2-15,8-3-7 0,4 0 1 16,-3 5-2-16,-6 3-39 16,-10 4-65-16</inkml:trace>
  <inkml:trace contextRef="#ctx0" brushRef="#br0" timeOffset="176736.7636">12677 2820 471 0,'-14'0'12'16,"0"-7"-11"-16,-1 1 7 0,1-3 20 16,-3 2-17-16,3 0-9 15,-2-2-1-15,0 0 1 16,-2-1-3-16,-4-1-2 16,-3-2-9-16,-2 2-11 15,-5-1-5-15,0 1 4 16,-2-1 18-16,-3 0 6 0,0-2 0 15,-3 2 1-15,-1-4 4 16,1 2 8-16,-1 0-2 16,0-2 4-16,-1 2-6 15,1-1 5-15,-2 4-9 16,-2-1-2-16,1 2-1 0,-3 1 0 16,-4 1-4-16,3 3 3 15,-3 0-2-15,0 4-2 16,-1 1-4-16,-1 0-3 15,-1-3-3-15,-1 7 1 16,-1 3 4-16,2 1 1 0,0 2 7 16,3-2 0-16,2 2-1 15,-2 2 2-15,3 0-2 16,1 3 2-16,1 3-2 16,2-1 1-16,2 3 1 15,1 4-2-15,2 0 2 0,2 2-1 16,1 2-1-16,4 0 1 15,-2 1 0-15,5 1 0 16,-2-4 0-16,4 3 0 16,2 0 0-16,4 0 0 15,1-3 0-15,0 5 0 0,6-3 0 16,-3 4 0-16,2 0 0 16,0 1 0-16,3 0 0 15,-2 1 1-15,1 0 0 16,0 0 1-16,0 4 1 15,-1-5-1-15,3 5-1 16,-1-3 0-16,3 5-1 0,-2-1 1 16,4-1-1-16,1-1 1 15,0 2-2-15,2 0 2 16,0 1-2-16,0-3 2 16,2 4-1-16,1 0 0 15,1 0 0-15,0 2 0 0,0-3-1 16,-2 2 0-16,4-2 2 15,5 1-2-15,2-4 2 16,0 2-1-16,3 0-1 16,1 0 2-16,1-1 0 15,1 1-2-15,-1-1 2 0,3-1-2 16,-2 1 1-16,0-1 1 16,-1 1-2-16,1 3 2 15,-3-2-1-15,3 0 0 16,-1 0 0-16,1 0 0 15,-1-1 0-15,0-4 1 0,4-2-1 16,-1 0 2-16,2-1-1 16,1-3-1-16,2-1 1 15,-3 0 1-15,4 0-2 16,-1-3 1-16,1 1-1 16,0-4-1-16,1 0 1 15,1-2 0-15,1-2 0 0,-4 1 0 16,5-5 0-16,0 2 0 15,0-3 1-15,2-2 0 16,0 1 0-16,0-4 1 16,3 4-1-16,0-3 1 15,1 1 1-15,-1-5 0 0,0 3 0 16,0-3-1-16,-1 0-2 16,3-2 1-16,0-1 0 15,0-1 1-15,0 0-1 16,3 0-1-16,-3 0 1 15,3-1-1-15,-1-4 0 0,0 0 1 16,-1 0-2-16,2 0 2 16,1 0 0-16,-1-3-1 15,-1 3 0-15,6-2 0 16,-3-2 0-16,0 1 0 16,2 0 1-16,0-3-1 0,0-1 0 15,-2-1 0-15,4-1 1 16,-2-3-1-16,2 2 1 15,-1-1-1-15,-1-2 0 16,3-2 1-16,-3 1-1 16,0-3 1-16,-1 1 1 0,-3-4-1 15,4 0 1-15,-3 0 0 16,0-2 1-16,-2 0 2 16,-2-3 1-16,0 1-2 15,-2-3-1-15,-1 2-3 16,-1-4 2-16,-1 2-2 15,-4-2 1-15,1 2 0 0,-4-2 0 16,2 4-2-16,-2-6 2 16,-3 4-1-16,-1-6 4 15,2 1-2-15,0-2-3 16,0-2 2-16,-5-2 0 16,4 0-2-16,-1-1 3 0,-1 1 5 15,-2-6-2-15,1 4-2 16,-1-4-2-16,-5-1 1 15,-1 0-1-15,-4 0-1 16,-2-1 0-16,-3-1 1 16,0-3 0-16,-10-2 1 0,-4-2-2 15,-4-6 1-15,-4 0 0 16,-2-3 0-16,-3-4 4 16,-6-3 9-16,-1 1 2 15,-2-3-1-15,-2 2-6 16,-3-2-5-16,0 4-1 0,-2 3-3 15,-10 4 0-15,2 8-23 16,-10 4-21-16,-7 11-33 16,-13 4-132-16</inkml:trace>
  <inkml:trace contextRef="#ctx0" brushRef="#br0" timeOffset="190336.6262">9230 8103 437 0,'-8'0'14'16,"2"0"-10"-16,5 0 13 0,-3 0 6 16,4 0-12-16,0 0-9 15,0 0 1-15,0 0-6 16,0 0 2-16,0 0-11 16,0 0-2-16,4 0-2 15,3 0 2-15,-1 0 6 0,3 0 8 16,-1 0-2-16,4 0 3 15,0 0-2-15,2 0 1 16,2 4-1-16,5-3 3 16,3 3-2-16,-1-1 3 15,8-1-1-15,-1 2 1 16,6-3-1-16,4 3-1 0,0-2 1 16,1 0 0-16,2-2-2 15,4 2 1-15,0-2 0 16,1 1-1-16,2-1 1 15,3 0 1-15,0 0-4 16,1 0 4-16,2 2-2 0,1-2 0 16,3 1 1-16,1 2-1 15,-2-3 0-15,2 1 2 16,2 1-2-16,-2-2 1 16,2 0-1-16,0 2 0 15,3-2 1-15,-3 0 2 0,3 0-4 16,0 0 3-16,2 0-2 15,-3 0 1-15,2 0 0 16,1 0-1-16,0 0 4 16,0 0 1-16,3 2 2 15,-3-2-1-15,2 0-1 16,-1 0-4-16,1 0 0 0,-1 0-1 16,-1 0 2-16,2 0-2 15,3 0 1-15,-4-2 0 16,5 0-2-16,-4 0 3 15,5-2-3-15,0 3 1 0,-1-2 1 16,0-3-2-16,-2-1 2 16,-2 2-2-16,-4-5 2 15,-1 0 1-15,-2-1-1 16,-2-1 3-16,-4-1 0 16,1 0 0-16,-9-2 2 0,0 0-5 15,-6 2 0-15,-4 1-1 16,-11 2 1-16,-3 5-11 15,-9-2-37-15,-7-1-116 16</inkml:trace>
  <inkml:trace contextRef="#ctx0" brushRef="#br0" timeOffset="194496.6548">7735 6553 484 0,'-7'-6'2'15,"-2"-2"3"-15,3-1 7 16,-1 4-4-16,4-3-4 15,-1 1-2-15,-1-1-1 16,0-2-1-16,1 2 1 0,-3-1-5 16,-2 1-2-16,0 1-4 15,-2 0-6-15,-3 2 1 16,-3-1 9-16,2 2 6 16,-4-2 1-16,0 1-1 15,-1-4 1-15,-2 3-1 16,3 0 3-16,-3-4 3 0,0 3 0 15,1 0-5-15,-2-2 0 16,-2 2-1-16,-4 0 0 16,0 4 0-16,-5-3-1 15,0 2-7-15,0 3 5 16,-4-3-1-16,2 2 3 0,-2 1-1 16,1 1 3-16,-1 0-2 15,-4 0 4-15,3 0-2 16,-2 7 2-16,-1-2 4 15,-2 4-3-15,1 3-3 16,-1 1 2-16,2 1 0 0,-2 0 6 16,-1 1-4-16,0 4 1 15,2-5-4-15,-1 3 3 16,2 0-6-16,1 1 2 16,0 0-2-16,1 1 2 15,1 0 0-15,3 2-1 16,2-3 1-16,-2-3-3 0,1 5 5 15,3-2-3-15,3 1-2 16,3 1 5-16,1-1 2 16,3 3 0-16,3 3-7 15,2 2 2-15,2 5 0 0,5 4-1 16,-2 1 1-16,2 4-2 16,1 4 2-16,4 1-1 15,0 1 1-15,1 1 0 16,3 0-1-16,1-2 1 15,0 1-1-15,-2-3 1 0,7-1-1 16,4 0 1 0,1 0 0-16,3 0-1 0,1-2 0 15,5 0 0-15,0-2 0 16,3-2 1-16,3-1-1 16,4 0 0-16,1-5 1 15,6-2-1-15,-2 0 0 0,5-4 1 16,1 2-1-16,0-5 1 15,1 0 0-15,4-2 0 16,-2-3 1-16,4 2-2 16,-3-3 1-16,3-1 1 15,0 0-2-15,0-5 2 0,-1 2-2 16,3-4 0-16,-1-3 1 16,1 2 0-16,0-2 0 15,0-2 0-15,0-1 0 16,-1-1 0-16,1 1 0 15,-3-2 0-15,0 0 0 0,0 0 1 16,-1 0-2-16,1 0 1 16,-4-2 1-16,1-1-1 15,-2-9 2-15,-1 4 0 16,-1-5-1-16,2 0 2 16,-2-3-2-16,0 1-1 0,0-3 1 15,-3 1 0-15,-2 1-1 16,3-2 1-16,-5 1-1 15,0-2 0-15,-1 1 1 16,1-2 1-16,-1-1-2 16,-2 2 1-16,-1-5 1 0,-2 2-2 15,3-4 2-15,-3-1 1 16,-5-3 1-16,1 0-1 16,-3-4-2-16,1-2 1 15,-6-1 1-15,3-1 1 16,-5-1 1-16,0 0-3 15,-2-4 2-15,-5 0-1 0,-1 0-1 16,-3-3 1-16,-1 0 0 16,0-3 1-16,-1-1-3 15,-8-1 2-15,-1-3-3 16,-5-1 4-16,-4-3-2 16,-5 1 2-16,-5 2 0 0,-3-1-3 15,-6 2-2-15,-9 2 2 16,-3 2 0-16,-4 3 0 15,-7 7-3-15,-1 4-4 16,-11 11-1-16,0 7-10 16,-10 13-18-16,-5 5-39 0,-7 9-166 15</inkml:trace>
  <inkml:trace contextRef="#ctx0" brushRef="#br0" timeOffset="212935.7902">23417 4432 403 0,'0'-5'7'16,"0"1"-2"-16,0-1 4 0,0 0-4 16,1 1 0-16,1 1-1 15,1-1-1-15,-1 2-3 16,-2 0 0-16,0 2 1 16,0 0-1-16,0 0 2 15,0 2-3-15,-7 4-1 0,0 2 1 16,1 5 0-16,-3-1 1 15,1 5 0-15,1-2 0 16,5-2 1-16,2 0-1 16,2-3 3-16,18-6 2 15,14-4 2-15,20-8 21 16,26-15 8-16,22-20-2 16,27-10-13-16,18-13-9 0,18-7-11 15,0-8-15-15,-12-2-100 16</inkml:trace>
  <inkml:trace contextRef="#ctx0" brushRef="#br0" timeOffset="219506.5563">824 9501 422 0,'-15'0'3'0,"3"0"1"0,-3-3 6 15,5-1 3-15,-1 0-2 16,3 3-3-16,1 0-3 16,0-1 0-16,4-1-3 15,-1 3-1-15,4 0-2 16,0 0 1-16,0 0-18 0,0 0-18 15,6 0 5-15,2 3 32 16,7 1-2-16,3 2 1 16,5-2-2-16,4 1 4 15,5-2 4-15,6 2 9 16,6 0-9-16,7-4-2 16,3 1-1-16,9-2 1 0,7 0-2 15,9 0-1-15,4 0-1 16,9 0 0-16,1-2 0 15,6-4 2-15,1 0-4 16,2-1 5-16,6-3-3 16,1 0 3-16,8-1 9 0,-4-1 3 15,1-1 1-15,-3-1 0 16,-1 2-3-16,-10-6-1 16,-1 4-5-16,-4-3 1 15,-2-1-4-15,-5 1 3 0,-3-3-3 16,-10 0 1-16,-3 1-1 15,-9 1-2-15,-7 1 0 16,-7 6-1-16,-8 0-1 16,-7 4 1-16,-10 7-19 15,-11 0-57-15,-9 0-96 16</inkml:trace>
  <inkml:trace contextRef="#ctx0" brushRef="#br0" timeOffset="228676.862">12959 2610 205 0,'5'0'2'0,"1"0"0"15,1 0 7-15,0 0 5 16,0 0 3-16,0 0-6 16,0 0-3-16,1 0-2 0,-1 0-1 15,-2 0 1-15,2 0-3 16,-1 0 0-16,-3 0 1 16,2 3 0-16,0-2 2 15,-2 1 1-15,1-2 4 16,1 2-6-16,-2 0-2 15,3 0 1-15,2 0 3 0,-3 1 2 16,2-2 1-16,0 5-5 16,2-1 2-16,2 4-4 15,-4-3 0-15,4 4 0 16,-2 3 1-16,0 1 0 16,-1 1-2-16,2 0 0 0,-1 5 0 15,3-4-2-15,-1 0 1 16,0 0-1-16,2 2 0 15,-1-2 1-15,2-1-2 16,-1-3 2-16,3 1-1 16,2-3 0-16,-1-5 0 15,7-1-1-15,1-4 0 0,2 0 1 16,9-14 11-16,3-11 0 16,14-12 1-16,10-15 3 15,14-14 2-15,15-18 3 0,15-16-9 16,17-12-4-16,13-10-1 15,11-6-1-15,16-2-1 16,1-1-2-16,10 3-1 16,0 0-1-16,-2 5 0 15,-8 5 0-15,-1 7 0 16,-5 9-5-16,-13 11-17 16,-6 6-16-16,-15 14-6 0,-10 10-56 15,-21 7-183-15</inkml:trace>
  <inkml:trace contextRef="#ctx0" brushRef="#br0" timeOffset="231557.7664">6663 9322 656 0,'-11'0'5'0,"-1"0"-6"0,8 0-6 16,4 0-2-16,4 0-14 16,14 0-36-16,14 0 38 15,2 0-6-15,0 0-64 16</inkml:trace>
  <inkml:trace contextRef="#ctx0" brushRef="#br0" timeOffset="234572.7549">30878 4277 339 0,'16'5'-68'0,"-3"0"67"16,-2 1-66-16,-1 1-112 15</inkml:trace>
  <inkml:trace contextRef="#ctx0" brushRef="#br0" timeOffset="240152.1432">18287 8219 257 0,'-7'-7'1'16,"-1"-1"-2"-16,3 3 2 0,-2 0 0 15,0 1-1-15,2 0 0 16,-1 1 13-16,0 2-2 16,5-1 13-16,-1-2 12 15,0 2-16-15,2-1-12 16,0 1-4-16,0 0-4 15,2 0 0-15,3 2 0 0,2 0-1 16,3 0-5-16,0 0 3 16,-1 6 4-16,6 3 1 15,-1-3-1-15,1 4 0 16,-2-2-1-16,4 0 1 16,0-3-1-16,0-3-1 0,0-2 2 15,2 0-2-15,1-2 1 16,3-11 4-16,4-6 18 15,1-8-3-15,8-10-5 16,8-9-7-16,5-12-1 0,6-7 4 16,7-7-4-16,3-4-2 15,4 6-4 1,-4 0-3-16,-8 8-46 0,-11 5-132 16</inkml:trace>
  <inkml:trace contextRef="#ctx0" brushRef="#br0" timeOffset="240857.7446">19760 8150 227 0,'17'10'2'16,"8"-5"11"-16,9-5 10 15,15-18 57-15,18-21-28 16,14-19 0-16,29-21-5 15,25-22-22-15,17-12-11 16,14-6-11-16,1-5-3 0,-16 3-133 16</inkml:trace>
  <inkml:trace contextRef="#ctx0" brushRef="#br0" timeOffset="251539.5045">3447 8282 402 0,'-10'0'2'0,"-2"-3"2"16,2 1 6-16,1-1-5 0,-2 1-3 16,-1-1-1-16,3-1 3 15,-2-1 4-15,0-2-2 16,1 0-3-16,0 0-2 16,0-2 1-16,-5 0-1 15,4-2 0-15,-1 2 0 16,-3-2 1-16,0 3-1 0,-2-3 0 15,-3 0 0-15,-1 2 3 16,1-3 5-16,-2 1-1 16,-2 0 2-16,-3-3-2 15,1 0 15-15,-2 0-12 0,-1-3-10 16,0 1 0-16,0 2 0 16,-3-2-1-16,0 2 1 15,-1 1 0-15,-4 2-1 16,-5-1 0-16,1 3-1 15,-3 2 2-15,-4-3-2 16,0 4 1-16,1 1-1 0,-3 0 0 16,0 1 1-16,-4-2 0 15,0 0 0-15,-1 4 0 16,-1 0 0-16,4-2 0 16,-2 4-1-16,-1 0 2 15,1 0 0-15,1 0-2 0,-3 0 1 16,0 0 0-16,3-1 0 15,-3 2 0-15,2 3 0 16,-2-1-1-16,3 4 1 16,-3-1 0-16,2 2 0 15,0-4 0-15,0 4-1 0,4 2 1 16,2-2-6-16,1 2 0 16,2 1 3-16,2 3 0 15,4-1 2-15,-3 2 0 16,5 1 0-16,-3 2 0 15,3 6 1-15,-2-1 0 16,2 5 0-16,-1 4-1 0,4 4 1 16,0 0 0-16,2 6 0 15,2 0-2-15,4 2 3 16,1-1-1-16,3 3 0 16,3-1-1-16,2-2 0 0,2 3-1 15,0-1 0-15,3-1-3 16,0 5-2-16,2-1 7 15,1 2 0-15,4-2-1 16,0 4 2-16,5-2-2 16,0 0 1-16,-1 0 0 0,7-3 0 15,1 0 0-15,5-2-1 16,-1-3 0-16,5-1 2 16,4 1-1-16,1-2 0 15,4 2 0-15,4-2 2 16,5 1-2-16,2 2 1 15,2 2-1-15,0-1-1 0,3 1-1 16,3 1 4-16,-2-1-1 16,3 1-1-16,2-5-2 15,-1 0-7-15,6-5-2 16,-1-4 1-16,5-1 2 16,-1-8 3-16,2-2 3 0,3-3-5 15,1-4 0-15,2-1 7 16,-2-5 0-16,1 2 0 15,3-7 0-15,0 1 2 16,2-4 0-16,3 0 2 16,-2 0-1-16,6-6-1 0,1-1 0 15,0-4 0-15,-1-1 0 16,-1-2 1-16,1-2 2 16,-2 0-4-16,-2-4 1 15,-2-3-2-15,1 0 1 16,-3-6 1-16,-1-2-2 0,1-1 0 15,-3-3 0-15,0-3 1 16,1 1 1-16,-5-3-2 16,-1 2 1-16,-4-7 0 15,-1 0 0-15,-4-5 0 16,0-3 0-16,-1-7 0 0,-4 1 0 16,-2-11 3-16,-1-4 2 15,-7 0 1-15,1-3-4 16,-4-1 0-16,-7 1-2 15,0 1 0-15,-6 0 1 16,-4 3-2-16,-5 0 1 0,-1 0-1 16,-7 2 2-16,-1-1-2 15,2 4 1-15,-7 1-1 16,-6 2 0-16,0 8-2 16,-6 4-43-16,-2 9-105 15</inkml:trace>
  <inkml:trace contextRef="#ctx0" brushRef="#br0" timeOffset="287754.0303">3228 8515 169 0,'0'-5'151'0,"0"3"-125"16,-1-2 1-16,-3 1 4 16,2 3-16-16,-2-2-5 15,2 2-5-15,0-2 3 16,1 2-2-16,-1 0 12 16,2 0-7-16,0 0-6 0,-2 0-3 15,2 0 0-15,0 0-5 16,0 0-1-16,0 4 3 15,2 3-1-15,1 2 2 16,4 3 1-16,-2 5-2 16,2 0 2-16,0 5 0 0,-2-3-1 15,3 4 1-15,-1-1 0 16,0-2-1-16,0-2 1 16,4-4-2-16,-4-4 1 15,2 1-1-15,-2-6 0 16,4 1 1-16,-4-6 1 0,5 0-2 15,0-2 3-15,2-10 7 16,6-8 6-16,5-10-4 16,7-8-1-16,6-10 2 15,6-9 1-15,7-10-2 16,5-5-4-16,7-3 4 16,5-5-4-16,5-1-3 0,1-1 0 15,6-1-3-15,1 5-1 16,-3 0 1-16,-5 5-1 15,-1 4-1-15,-3 6-9 16,-5 6-2-16,-6 7-4 0,-3 9-15 16,-4 9-26-16,-7 5-18 15,-4 8-156-15</inkml:trace>
  <inkml:trace contextRef="#ctx0" brushRef="#br0" timeOffset="309597.8566">777 4885 256 0,'0'0'72'0,"0"-1"-46"0,0 1-8 15,0 0 0-15,0 0-10 16,0 0-4-16,-4 0-3 15,1 0 0-15,-1 0 0 16,-1 0-2-16,-3 0-2 0,5 1 1 16,-2 3-1-16,-1-1-2 15,1 3 4-15,0-2 1 16,-1 1 1-16,0 0 0 16,1 0 4-16,0 1 5 15,0 0-3-15,1-1 1 16,-2 0-3-16,4 2-3 0,-3 2-1 15,3-2-1-15,1 4 0 16,-1 1 0-16,-2 5 0 16,3 1 1-16,-3 3-1 15,1 5 0-15,-1 5 0 16,-4 2 1-16,3 3-1 0,-2 5 0 16,0 3 0-16,2 0 0 15,2 2 0-15,-2 4 0 16,0-4 1-16,1 4 0 15,-1 0-2-15,0 2 1 16,-3 0 0-16,3 1 0 0,-2 4 1 16,0 6-1-16,0-1 0 15,-1 7 3-15,1 5 1 16,2-3 0-16,1 3 0 16,4-1-1-16,0-2 0 15,-1-2-2-15,9 1-1 0,-1-1 1 16,8 4-1-16,1 1 0 15,0 2 1-15,0-1-1 16,1 0 0-16,0-2 0 16,-4 2 0-16,-1 2 0 15,-5-2 0-15,-2 2 1 16,-8 1-1-16,3-5 0 0,0 0 1 16,-9-5 1-16,-1-7 1 15,1-11 3-15,1-9-4 16,1-13-1-16,4-10-1 15,3-11-1-15,0-7-31 16,5-14-98-16,10-12-3 0</inkml:trace>
  <inkml:trace contextRef="#ctx0" brushRef="#br0" timeOffset="363160.226">3763 6960 299 0,'-7'-9'43'16,"0"-2"3"-16,2 0-19 15,2 0-16-15,-2 1-6 16,3 1 1-16,-1 2-1 0,1-2-2 15,0 2 11-15,-1 3-3 16,1 0 1-16,0 3-3 16,2-1-7-16,-1 0 1 15,-1 2-2-15,2 0 1 0,0 0-6 16,0 0 2-16,0 0-2 16,0 2 2-16,7 4 3 15,0 1 0-15,0 3-1 16,6 5 0-16,-3-1 0 15,1 4-1-15,0 0 1 16,1 3 1-16,0-2-3 0,-2 3 1 16,2-2-1-16,0 1 1 15,0-1-2-15,1-5 1 16,1-2 1-16,0-4 0 16,4-4-1-16,6-5-1 15,3-10 1-15,7-13 1 16,7-17 1-16,10-12 2 0,11-15 7 15,5-10-6-15,8-10 4 16,6-10 5-16,5-1 4 16,-1-1 2-16,-3 8-7 15,-1 3-7-15,-4 10-6 0,-7 13 7 16,-7 14-22-16,-11 13-30 16,-16 8-91-16</inkml:trace>
  <inkml:trace contextRef="#ctx0" brushRef="#br0" timeOffset="380470.825">3359 5517 138 0,'0'3'80'0,"0"-3"-79"15,2 4 0-15,-2-1 0 16,0 2 9-16,2 1 6 16,-2 3 1-16,1 2-5 15,1-2 5-15,-2 1 16 16,2 1-17-16,1 1-4 15,2-2-3-15,0-2-7 0,4-1 2 16,3-3-2-16,3-2 2 16,8-2 8-16,6-9 14 15,7-14-1-15,5-11-3 16,9-11 3-16,5-12-14 16,3-6-1-16,3-5 0 0,2 1-1 15,-6 1-4-15,-2 4-3 16,-7 4 0-16,-7 11-2 15,-10 6-27-15,-11 7-47 16,-8 6-141-16</inkml:trace>
  <inkml:trace contextRef="#ctx0" brushRef="#br0" timeOffset="388773.8476">15525 2710 442 0,'3'-8'-6'0,"-3"-1"11"16,4 0-4-16,-1-1-1 15,2-1 1-15,-2 0 0 16,-1 2-1-16,-2 0 1 0,0-1 0 16,0 2-1-16,-3-1 1 15,-5 1 0-15,1-3 1 16,-2 1 4-16,0 2 2 16,0-2 6-16,-2 2-3 15,1-2-1-15,-3 0-6 16,-1 2-1-16,-5-3-2 0,-3 2 0 15,-2 0-1-15,-5 0 0 16,-3 0 0-16,-6 1 0 16,0-2 0-16,-5 2-1 15,-2 1 0-15,-3-1 1 16,-6 3-2-16,-4 1 0 0,-3 1 1 16,-2-1 1-16,-6 3-1 15,1-2 1-15,-5 0 1 16,-2 2-2-16,-1-4 1 15,1 2 0-15,-2 0 0 16,-2 0 1-16,-2-3 0 16,1-4 3-16,-3 4-1 0,0-5-1 15,-1 0 1-15,0-1-1 16,-1-3 2-16,0 5 4 16,2-5-1-16,-4 3 1 15,-3 2-2-15,4-1-3 16,-6 2-2-16,1-2 2 0,3 4-3 15,-2-2 1-15,8 0-1 16,-5 0 0-16,1-1-1 16,1-1 1-16,2 2-4 15,-7-2 1-15,-2 2 1 0,-1 2 2 16,0 2 0-16,-1 0 0 16,-5 1 0-16,4 0 1 15,-2 2 0-15,3 1 2 16,1-1-3-16,1 0 3 15,6-1-1-15,-2 1-2 0,3 2-1 16,-2-2 2-16,-1 2-2 16,-2 0 1-16,0 0-3 15,-3 7 1-15,1 0 0 16,-3 1 1-16,0 4 0 16,0 2 0-16,0 0 1 15,0 3 0-15,-5 2 0 0,7 1 0 16,0 1 0-16,1 1 1 15,0 1-1-15,2 4 0 16,2-2-1-16,0 1 2 16,-1 2-2-16,0 0 1 0,4 0 1 15,3 1-1-15,-3-2-1 16,1 2 1-16,1 2 0 16,3-1 0-16,-2 1 0 15,4 1 1-15,0-3-1 16,3 4 0-16,6-5 3 15,1 7 0-15,5-3 0 0,1 0 0 16,2 1-1-16,1 2-1 16,3 2 1-16,0 0-2 15,3 4 0-15,1 1 0 16,4 2 0-16,-1-1 1 16,1 0-2-16,1 1 1 0,4 1 1 15,-1-2-1-15,3 1 0 16,4 1 0-16,3-4-1 15,5 2 1-15,2-6 0 16,7-1-1-16,3-4 1 16,2 0 1-16,6-3-3 0,4 1 2 15,3 0-1-15,2 2 1 16,0 0 0-16,7 1 0 16,3 1 0-16,4 1-2 15,1 1 4-15,2 1-2 16,0-1-2-16,3 1 2 0,1 1 0 15,5-2 0-15,1 1-1 16,5 0 1-16,5-1 0 16,4-2-1-16,1-1 1 15,5-2 0-15,5 0 0 16,0-3 0-16,6 0-1 16,3 1 1-16,3 2 1 0,5-1-1 15,-3 2 0-15,5-2 0 16,-2 2-1-16,3 0 2 15,2 0-1-15,4-1 0 16,4 0 1-16,1-3-2 16,0 0 1-16,4-1 0 0,4-2 0 15,4-3 0-15,0 0 0 16,4-4 0-16,7 0 1 16,2 0-1-16,0-1 1 15,3-2-1-15,7 2 2 16,3-2-4-16,1 2 2 0,5-2 2 15,1 0-2-15,3-1 0 16,0-1 0-16,2-2 0 16,2-1 0-16,1-1 0 15,5-2 0-15,0 0 0 16,6-3 0-16,1 3 0 16,1-4 1-16,2 1-2 0,1-1 2 15,2-1-2-15,0 1 1 16,2-3 1-16,2 3 0 15,3-3-1-15,-1 2 1 16,-1-2-2-16,1 0 2 16,2 0-1-16,2 0 0 0,5-8 0 15,-4-1 0-15,5-3 0 16,4-2 1-16,1-5 0 16,-2-4-1-16,-2 1 2 15,-1-8 0-15,1 0 0 0,-4-3 0 16,-5-4-1-16,-2-3 0 15,0-3 0-15,-6-5 0 16,-5-5-2-16,-3-5 3 16,-8-4-1-16,-9-8 0 15,-9-5-1-15,-10-3 1 16,-9-10-1-16,-12-1 0 0,-7-9 1 16,-14-2 0-16,-7-5 1 15,-13-4-3-15,-10-6 3 16,-12-2-1-16,-9 0-1 15,-14-3 1-15,-3-1-1 16,-23 1 1-16,-17 6-1 0,-12 2 2 16,-19 8-4-16,-14 9 2 15,-17 10-4-15,-15 11-14 16,-10 11-20-16,-16 8-60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44:32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24060 3734 429 0,'-7'0'4'0,"2"-4"1"15,1 0 5-15,2 2 19 16,1 1-10-16,1-4 0 16,0 5-8-16,0 0-3 15,0 0-1-15,-2 0-4 16,2 0-4-16,0 0-3 0,0 0-21 16,0 0 0-16,0 5 13 15,0 2 11-15,7 0 2 16,1 1-2-16,5 3-4 15,5-1 4-15,6-2 1 16,3 2 0-16,8-2 7 16,8-1-3-16,6-3 0 0,7 1-1 15,0-1-2-15,12-3-1 16,0 0 1-16,5 2 0 16,3 0 1-16,2-1-2 15,4 0-1-15,4 2 2 0,7 2-1 16,-3-3 0-16,5 2 0 15,2-1 2-15,3 3 4 16,5-2 2-16,-1-1 0 16,9-2 0-16,-2 2-4 15,6 0 0-15,3-2-2 0,3-1-1 16,4-1 0-16,0 0 0 16,4 2 1-16,3-2 5 15,-4 4-2-15,5 0 0 16,-2 1-3-16,-2 0-2 15,2 5 2-15,0-2-1 16,3 4 0-16,0 0-1 0,1-3 0 16,5 3-1-16,0-2 2 15,0-1-1-15,3-2-6 16,1-1 0-16,3-3 2 16,0-3 3-16,2 0 1 15,0 0 0-15,-3-6 0 0,-2-2 0 16,0 1 0-16,-2-2 0 15,-7 0 0-15,-2 1 0 16,-3 4 0-16,-5-1 2 16,-2 2-1-16,-4-2 1 15,-2 3-1-15,-9 0 0 0,4 2-1 16,-12 0 2-16,-5 0-2 16,-6 0 1-16,-8 0-1 15,-5 0 0-15,-10 2 1 16,-5-2 0-16,-9 0-1 15,-6 0 0-15,-9-5 1 0,-4-4-44 16,-14-5-96-16</inkml:trace>
  <inkml:trace contextRef="#ctx0" brushRef="#br0" timeOffset="1503.3888">2066 4569 341 0,'-5'-8'-54'0,"-2"0"31"16,-1 5 9-16,-1-4 12 0,2 1-2 15,-1 1 4-15,-4 3 25 16,5-3 38-16,-1 1-15 16,1-1-8-16,-1 3-22 15,1-1-9-15,2 1 10 16,-1 0-2-16,5 2-3 15,-1 0-3-15,0 0-6 0,2-2-2 16,0 2-3-16,0 0-3 16,0 0-2-16,5 0 2 15,6 4 2-15,4 3 2 16,0 4 0-16,6-2-1 16,1 3 0-16,7 1-1 0,3 1 2 15,7 2-1-15,3 2-1 16,7-2 2-16,9 0-1 15,2 0-1-15,5-2 2 16,7 0-1-16,1-4 0 16,8-2 0-16,1-1 0 0,6-3 0 15,9-4-1-15,3 0 2 16,4-2 0-16,6-8 1 16,5-1 0-16,1-3-1 15,4-4 0-15,1 2 0 16,2-2-1-16,0 0 0 15,2 0 0-15,-3 2 1 0,-3 0-1 16,-4 0 0-16,-2 2 1 16,-7 0-2-16,-4 1 3 15,-7 4-3-15,-8 2 3 16,-6 5 2-16,-11 0 2 16,-9 2-1-16,-7 0 0 0,-10 6-1 15,-8 5-2-15,-4-5-1 16,-5 5 0-16,-1 2 0 15,-3-3 0-15,-5 0-9 16,-5-4-58-16,-8-6-228 0</inkml:trace>
  <inkml:trace contextRef="#ctx0" brushRef="#br0" timeOffset="7551.3572">14985 4948 184 0,'-8'-7'34'0,"5"-2"-15"15,-3-2 13-15,5-1-8 0,-1 1-16 16,2-5-8-16,0 4 1 16,0-3 2-16,0 2 12 15,0 1 9-15,-4 2 4 16,-1-1-4-16,-1 0-8 0,-1 2-8 15,0 0-3-15,-2 0-6 16,-2 2 2-16,-1 0 3 16,0 0-4-16,0 0 0 15,-2 1 1-15,1 1 2 16,-1-2 2-16,-4 2-4 0,2-1 1 16,0 1 1-16,-2 1 1 15,0 1 0-15,-1 3-1 16,2-2 0-16,-3 0 1 15,4 2 7-15,0 0 4 16,2 0-4-16,2 0-2 16,7 0-3-16,0 2-2 0,5 3-2 15,0 0-3-15,0 3-1 16,10 1 2-16,7 1 0 16,8 3 1-16,8 1-1 15,6-1 0-15,10-1 2 0,7-1 6 16,13-2-3-16,6-4-1 15,10 1 0-15,8-3-3 16,9-3 1-16,8 0-1 16,-1 2 0-16,8-2 2 15,2 0 1-15,0-4 8 0,3-3-4 16,2 0 0-16,-2 0 3 16,2-2 1-16,-6-2 4 15,1 2-4-15,-8-2 0 16,-5 3-6-16,-7-1-1 15,-9 1-3-15,-14 3-1 16,-11 2-1-16,-11-1 2 0,-13 6-2 16,-11-2-2-16,-6 0-9 15,-11 4-15-15,-9 1-26 16,-4 0-13-16,-15-3-140 16</inkml:trace>
  <inkml:trace contextRef="#ctx0" brushRef="#br0" timeOffset="16672.0922">3378 4814 429 0,'-7'-5'17'0,"0"-2"-15"15,2-3 0-15,-2 3 1 16,4 1 2-16,-4-2-4 0,2 1 2 16,0-2-1-16,-2 2 7 15,2 2 2-15,0-3-5 16,0 3 0-16,0 2-3 15,-4-4-2-15,4 3 2 16,-4-2-2-16,-2 1 3 0,1-2 0 16,-4 4-1-16,1-1 0 15,-6-2-2-15,0 3 0 16,-1 0 0-16,-5 1-1 16,2 2 0-16,-6 0-1 15,2 0-10-15,-5 3 4 16,3 6 7-16,-3 0 0 0,1 3-1 15,1 1 2-15,1 3-3 16,0 0 2-16,0 6 0 16,1-2 0-16,0 0 0 15,1 4-1-15,2-1 1 16,4 2-2-16,1 2 4 0,3 1-2 16,0 2-2-16,5 3 2 15,-1-3-1-15,2 4 1 16,3 1 0-16,1-2 0 15,2 2 0-15,0 1-1 16,2 3 1-16,-3 2 0 0,5 0 0 16,-1 2 0-16,2 5 0 15,-2-3 0-15,-1 1 0 16,8 1 0-16,4-3 0 16,1 1 0-16,1-4 0 15,3 0-2-15,3-5 2 0,-1-6 0 16,5 0-2-16,5-5 0 15,-2-4-1-15,5-1 0 16,3-6-1-16,3 0-1 16,3-3 4-16,-3-2-2 15,3-4 1-15,1-1 1 0,3-4-1 16,-3 0 2-16,2 0-1 16,1-5 0-16,-3-6 1 15,1-2 1-15,0-3 1 16,-3 0 1-16,3-5 4 15,-1-4-2-15,1-3 1 16,-1-5-4-16,-1-2-1 0,-1-3 0 16,0-1-1-16,-5-2 4 15,-3-2-4-15,-3 0 7 16,-2-1 4-16,-2-2 1 16,-7-1 0-16,-2-1-2 15,-6-2-5-15,-7 2 2 0,0-6-2 16,-12 0-1-16,-10-4 0 15,-10 1-2-15,-12-2 1 16,-5 2-3-16,-12 3-8 16,-6 8-2-16,-10 7 0 15,-4 7-1-15,-5 9-22 0,-4 10-17 16,-8 13-19-16</inkml:trace>
  <inkml:trace contextRef="#ctx0" brushRef="#br0" timeOffset="32815.7233">10423 7147 399 0,'-2'-4'6'0,"1"1"-1"16,-1-1 7-16,2 3-7 15,0-1 4-15,0 0-3 16,0 0 9-16,0 2-1 15,0-1-1-15,0 1-11 0,0 0-1 16,0 0-3-16,0 0 1 16,3 0-1-16,2 0 0 15,2 0 0-15,1 1 2 16,3 1 0-16,2 2 0 0,3-1 0 16,5-1 0-16,5 1 0 15,3-1 1-15,5 4-2 16,1-3 2-16,3 1-1 15,4-1 0-15,2-1 1 16,3 2-1-16,5-1-1 16,2 1 2-16,7-3-2 0,2 1 2 15,7 0-1-15,2-2 1 16,5 0-1-16,4 0 1 16,1 0-1-16,11 0 1 15,5-2 1-15,2-3-2 16,2 0 1-16,5-3 0 0,2 1-1 15,-1 0 0-15,3 0 0 16,0 2-1-16,1 1 2 16,1 0-1-16,2 1 1 15,3-1-1-15,-1 3 0 16,4-1-1-16,-3-2 2 0,4 4 1 16,-2-2 3-16,4 1 1 15,0-1-2-15,3 2-1 16,2-2-1-16,1 1-2 15,3-1 3-15,2 0-3 16,5 2 0-16,-3-2 2 16,2 2-2-16,2 0 0 0,-3 0 2 15,2 0-3-15,1 0 2 16,2 0-1-16,-4-2 0 16,5 2 1-16,0-2-1 15,-1-1 0-15,5-1 1 16,1 1-1-16,-4-1 2 0,6-1 5 15,0-1-1-15,-4 3-2 16,6 1-1-16,-4-1-1 16,0 1-1-16,2 0 0 15,-5 2-2-15,2-2 3 16,-1 2-2-16,1-1 0 0,-1-1 1 16,-4 0-2-16,-1 0 3 15,2 0-1-15,-8 2-2 16,1-2 3-16,-6 2 0 15,-2-2 1-15,-5-1-1 16,-5 0 2-16,-6-1-3 0,-9-1 1 16,-4-1-1-16,-4-1 1 15,-8 0 0-15,-12 0-1 16,-10-1-1-16,-13 0 0 16,-14-1-48-16,-19-5-96 15</inkml:trace>
  <inkml:trace contextRef="#ctx0" brushRef="#br0" timeOffset="36823.059">22627 6262 331 0,'21'-9'-20'0,"-1"1"20"16,-1-3 1-16,-2 2-3 15,-2 0-32-15,-5 2 23 16,-3 0 10-16,-2 0 2 0,-3 1 6 16,1 3 25-16,-3-1 2 15,0 0-2-15,0 1-10 16,0-1-3-16,-5 1 3 15,2 1 3-15,-1-1-13 16,-1 3-1-16,-2 0-5 16,-1 0-4-16,-6 0-1 0,1 3-1 15,-4 9-1-15,-5 3 2 16,-1 8-2-16,-5 6 1 16,-5 8 0-16,1 6-2 15,-5 9 3-15,3 6-1 16,2 4 0-16,3 5 0 0,1 1 0 15,5 0 0-15,5-1 1 16,7-6-1-16,8-6 0 16,3-9-1-16,12-8 0 15,13-12 2-15,11-9-1 16,11-10-1-16,4-7 2 0,9-6 6 16,1-14 1-16,0-4 5 15,-2-3 8-15,-8-2 0 16,-8 1-14-16,-13 1-5 15,-11 2-1-15,-18 2 2 16,-4 5 4-16,-24 2 2 16,-17 6-6-16,-6 2-10 0,-9 6 2 15,1 2 5-15,3 8-1 16,2 8 1-16,12 5-14 16,7 4-33-16,9-3-21 15,9-5-144-15</inkml:trace>
  <inkml:trace contextRef="#ctx0" brushRef="#br0" timeOffset="37593.1925">22783 5692 504 0,'-47'0'2'0,"-1"8"-2"16,-4 5 1-16,-2 10 1 16,-2 4-3-16,-2 3 1 15,-6 9 1-15,-2 4-3 16,1 5 4-16,0 6-4 15,-1 2 3-15,3 2-1 0,2 10-1 16,5 1 1-16,7 6 0 16,2 4 0-16,7 1-1 15,6 5 1-15,7 0-1 16,5 1 1-16,10 2 0 16,6 0-1-16,6-4 2 15,5-2-2-15,15-4 0 0,9-7 1 16,10-6-2-16,10-8 1 15,9-9 2-15,8-5-2 16,10-8 2-16,6-8-1 16,6-5 1-16,4-10 0 15,6-10 0-15,5-2 2 0,-1-18 9 16,6-9 3-16,0-16-6 16,4-10 1-16,-5-13 1 15,-2-14-2-15,-2-12-5 16,-9-11-1-16,-12-9-2 15,-13-8 2-15,-16-5-2 0,-16-3 0 16,-22-4 1-16,-15 0 0 16,-10 4 13-16,-32 3-2 15,-19 14 2-15,-21 13-1 16,-30 20-7-16,-32 26-15 16,-24 30-16-16,-28 26-11 0,-19 42-14 15,-12 31-3-15,1 23-9 16,12 11-150-16</inkml:trace>
  <inkml:trace contextRef="#ctx0" brushRef="#br0" timeOffset="40965.4373">14977 5836 335 0,'3'-4'10'0,"-3"-1"9"0,0-2-2 16,0 2 8-16,0-1-12 15,0-1-5-15,0 2 1 16,0 0-3-16,0 1 3 15,0-2 0-15,0 3 2 16,-3-1 2-16,1 2-2 16,1-1 1-16,1 1 2 0,0 2 0 15,-2 0-6-15,2 0-2 16,0 0-5-16,0 0-1 16,0 0-1-16,0 0-1 15,-2 0-1-15,2 7 3 16,-2 2 0-16,2 6 0 0,0 1 0 15,-1 1 0-15,1 3 1 16,0 3-1-16,0 4 0 16,0 5 0-16,0 5 0 15,0 7 0-15,0 4 1 16,0 7-2-16,-2 7 2 16,0 6-1-16,-3 5 0 0,3 6 1 15,-1-1 0-15,0 1-1 16,1-1 1-16,2-1-1 15,0-1 0-15,0-6 1 16,2-2-1-16,4-1 0 0,1-4 1 16,-2-4-1-16,2-2 0 15,0-5 0-15,-1-2 0 16,1-2 0-16,0-7 1 16,0 2-2-16,1-10 2 15,-1 3-1-15,0-5 0 16,-2-5 0-16,1 1 0 0,-5-5 0 15,2-1 1-15,-3-2 4 16,0-2 10-16,0-1-4 16,0-4 1-16,0 3-2 15,0-5 1-15,0-1-5 16,-3-2 0-16,2-1-3 0,-1-3-2 16,0-1-1-16,2-2 0 15,-2 0-37-15,-1-2-57 16,-1-11-192-16</inkml:trace>
  <inkml:trace contextRef="#ctx0" brushRef="#br0" timeOffset="62029.8747">8772 1068 530 0,'0'-14'0'0,"0"1"0"0,0-1 2 15,0 0-2-15,-2-2 3 16,-2 2-6-16,-4-3 5 16,1 2-26-16,-6-3-7 15,-4 1-15-15,-5 2 9 16,-2-2 2-16,-5 5 32 0,-3-4 10 16,-7 0 16-16,-2 2-5 15,-3-4 9-15,-7 2-3 16,2-6 1-16,0 3-8 15,-2-5-6-15,1 3-6 16,0-2-2-16,-3 2-4 0,-1-1 4 16,-2 4-5-16,-5 1 3 15,-2 2-4-15,-8-1-2 16,-2 4 2-16,-1-5 2 16,-1 5-1-16,-2-4 4 0,4 0-3 15,4 2 2-15,2 0-2 16,-1-1 1-16,-1 3 1 15,-4 1-1-15,-5 2-1 16,0 4 3-16,-3-1-4 16,-3 4 3-16,3 2-1 15,1 0 1-15,4 0-2 0,4 0 2 16,-2 8-3-16,-3-1 3 16,0 2-1-16,-2 3-1 15,-2 1 0-15,1 1 1 16,5 2-2-16,2 2 3 15,3 0-1-15,7 1-1 0,0 3 2 16,-2 1-1-16,3 2-2 16,0 2 4-16,1 1-11 15,0 4-5-15,5 4 9 16,10-2-3-16,1 1 3 16,6 7 4-16,6-5 1 15,5 5-2-15,6 0 2 0,4 1-1 16,5 4 1-16,4 3 0 15,6 0-1-15,3 1 0 16,-2 2-3-16,14-1 4 16,7-2-1-16,6 0 1 0,6 0 0 15,4-3 1-15,8 2-2 16,4-3 2-16,3 3-2 16,6-3 5-16,5 0-1 15,2 1-2-15,6 1 1 16,4 0-1-16,4-1 1 0,4-3 0 15,7-1 1-15,4-2 1 16,3-4-1-16,5-1 1 16,5-4-1-16,4-1 0 15,1-5 0-15,6-2-1 16,1-3 2-16,6-3-1 16,3-10-2-16,4-2 2 0,3-6 0 15,1-2-1-15,3-12 2 16,3-6-2-16,0-10 0 15,-2-4-1-15,1-7 0 16,-5-6 2-16,-5-4-2 16,-3-6 2-16,-8-4 3 0,-9-7 4 15,-13-5 2-15,-8-5 6 16,-14-7-3-16,-17-2 1 16,-16-3-8-16,-15-3 2 15,-19 2-1-15,-11 5-3 16,-25 6-1-16,-19 6 0 0,-14 12-2 15,-18 9-2-15,-17 8 0 16,-18 18-15-16,-16 12-22 16,-18 15-17-16,-11 7-11 15,-18 19-66-15</inkml:trace>
  <inkml:trace contextRef="#ctx0" brushRef="#br0" timeOffset="62785.6844">1515 1675 483 0,'2'12'1'16,"-1"0"-7"-16,7 4 5 16,3-1-2-16,4-3 3 15,7-6-8-15,9-6 2 0,4-11 5 16,20-25 9-16,7-21-2 15,23-23 14-15,21-22 2 16,21-14-12-16,17-9-4 16,9-4-4-16,1 9 0 15,-1 11-31-15,-13 15-104 0</inkml:trace>
  <inkml:trace contextRef="#ctx0" brushRef="#br0" timeOffset="66217.0718">14668 5945 441 0,'-2'-6'21'0,"-1"-1"-18"0,-4 0 2 16,4 0 2-16,-1 2-4 16,-2-3-2-16,2 3 1 15,1 2 0-15,-1 1 6 16,-1-2 5-16,2 4-8 16,1 0-2-16,-3 0-1 15,0 0-1-15,2 0-2 0,-4 8 1 16,-4 0-1-16,3 3 0 15,-4 5 1-15,-3 2-2 16,0 3 4-16,1 2-2 16,-4 2 0-16,0 4 1 15,2 4-1-15,-3-1 0 0,0 5-1 16,-1 0 2-16,-2 6-1 16,1 2 1-16,-2 1-1 15,1 1 0-15,4 0 0 16,0 0 0-16,4-1 1 15,-1 1 0-15,5 3-1 0,-2 0 1 16,4 5 0-16,4 0 1 16,-1 4-1-16,3-2 4 15,2 0-5-15,0-4 1 16,0-3-2-16,0-3 2 16,6-4 0-16,2-4-1 0,2-2 0 15,0-5 1-15,1-3-2 16,2-6 2-16,1-1-1 15,1-8 0-15,0-2 0 16,4-6 0-16,-2-2-1 16,3-4 2-16,2 0 1 15,1-4 2-15,0-9 7 0,3-6-3 16,-1-5 4-16,2-8 3 16,2-5 4-16,0-8-4 15,5-7-5-15,0-6 1 16,1-6 0-16,3-6-5 15,-1-2-3-15,0-4-1 0,-5 1-1 16,-3-5 5-16,-6 2 3 16,-7-6 0-16,-7 5-1 15,-9-3-5-15,0 5-1 16,-20 6 0-16,-11 5 0 0,-10 12-8 16,-5 15-20-16,-8 16-23 15,-5 19-22-15,-6 14-1 16,2 27-25-16</inkml:trace>
  <inkml:trace contextRef="#ctx0" brushRef="#br0" timeOffset="67810.944">16428 6760 457 0,'0'0'29'0,"0"8"-18"16,0-8-7-16,0 0-5 0,0 3 0 15,3-2 1-15,3 5-2 16,0-3-22-16,-1 1-39 16,-3 0-110-16</inkml:trace>
  <inkml:trace contextRef="#ctx0" brushRef="#br0" timeOffset="68123.0481">17466 6718 545 0,'0'0'6'0,"-3"0"-7"0,3 0 2 16,0 0-5-16,5 4-37 15,3-4-2-15,2 0-48 16,-3 0-255-16</inkml:trace>
  <inkml:trace contextRef="#ctx0" brushRef="#br0" timeOffset="68357.8667">18630 6549 473 0,'0'8'-93'15,"-7"-1"-4"-15</inkml:trace>
  <inkml:trace contextRef="#ctx0" brushRef="#br0" timeOffset="69184.3134">11346 6689 516 0,'8'0'-20'15,"-1"0"-6"-15,5 0 18 16,3 1-5-16,2-1-55 16,-2 0-91-16</inkml:trace>
  <inkml:trace contextRef="#ctx0" brushRef="#br0" timeOffset="69463.3545">12320 6781 504 0,'10'4'-14'0,"2"0"-9"0,-4 3 7 15,-1 0-31-15,-2 1-113 16</inkml:trace>
  <inkml:trace contextRef="#ctx0" brushRef="#br0" timeOffset="69739.9651">12849 6758 584 0,'5'9'6'0,"3"-9"-48"16,6 0 28-16,5 4-14 15,-4-1-69-15,4-3-97 16</inkml:trace>
  <inkml:trace contextRef="#ctx0" brushRef="#br0" timeOffset="69985.7161">13438 6718 622 0,'0'4'-34'16,"6"0"-53"-16,3-1 31 15,5-1-191-15</inkml:trace>
  <inkml:trace contextRef="#ctx0" brushRef="#br0" timeOffset="71330.7603">14902 6065 339 0,'2'0'200'0,"-2"0"-197"16,0-6-1-16,0 4 0 15,0-1-1-15,0-1-1 16,-2-1 0-16,-3 1 1 16,1-3-1-16,-5 4 0 15,-2-5 1-15,-4 3-2 0,-2-2 1 16,-5 0-4-16,-5 1-4 15,0-1 2-15,1 0 4 16,-5 0 3-16,3 0-1 16,-1 0 0-16,0 1 0 15,-2 1 1-15,3 2-1 0,-1-1 0 16,0 2 1-16,-1 0-1 16,1 0 0-16,0 2 0 15,0 0 0-15,2 0 0 16,-2 2 0-16,5 3 0 15,-1 1 1-15,1 3-1 16,-1 3 0-16,-2 1 13 0,0 5-12 16,-6 1-1-16,-1 4 1 15,-1 2-2-15,-1 2 2 16,-2 0 0-16,1 1-2 16,0-1 2-16,3 0-1 15,0 0-1-15,4 1 1 0,1 1 0 16,2 0 0-16,4 3 1 15,-2 0-2-15,1 2 2 16,2 1-1-16,3 0-1 16,3-1 2-16,0 0-1 15,1 0-1-15,5-2 2 0,0 3-1 16,3-3-1-16,4 0 1 16,1 3 0-16,2-1 0 15,0 0 0-15,2 2 0 16,8 0-1-16,3-1 1 15,4-3 0-15,5 2 0 16,2-2 0-16,6-3-1 0,3 1 2 16,4-3-2-16,5-4 1 15,3 2 0-15,7-3 0 16,1-5 1-16,1-1 0 16,-1-1-2-16,4-5 2 15,-5-1-1-15,2-4 0 0,-2-3 2 16,6-2 0-16,-2-2 2 15,0-6-2-15,2-6 2 16,1-4-4-16,0-8 1 16,-3 0 1-16,-2-6-1 15,-4-4 2-15,-3-1 6 0,-4-3-3 16,-6-4 7-16,-8-1 3 16,-3-3-1-16,-6 0-8 15,-5-2 3-15,-5 0-1 16,-7-1-2-16,-3-1-4 15,0-2 0-15,-11-3 1 0,-3 0 1 16,-8-1 1-16,-3-2-7 16,-3 5 2-16,-9 2 0 15,-7 4 1-15,-10 8-4 16,-2 9-5-16,-10 11-10 16,-9 14-7-16,-5 7-9 0,-3 15-27 15,0 10-49-15</inkml:trace>
  <inkml:trace contextRef="#ctx0" brushRef="#br0" timeOffset="72226.3728">14349 7125 415 0,'2'0'17'15,"-2"0"20"-15,0 0-2 16,0 0-11-16,0 0-20 15,1 3-3-15,1 4-1 16,-2 5-2-16,2 6 2 0,-2 7 0 16,0 5-1-16,0 6 3 15,0 3-1-15,-5 2-2 16,-2-2 2-16,0-1 0 16,-1-4-1-16,1 0 0 15,3-6 0-15,3 1-13 16,-1-4-20-16,0-2-37 0,0-3-119 15</inkml:trace>
  <inkml:trace contextRef="#ctx0" brushRef="#br0" timeOffset="73132.2114">14152 7703 315 0,'-3'0'48'16,"3"0"-4"-16,0 0-22 0,0 3-20 15,6 0-1-15,6 1 4 16,5 3 3-16,4 1 0 15,4 0 1-15,2-1-7 16,2 0 1-16,3-4-1 16,1 1-1-16,1-2-1 15,-2-2 3-15,-5 0-2 0,-2 0 3 16,-6-2-3-16,-4-2 1 16,-6-3 2-16,-2 3 4 15,-4-4 0-15,-3-1-3 16,-7 0-2-16,-8-1-2 15,-9 0-10-15,-3 3-4 0,-5 4 8 16,-2 3 0-16,-2 0 4 16,2 0 2-16,0 12 0 15,4 3-1-15,-1 3 1 16,4 3-2-16,0 2 1 16,3 4 1-16,3 3 1 0,3 1 1 15,3 2 0-15,5 1-1 16,5 0 0-16,5 0 1 15,-2-4-3-15,9-5 0 16,13-2 0-16,3-7 0 0,5-4 0 16,6-1 1-16,1-5 5 15,1-1 4-15,-7-3 6 16,-7 2-8-16,-5-1-6 16,-12 6-1-16,-5 4 8 15,-15 4 46-15,-14 6-27 16,-13 8-21-16,-11 8-4 0,-10 6-1 15,-8 1-10-15,1-1-35 16,4-8-37-16,5-10-112 16</inkml:trace>
  <inkml:trace contextRef="#ctx0" brushRef="#br0" timeOffset="85584.1057">3542 9519 407 0,'-7'-11'2'15,"2"4"-1"-15,2 0 1 16,0 1 4-16,3-2-5 15,0 3 1-15,0 1 0 16,0 1-3-16,6-1 1 16,1 3 0-16,0-1-3 0,5-1-2 15,0 3 4-15,5 0-1 16,1 0 2-16,6 0-1 16,3 0 2-16,4 3-2 15,4 0 2-15,6 1-1 16,6 0 1-16,7 0 1 0,5 3 0 15,10-1 3-15,6-2 0 16,6-1 0-16,11-3-2 16,3 0 0-16,9 0-2 15,9 0 0-15,4-7 2 16,10 0-3-16,2-3 0 16,9 2 2-16,6-3-2 0,2 2-1 15,1 1 1-15,3-2 1 16,3 5 0-16,-4-2 2 15,-1 4 0-15,-3 2-2 16,-3-2 6-16,-4 3 4 0,-3 0 0 16,0-2-1-16,-4 2 10 15,-2-4-9-15,-3 1-4 16,-3-1 1-16,1-1-3 16,-7 2-5-16,-5 1 2 15,-17-4-28-15,-13-3-164 16</inkml:trace>
  <inkml:trace contextRef="#ctx0" brushRef="#br0" timeOffset="100226.8793">32131 9325 619 0,'-8'-21'-8'0,"-1"-1"-1"15,-3 1 9-15,2 0 2 16,-4 2-2-16,-4-2-1 16,-6 2-17-16,-10-1-8 0,-7 2-11 15,-8-1-20-15,-12 5-28 16,-7-1 9-16,-11 2 32 15,-3 3-10-15,-8 1 43 16,-3 0 57-16,-6 2 12 16,-6-1 23-16,-2 1-22 15,-6 2-35-15,-3 2-9 0,-4 1-9 16,-4 0-1-16,-5 2-3 16,-2 0-1-16,-8 0-1 15,-4 4 1-15,-8 1-1 16,-3 0 0-16,0 3 0 15,-6 2 0-15,4-1 2 16,-7 2 11-16,2 3 1 0,3 2 2 16,2 2-10-16,2 1 1 15,-3 5 0-15,7 1-2 16,6 1-1-16,2 4-3 16,5 4-1-16,5 1 0 0,6 2 2 15,4 6-2-15,8 2-1 16,4 0 1-16,7 4 0 15,6 1 1-15,9 0-1 16,3 5 0-16,7-2-1 0,2 8 3 16,4 1-4-16,8 4 3 15,3 2-2-15,3 0 0 16,8 3 1-16,3 1 0 16,8-1-1-16,7-1 2 15,8 1-3-15,6-3 2 16,9-1 0-16,9 3-1 0,0-3 1 15,12-2 0-15,14-1 0 16,6-1-1-16,8-4-4 16,11-4-5-16,5-4-1 15,12-2 3-15,10-8 3 16,7-2-1-16,8-5 2 0,11 0 6 16,6-7 0-16,7-1 1 15,10-2 3-15,6-5-4 16,4-1 5-16,7-3 3 15,4 1-2-15,3-6 0 16,0 1-2-16,3-2-2 0,1-4 1 16,4 0-4-16,-1-1 1 15,2-2 1-15,1-2 2 16,1 0-2-16,-2-4-1 16,-2-7 0-16,-2-2 1 15,-5-5 0-15,2-6 3 16,-4-1 0-16,-4-5 3 0,0-4 0 15,-1-3-2-15,-1-6-2 16,1-2-3-16,-3-5 0 16,-5-5 0-16,-4-4-2 15,0-1 1-15,-8-5-2 16,-3-5 2-16,-6 0-1 0,-1-4 1 16,-9-2 0-16,-3-5 1 15,-11-2 0-15,-7-5 8 16,-6 1-1-16,-9-8-1 15,-6-5 2-15,-9-1 3 16,-13-6 0-16,-8-4-4 0,-15-2-5 16,-18-1-2-16,-12-5 2 15,-30 0-1-15,-23 1-3 16,-23 2 2-16,-26 5-4 16,-33 8 2-16,-31 12-1 15,-31 21-12-15,-35 19-16 0,-25 20-30 16,-26 19-47-16,-7 12-220 15</inkml:trace>
  <inkml:trace contextRef="#ctx0" brushRef="#br0" timeOffset="113379.3032">8583 1346 208 0,'0'-4'151'0,"0"4"-85"16,0 0-42-16,0 0-5 0,0 0-3 16,0 0-4-16,0 0-5 15,0 0-3-15,0 0 8 16,4 0-12-16,1 0-3 15,4 0 3-15,0 4-1 16,5 5 1-16,0 4-4 16,3 3 3-16,-1 3 0 0,0 3 1 15,2-2-1-15,1 3 0 16,2-4 2-16,-1-3-1 16,1-2 0-16,0-4 0 15,6-5-1-15,4-5 1 16,6-2 0-16,6-18 1 15,13-8 1-15,10-13 3 16,10-13 0-16,16-10 5 0,8-13 7 16,14-10 6-16,9-7-3 15,8-5-9-15,4 0-6 16,0-1-5-16,-6 7 2 16,-3 6-1-16,-13 12 0 0,-9 9-1 15,-9 12-8-15,-9 13-21 16,-16 14 29-16,-21 15 0 15,-20 12 0-15,-26 4-41 16,-19 22-42-16,-36 11-190 0</inkml:trace>
  <inkml:trace contextRef="#ctx0" brushRef="#br0" timeOffset="114442.8183">1729 1958 371 0,'-4'0'193'0,"-1"0"-189"16,1 0-1-16,4 0-7 16,0 0 0-16,0 0 0 15,7 4 3-15,6-1 2 16,1 3-1-16,4 1-2 0,0 0-2 15,6 6-2-15,-1-1-1 16,3 1-1-16,0 2 4 16,3 0-2-16,-1-3 4 15,3-4 0-15,-1-1 0 16,-1-7 0-16,5 0 1 0,0-9-1 16,10-11-1-16,0-10 5 15,9-10 5-15,10-11 7 16,8-12 7-16,7-8 5 15,4-16 1-15,11-8-5 0,2-5 0 16,3-4-7-16,4 1-9 16,3 4-5-16,-2 6 1 15,-9 11 1-15,-1 8-1 16,-11 12-3-16,-11 14-46 16,-12 11-36-16,-16 17-150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11-28T05:51:49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 2308 111 0,'-8'-9'26'16,"7"2"111"-16,1-2-129 16,0 0-12-16,7 2 8 15,4 0-1-15,6-1 3 0,3 4 24 16,6-6 20-16,4 2-45 16,6-2-7-16,0-2 7 15,4 3-3-15,1-2 1 16,3 3-5-16,4-2 4 15,2 5-2-15,10-2-2 16,2 4 4-16,10-1-2 16,3 1-2-16,4 3 6 0,6-3-5 15,6 2 4-15,5 1-1 16,6-2-1-16,8 0 1 16,12-1-1-16,0-1-1 15,3-1 2-15,5-3-2 0,4 3 1 16,-3 0 0-16,2 1-1 15,0 1 3-15,1 1-1 16,3 0 3-16,1-2 1 16,6 3 9-16,0-3-6 15,2 2-5-15,5 1 1 16,-5-1 8-16,3 4-7 0,-3-2-3 16,-3 0-2-16,1 1-1 15,-3 3 1-15,-5 3-1 16,1-1 2-16,-3-1-2 15,-3-2-1-15,-2 3 2 0,-4-2 3 16,-2-1 1-16,-3-1 1 16,-5 0-1-16,-1-2-1 15,-7 1 0-15,1-1-3 16,-9 0 1-16,-3-3-1 16,-6-2 0-16,-5-1-1 0,-8 2 0 15,-6 3 0-15,-8-1 1 16,-4 2-1-16,-6 2 1 15,-6-1-2-15,-1 11 1 16,-5-2-3-16,-1 0-37 16,-4 1-53-16</inkml:trace>
  <inkml:trace contextRef="#ctx0" brushRef="#br0" timeOffset="7737.3098">9804 2169 364 0,'0'1'104'16,"0"-1"-90"-16,0 0-9 15,13 0-8-15,1 0 8 16,11-1-5-16,9 1 0 15,3-2 0-15,9 2 0 0,4-2 2 16,7 4-2-16,4-2 0 16,8-2 0-16,4 2 0 15,9 0 0-15,3-3 1 16,8 1 0-16,12-2 1 16,1-1-1-16,14 2 2 15,6-5 0-15,9-1-2 0,5 1 0 16,5-5 1-16,4 1-2 15,-4-1 1-15,-1 1 0 16,-3-1 0-16,-9 2-2 16,-6 0 2-16,-9 3 1 0,-13-1 5 15,-8 1 4-15,-9 3 0 16,-8-2 2-16,-13 0-4 16,-6 1-4-16,-12-1-2 15,-6 4-2-15,-14-2 0 16,-10 3 0-16,-7-2-2 15,-9 2-21-15,-2 0-14 0,-17 2-20 16,-10-1-159-16</inkml:trace>
  <inkml:trace contextRef="#ctx0" brushRef="#br0" timeOffset="8230.6495">10550 2381 463 0,'68'0'3'0,"3"-3"7"0,14-1 23 16,8 0-12-16,6 3-9 15,6-3-3-15,7 1 1 16,1-3-5-16,4 1-4 16,-1-2 1-16,-1 1-1 15,-3 1 0-15,-3 0-1 0,-8 5 1 16,0 0-20-16,-10 0-41 15,-3 0-37-15,-4 0-185 16</inkml:trace>
  <inkml:trace contextRef="#ctx0" brushRef="#br0" timeOffset="9445.6816">14832 2117 366 0,'21'-7'2'15,"3"3"-7"-15,4 1 7 16,10 3 2-16,7 0-7 15,5 0 1-15,8 0 6 16,4 7-1-16,13 2 1 0,10-2 1 16,8 2 3-16,10-4 0 15,14 0 0-15,11-2 3 16,11-3 1-16,10 0 5 16,13-13 1-16,5-3 2 15,13-5-6-15,7-4 10 0,5-6-13 16,7-3 0-16,7 1-5 15,3-5-5-15,-5 6 1 16,-4-2 0-16,-10 5-3 16,-14 4 1-16,-18 6 1 15,-14 3 1-15,-18 5-2 0,-19 5-2 16,-24 5-11-16,-17 1-31 16,-17 0-13-16,-18 9-17 15,-17 1-34-15,-14 1 13 16</inkml:trace>
  <inkml:trace contextRef="#ctx0" brushRef="#br0" timeOffset="9991.4875">15090 2536 391 0,'-7'0'16'16,"7"-4"-2"-16,2-1-9 16,17 2-1-16,12-2 0 15,13 0-5-15,13 0 2 0,16-2-1 16,12 0 2-16,15-4-2 15,17-1 0-15,14-4 1 16,17-2-1-16,9-1 0 16,18-2 1-16,8-5 3 0,14 2 13 15,8-4 8-15,11-2 3 16,12 0 3-16,7-6-7 16,8 0-2-16,8-1-2 15,9-2-13-15,8 2-4 16,-2 0-1-16,-1 6-1 15,5 4-2-15,-16 5-32 0,-11 1-60 16,-21 1-113-16</inkml:trace>
  <inkml:trace contextRef="#ctx0" brushRef="#br0" timeOffset="14946.0163">9427 2853 431 0,'0'0'1'16,"0"0"9"-16,0 0 6 15,0 0-1-15,0 0-17 16,0 0-4-16,1-2 9 16,6 2-4-16,-2-1-8 15,2 1-2-15,-4 0 1 16,1 0-4-16,-2 0 10 0,-2 0 5 15,1 1-1-15,1 3 1 16,0 0-1-16,-1 1 2 16,3 1-1-16,-2 1 4 15,4 0-5-15,-1 7 4 16,0 1-1-16,2 2-2 0,-1 3 1 16,1 3-1-16,0 4 1 15,0 1 0-15,0 6-2 16,3-1 2-16,-1 2 0 15,1 2-1-15,5-3-1 0,-3-1 1 16,5-6-1-16,-2-1 1 16,9-6-2-16,0-6 1 15,3-3 0-15,7-8 10 16,5-3 2-16,5-7 6 16,9-12-2-16,10-10 0 15,8-10 4-15,12-11-3 0,9-9-5 16,8-9 2-16,12-8-3 15,8-7-1-15,11-4-1 16,6-4 3-16,4-5 0 16,12-3 9-16,6-5-2 15,5 0-4-15,5-1-5 0,-6 1-6 16,4 10-3-16,-7 6-1 16,-7 13-4-16,-9 9-35 15,-15 15-38-15,-16 8-69 16</inkml:trace>
  <inkml:trace contextRef="#ctx0" brushRef="#br0" timeOffset="22387.1366">25789 4191 462 0,'11'0'-2'0,"7"0"6"16,7 0 2-16,7 0 8 15,7 0-3-15,9 0-6 0,7-7 1 16,6-2-1-16,6-2-4 16,3 3 1-16,2-5-2 15,0 1 1-15,-10 1-14 16,-6 4-22-16,-13 1-17 16,-9 3 18-16,-12 1 23 0,-12 2 14 15,-10 0-5-15,-5 0 5 16,-20 2 11-16,-15 7-11 15,-14 3-3-15,-14 8 2 16,-13 3-1-16,-6 4-1 16,-11 3 0-16,-6 8-2 15,-1-2 14-15,-2 4-7 0,4 0-3 16,6-1 6-16,10-1 2 16,15-5-1-16,15-3-1 15,19-6-3-15,19-3 3 16,15-1-8-16,11-2-4 15,27-2 1-15,17-2 30 0,17 2 7 16,9-2 1-16,11 1-17 16,0-1-9-16,-2 2-3 15,-7 4-2-15,-12 1-4 16,-16 4 0-16,-10-1 0 0,-15 2 1 16,-13 3 0-16,-13 1 10 15,-5 4 3-15,-26 3 3 16,-13 2 0-16,-15 4-5 15,-7-2-6-15,-4-3-3 16,5-6-2-16,11-7-3 16,17-14-56-16,13-12-74 0,19-10-199 15</inkml:trace>
  <inkml:trace contextRef="#ctx0" brushRef="#br0" timeOffset="22791.5636">26783 4709 575 0,'1'18'65'0,"8"2"-66"16,-4 10-1-16,8 7 2 15,-1 9 1-15,7 6-1 16,0 2 2-16,5-3-2 15,3-1-13-15,1-7-15 16,5-7 13-16,1-9-2 0,0-11 7 16,7-9 10-16,1-7 2 15,4-7 29-15,3-21-5 16,0-5-3-16,0-17-2 16,-6-8-5-16,-8-7-7 15,-14-8-6-15,-14 1-2 0,-7 1 3 16,-19 9 4-16,-17 6 7 15,-11 10-1-15,-14 10-3 16,-4 13-10-16,-6 10 2 16,-5 10-3-16,4 3 0 15,8 7-12-15,6 7-42 16,9-3-16-16,19-7-60 0,12-4-156 16</inkml:trace>
  <inkml:trace contextRef="#ctx0" brushRef="#br0" timeOffset="23582.8238">27870 4211 109 0,'27'18'519'0,"-9"-2"-516"15,-5 3 1-15,3 3 7 0,0-1-6 16,0 3-4-16,-1-5 1 15,0-3-1-15,-3-5-11 16,-3-4-13-16,-4-4-7 16,-5-3-1-16,0-8 25 15,-14-10-5-15,-8-9-23 0,-9-8 35 16,-3-7 3-16,-3-4 6 16,-2-4 0-16,7 0 4 15,4-5 4-15,7 1 5 16,12-2-7-16,9 2-9 0,9 2-8 15,18 0 1-15,12 4-1 16,11 1 3-16,13 7-1 16,11 3-2-16,3 2 1 15,5 9-1-15,3 6 0 16,-2 9 0-16,-5 11-1 16,-5 2-1-16,-7 20-1 0,-10 8 2 15,-10 13 1-15,-12 9-1 16,-9 12 2-16,-14 12-2 15,-11 10 4-15,-9 14-1 16,-18 8 0-16,-12 5 5 16,-12 6 3-16,-5 3-4 0,-8 1-2 15,-4-2-1 1,1-5-2-16,3-7 2 0,6-10-3 16,14-8 2-16,9-17-1 15,14-14-1-15,10-15-6 0,11-12-16 16,8-12-8-1,11-11 14-15,9-6 12 0,3-3 13 16,3 1-1-16,0 4 2 16,3 4 6-16,-3 4-1 15,0 4-2-15,-2 2 1 16,-1 2-2-16,1 3-2 16,0-4-1-16,-1 2-4 0,1-5-3 15,2-4 2-15,5-7-2 16,8-7 0-16,6-1 2 15,-2-19 0-15,3-10-1 16,-5-8 2-16,-10-6 5 0,-12-6 2 16,-14 3-12-16,-13 3 6 15,-21 4 18-15,-21 14 8 16,-16 14-19-16,-20 12-10 16,-10 16 0-16,-8 19-1 15,3 11 2-15,3 8-7 0,13-4-93 16,14-11-143-16</inkml:trace>
  <inkml:trace contextRef="#ctx0" brushRef="#br0" timeOffset="33729.3947">1497 4629 314 0,'-4'-11'25'0,"1"2"12"0,1-2-15 15,4 4-11-15,-2 0-10 16,0 0-1-16,7-1 0 16,6 2-1-16,2 0 1 15,4 2-3-15,2 1-7 16,5 3 2-16,-2 0 1 15,3 0 2-15,4 0 4 16,-2 5 0-16,-1 1 0 0,5 1 0 16,2-2 1-16,6 2 1 15,3-1 2-15,8-3 1 16,4 3 1-16,5-3-1 16,7 2-1-16,6 2-2 0,5-1 0 15,1-1 1-15,5 3-1 16,-4-2-1-16,4 4 1 15,-5-3-10-15,-2 1 5 16,7-2-10-16,3-1 27 16,4-1-8-16,5-2 4 15,2-2 6-15,5 0-9 16,0 0-3-16,-1 0-1 0,-1 0 0 16,0 2-2-16,4-2 3 15,-5 0-3-15,-1 3 0 16,1 2 0-16,-2 1 0 15,-6 1 0-15,2 2 1 0,2-2-5 16,0 0 8-16,4 0-3 16,-1 0-1-16,1-1 1 15,-3 1-1-15,1-2 1 16,0 0-2-16,-2 2 1 16,0-1 0-16,0-2 4 0,1 3 1 15,2-2-4-15,-2 0 0 16,1 1 0-16,-2-3 0 15,1 1-1-15,1-1 0 16,0-1 0-16,3 2 1 16,-3-3-1-16,-2 2 1 0,1-2 0 15,-3 1-3-15,2-2 4 16,-6 0-3-16,6 0 1 16,-4 0 1-16,1 0-2 15,-1-2 2-15,2-2 0 16,2-3-2-16,1 0 6 0,4 1-2 15,0-4-1-15,-4 3 2 16,5-2-2-16,-6 2 1 16,4 0 0-16,-5 0-2 15,1 0 0-15,2 3 0 0,-1-3 0 16,-3 4-1 0,-4-3 2-16,1-1-1 0,-2 3-1 15,-3-3-1-15,3 0 2 16,0 2-1-16,-1-3 0 15,3 2 0-15,-6-2 1 16,3-1-2-16,-3 0 2 0,-1 1 1 16,0-2-2-16,0 0 0 15,-2 1 2-15,2 2-1 16,-2-2 1-16,-2 4-1 16,-1-3 0-16,-2 5 0 15,0 1-2-15,0 0 2 0,-3 2 0 16,1 0 0-16,1 0 2 15,-3 0-1-15,-1 0 2 16,2 0-2-16,-1 0 2 16,0 0-1-16,0 0-1 15,1 0 0-15,1 0 0 0,-1 2-1 16,3 0-1-16,-2 0 1 16,-1-2 0-16,-1 1-2 15,0-1 3-15,-4 2-3 16,0 0 1-16,-2 0-1 15,0 0 2-15,5 1-1 16,-4 1 0-16,-1 1 2 0,-1-2-3 16,-4 1 1-16,-6 1 0 15,1 1 0-15,-8-1 2 16,-2-1-1-16,-2-1 6 16,-4 1 0-16,1 0 2 15,-3-2-4-15,-2-1 3 0,-1 3-8 16,-3 1 1-16,-3 0-17 15,-14-3-70-15,-12-2-181 16</inkml:trace>
  <inkml:trace contextRef="#ctx0" brushRef="#br0" timeOffset="36140.6254">12664 4623 324 0,'-5'-16'10'0,"3"-4"45"0,-1 4-15 16,1 2-9-16,2 4-14 15,0-3-4-15,0 4-11 16,2 0-4-16,5 2 1 15,8 1 0-15,0 1-9 16,11 2 9-16,1-1-6 16,5 2 1-16,5 2-1 0,9 0-8 15,-2 0 7-15,9 2 10 16,0 4-6-16,3 0 5 16,3 0 0-16,6 4-1 15,-1-2 0-15,2 1 2 16,7 0-1-16,2-1-1 0,4 0 2 15,1 0-2-15,9 2-1 16,0-3 2-16,7-2-3 16,3 2 6-16,0-2-2 15,3 2 1-15,0-3-2 16,4 3 1-16,0 1-3 0,2-3 3 16,1 4-1-16,-1-4-2 15,-1 2 3-15,0 0-4 16,-2-1 4-16,-2 1-2 15,1-3-1-15,-2-1 2 16,1-1 3-16,1-1-1 16,2-1 2-16,0 2-2 0,0-2 2 15,5 0-3-15,-3 0 1 16,0 2 0-16,-1 0-2 16,1-2-1-16,-4 2 1 15,3-2 1-15,-5 0-1 16,3 0 0-16,-2 0 0 0,1 0-3 15,4 0 5-15,-2-2-4 16,2 0 3-16,1-5-3 16,1 4 3-16,-3-5-4 15,3 3 3-15,-1-1 1 16,1 1-4-16,2 2 5 0,0-1 0 16,-2 3 4-16,1-1-1 15,4-2-4-15,0 2 0 16,2-2-1-16,5-1-2 15,2-2 2-15,0-2 0 16,3 2 0-16,6-3 0 0,0-1-3 16,-2 2 6-16,5 1 0 15,2 0 2-15,-4 0 0 16,-2 5-2-16,-3 0-1 16,-3-1 1-16,-2 2 0 15,-9 0 0-15,-1 2 4 0,-7-2-3 16,-2 1 4-16,-3-1-1 15,-4-2-3-15,-8 3-3 16,-4-1 0-16,-12 2 0 16,-10-4-43-16,-20 0-59 15,-17-4-310-15</inkml:trace>
  <inkml:trace contextRef="#ctx0" brushRef="#br0" timeOffset="41442.003">1766 5558 429 0,'4'0'11'0,"0"0"-14"15,3 0-11-15,3-4 25 16,5 0-9-16,4-1-2 16,3 0 1-16,5-3 0 15,4 3 0-15,3 0 0 16,0 1-2-16,2 3 1 0,1-1 1 15,3 2-2-15,7 0 0 16,1 0 1-16,8 0 1 16,7 0 0-16,7 0 0 15,1 0 0-15,9 0 0 16,4 0 0-16,4 2-1 16,3-1 0-16,7 1 1 0,6 2-3 15,0-1-15-15,2 1-4 16,3 0 7-16,3 1 7 15,1 2 4-15,1-2 4 16,5 3-1-16,8 0-1 16,1-1 5-16,4 3 0 0,0-2-2 15,-1 3 1-15,4-2-1 16,-2 3-1-16,-1-1 1 16,4 2 2-16,0-1 8 15,4-1-2-15,3-1-3 16,6-2-2-16,2-1-2 0,4-2-3 15,-1-2 1-15,2 3-1 16,-3-4 1-16,0 5 0 16,-1-2 3-16,1 1 4 15,2 1-4-15,-6 0 2 16,0 2-3-16,2 2-1 0,-3-3-2 16,1 3 2-16,0-2 0 15,-3-2 0-15,2 0 1 16,-5 1 3-16,2-3-3 15,1 0 4-15,-6-1-3 16,4-2-1-16,-7-1-1 16,2-1 0-16,-3 0-1 0,0 0-1 15,-6 0-1-15,3 0 3 16,-1-1-4-16,-1-3 3 16,1 0-1-16,1 3 1 15,-1-3 0-15,-3 2 0 16,-2-1 0-16,2 1-2 0,-5-2 2 15,2 1 1-15,-1-1 3 16,1 1 0-16,2-1 4 16,0 3-3-16,2-3-4 15,-1 0 0-15,-1 1 0 0,2-1-1 16,-3 0 0-16,1-1-2 16,-3-2 3-16,1 0-3 15,-1-4 1-15,-1 4 0 16,2-2 1-16,-4-1-2 15,0 0 1-15,-1 3 3 16,-1-1-4-16,-3 2 3 0,-5 1-3 16,4-1 0-16,-3 3 2 15,-4-1-1-15,1 1 1 16,-4-1-1-16,0 0 7 16,-4 1-5-16,0-1 5 15,-1 3-1-15,-2-1 0 16,-1-2-2-16,-4 3-1 0,-1-1-2 15,-6 2 1-15,-5 0-3 16,-5 0 1-16,-3 0 1 16,-4 0-1-16,-4 0 1 15,-6 0 0-15,-4 2-1 0,-3 3 2 16,-3 0-2-16,-2-2 0 16,-7 3 2-16,0-2-2 15,-7 3-4-15,-2-4 6 16,-2 3 0-16,-3-3-2 15,-1-1 0-15,-4 2 0 0,1-4 1 16,-2 0 3-16,1 0-1 16,-4 0-1-16,0 0 1 15,0 0-3-15,-2 0 1 16,4-4 0-16,-6 0-4 16,4-1-15-16,-2 0-25 15,-3-2-32-15,-3-1-92 0</inkml:trace>
  <inkml:trace contextRef="#ctx0" brushRef="#br0" timeOffset="51854.4463">19018 5725 396 0,'7'0'8'0,"0"0"1"0,7-3-3 15,6-2 0-15,5 1-2 16,4-2-4-16,3 1 1 16,8 2-1-16,2-3 0 15,0 1 0-15,9 1-4 16,-1-1-6-16,4 1 1 16,3 4 6-16,4 0 3 0,4 0 1 15,6 0 1-15,9 4 15 16,11-1-1-16,6 1-1 15,12 0-1-15,10-2-6 16,13-2-6-16,6 0-1 16,4 0 1-16,6 0-2 0,3-6 0 15,5 4-2-15,1-1-4 16,-5-1-3-16,9-1 2 16,3-2 1-16,1-1 7 15,3 0 1-15,-2-1 0 16,-2 0 8-16,0 0 9 0,-7 0 3 15,-11 4 0-15,-3-1-7 16,-8 3 6-16,-11-1-7 16,-7 2 0-16,-9-1-7 15,-6 1-4-15,-13-1-1 16,-7-1-2-16,-9 0 3 16,-16 1-5-16,-11-1-23 0,-14 2-5 15,-11 1 0-15,-10-1 1 16,-9 2 1-16,-2 0-7 15,-18 0-27-15,-9 0-143 16</inkml:trace>
  <inkml:trace contextRef="#ctx0" brushRef="#br0" timeOffset="52756.4066">19531 6157 277 0,'0'-7'14'15,"0"-2"10"-15,2 2-3 16,7-2 1-16,2 0-12 0,3 2-7 16,2-2 5-16,4 0-6 15,5 2 1-15,0 1-3 16,2-1-2-16,5 2 4 16,2 0-5-16,6 1 4 0,5-3-4 15,8 3 14-15,1 1 2 16,9 1 5-16,4 0 1 15,7 1-7-15,7 1 0 16,6 0 0-16,7 1-3 16,14-1-1-16,3 0-1 15,10 2-3-15,4 3-2 0,8-1-1 16,5 1 0-16,6-1-1 16,7 0 2-16,1-1-1 15,6-1-1-15,2 0 4 16,-1-1 1-16,7-1 3 15,-1 0-5-15,4 0 1 16,-4 0 0-16,2-1-2 0,-1-4-1 16,-7 1 0-16,-1-2 1 15,-12 1-3-15,-8 0 5 16,-6 1 6-16,-15-1 1 16,-9 0 3-16,-14 1-3 0,-11-2-2 15,-14 3 0-15,-11 0-1 16,-17-3-5-16,-9 2 1 15,-10 3-4-15,-8-1 1 16,-10 0 0-16,-6 2-32 16,-23-5-96-16</inkml:trace>
  <inkml:trace contextRef="#ctx0" brushRef="#br0" timeOffset="55392.2118">20074 9222 198 0,'-20'32'132'15,"-2"-2"-130"-15,-3 2 11 16,2 8 20-16,-3 0-4 16,-1 8-14-16,-3 4-8 15,-1 5-4-15,-3 9-2 16,-1 5 0-16,-6 10 1 0,-7 6-1 16,2 8-2-16,-8 7 2 15,-2-1-2-15,-3 4-1 16,-4 1 4-16,0 5-1 15,-5-5-2-15,2 7 2 16,-3-2-1-16,3 0 1 16,-2 0-1-16,3 0 0 0,2-4 0 15,2-2 2-15,2-5 1 16,5-2 5-16,6-5 0 16,-1-4-5-16,6-8 0 15,0-4-3-15,5-4-1 16,2-9 2-16,4-6-3 0,0-6-5 15,8-10-3-15,2-6 2 16,3-9-1-16,4-8 5 16,5-6 3-16,1-8 2 15,0-5 3-15,3 0 11 16,3-8 17-16,-1-9-6 0,3-8-2 16,1-7-7-16,0-6-10 15,0-8-6-15,7-8 1 16,1-3-3-16,2-5 0 15,0-1 6-15,1-5-4 16,0-1 0-16,-2-1 0 0,3 2-1 16,-2 2 2-16,-3 5-2 15,3 6-2-15,-2 5 1 16,-1 7-11-16,-2 7-2 16,1 6 2-16,-3 7-2 15,-1 5-11-15,0 7-10 16,-1 4 14-16,-1 3 11 0,0 4 6 15,0 0-2-15,0 4 3 16,0 7 3-16,0 6-3 16,0 7 7-16,0 6 5 15,-1 2-3-15,-3 6-2 0,-1 4 3 16,-2 3-2-16,0 2 2 16,-1 1 0-16,3 4 3 15,0 0-3-15,1 3-4 16,2-2-1-16,1 6-1 15,1-2 1-15,0 2-1 16,0 0-2-16,3-2 2 0,4-4 1 16,6-3-4-16,1-9 2 15,4-5 0-15,3-8-2 16,8-8 0-16,3-8 2 16,4-10 2-16,6-2 17 15,8-14 1-15,7-14 11 0,8-15-3 16,14-10-11-16,9-12-3 15,8-4-5-15,7-8-2 16,2-3-3-16,1-1-2 16,-3 3-6-16,-5-1-57 15,-14 5-115-15</inkml:trace>
  <inkml:trace contextRef="#ctx0" brushRef="#br0" timeOffset="60449.1702">21426 15889 472 0,'2'0'8'0,"-2"0"1"16,0-3-6-16,0 1-2 15,0 0 7-15,0-2-6 16,0-1-2-16,-4 0 0 15,-11-1-8-15,0 1-6 0,-11-1-3 16,-4 1-2-16,-4 2-8 16,-6-1 3-16,-5 2 14 15,-7 1 10-15,-1 1 1 16,-3 0 7-16,-4 0 6 0,-4 0 4 16,1 1 4-16,-6-1-6 15,-2 0-1-15,-1 0-9 16,-4 4-4-16,-1 3-1 15,0 0 2-15,0 4-3 16,-2 1 1-16,2 3 0 16,3-1-4-16,2 2 6 0,2 2-3 15,4 2-1-15,2-1-3 16,0 1-3-16,5 3 5 16,2 4-7-16,1-1 11 15,2 3-2-15,1 0 0 16,4 2 0-16,3 2 3 0,5-1 2 15,2 0-3-15,3 0-1 16,3 0 0-16,4 2-2 16,0 1 1-16,2 4-1 15,3 1 0-15,1 5 0 16,3 1-2-16,2-2-1 0,6 4-1 16,0-1 1-16,7-2 1 15,5-3-2-15,0 0-1 16,5-3 6-16,10 0-1 15,1-2 2-15,8 3-1 16,1-3 8-16,2 3 2 16,4-3-3-16,-1 4-2 0,6-2-1 15,1 1-1-15,4 0-1 16,3 3-1-16,2-4-1 16,8 3-1-16,2-8 1 15,2 5 0-15,1-7 1 0,0 0 1 16,4-2-2-16,2-2 0 15,-2 2 0-15,3-4-1 16,2-3 3-16,2 2 3 16,2 0-2-16,3-7 0 15,6 2-1-15,-1-5-1 0,5-2-1 16,0-1-1-16,-1-4 1 16,4-1 3-16,-6-2-2 15,1 0-1-15,-4-1 1 16,-3-2 0-16,-3-1 7 15,0-1-1-15,-7 0 0 16,0 0 4-16,-1-5-3 0,-3-5-1 16,5-3 0-16,-3-5-5 15,1-3-1-15,-1-4 1 16,-3 0-1-16,-3-4-2 16,-6 1 2-16,-3-1-1 15,-6-1 1-15,-2-2 0 0,-1-4-1 16,-2 3 1-16,-3-7 0 15,-1-1 0-15,-3-5-1 16,-2-1 2-16,-4-4-2 16,-1 1 1-16,-3-6 0 15,-7-2-3-15,-1-3-1 0,-6-2 3 16,-6-1 0-16,-1 0-1 16,0-4 2-16,-10 0 4 15,-4 1 9-15,-3-1 0 16,-3 1-3-16,-2 0 0 15,-5-1-4-15,-7-3 0 16,-4 0-11-16,-11-3 7 0,-3 5-8 16,-9-2-3-16,-9 5 0 15,-7 5-5-15,-11 8-1 16,-10 4 3-16,-12 12-1 16,-11 6 2-16,-8 12-5 15,-11 10-11-15,-11 11-23 0,-4-2-52 16</inkml:trace>
  <inkml:trace contextRef="#ctx0" brushRef="#br0" timeOffset="64396.7448">17992 13909 589 0,'-12'0'-18'15,"0"-4"33"-15,4-1-12 16,8 0-8-16,0-2 2 16,11-1-16-16,10 0-3 0,6-3 12 15,11 2 12-15,9 2-1 16,7 3-2-16,7 4 2 16,7 0-2-16,10-1 0 15,2 8-1-15,8-1-4 16,9 2 8-16,8-1-2 15,12-3 0-15,5-1 3 0,13-3 2 16,5 0 2-16,6 0-3 16,7 0-1-16,1-5 7 15,0-6 8-15,4 0-8 16,-2-1-1-16,-1-2-6 16,-4-1-1-16,-12 5 1 0,-3-3 1 15,-12 1 5-15,-9-1-2 16,-13 2 4-16,-7-1-1 15,-12 1-6-15,-10-1-4 16,-14 2 1-16,-8 2-5 16,-15-3-28-16,-14 0-27 0,-15-3-47 15,-9-4-103-15</inkml:trace>
  <inkml:trace contextRef="#ctx0" brushRef="#br0" timeOffset="64729.3211">20869 13021 657 0,'6'-6'39'0,"4"5"-33"16,7 1-12-16,13 0 3 15,9 7 1-15,14 7 2 16,6 6 2-16,9 5-2 16,9 0 1-16,2 5-1 0,-2 4-6 15,-3 1 12-15,-9 1-4 16,-16 7 0-16,-12 4 8 16,-19 11-1-16,-18 13 5 15,-26 13 7-15,-29 18-1 0,-28 21-7 16,-30 18-10-16,-25 13-14 15,-31-1-93-15,-14-19-154 16</inkml:trace>
  <inkml:trace contextRef="#ctx0" brushRef="#br0" timeOffset="67485.3677">14905 9413 480 0,'-12'-15'58'0,"-1"-1"-30"16,6 0-15-16,4-4-7 0,3 6 3 16,1-2-7-16,-1 7 3 15,0 2-4-15,0 5-3 16,2 2-6-16,0 3-23 16,1 17 7-16,-1 9-5 15,-4 10 16-15,2 10 6 0,0 6 7 16,-5 5 0-16,-2 2 0 15,2 6 1-15,-1 7-1 16,4 7 1-16,0 11 5 16,-1 13-1-16,3 6-2 15,-4 10-1-15,1 5 0 16,3 3 0-16,-4 7-1 0,3-4 0 16,-1 3-1-16,2-3 2 15,0-1-2-15,-2-3 0 16,2-4 1-16,-1-6-1 15,-6-8 1-15,4-11 0 16,-6-9-2-16,2-11 2 0,-1-11-1 16,-2-9 0-16,1-9 1 15,-1-8 0-15,0-11-1 16,0-11 2-16,-4-3-3 16,-1-11 4-16,-4-7 4 15,-1-2 7-15,-6-12-14 0,-1-7-21 16,-5-6 18-16,1-2 8 15,1-8 3-15,1 0 6 16,4 1 1-16,1-2-7 16,3 4 6-16,3-4-1 15,4 9-6-15,3 4-4 16,4 1 0-16,1 9-5 0,5 2 2 16,1 8 0-16,0 5-4 15,10 0-26-15,7 10 0 16,5 12 14-16,4 6 9 15,2 11 4-15,1 5-1 16,-2 2 1-16,-5 2 1 0,-3-2 2 16,-2-5 1-16,-3-8 18 15,-3-8 13-15,-4-13-6 16,2-7-9-16,4-8-4 16,4-29 22-16,7-22 2 15,8-24-22-15,6-26-11 0,7-21-9 16,5-10-11-16,0 5-8 15,-5 12-19-15,-7 20-26 16,-15 30-57-16</inkml:trace>
  <inkml:trace contextRef="#ctx0" brushRef="#br0" timeOffset="69066.4541">17286 10871 570 0,'2'-3'5'15,"-2"-1"14"-15,0 2-17 16,0 2-4-16,0 4-9 16,3 10-38-16,4 11 36 15,-2 9 7-15,2 9 5 0,-4 9-3 16,1 10 4-16,-4 6 1 16,0 9-1-16,0 7 2 15,0 8-1-15,-5 10-1 16,1 8 1-16,-1 10 3 15,0 14 6-15,-2 12 0 16,6 13-3-16,-4 10 2 0,1 9-5 16,-1 8-2-16,0 0-1 15,1-8-2-15,1-7 2 16,-2-5 0-16,3-11 1 16,1-7-1-16,-1-7-11 0,-1-7 11 15,-1-5-2 1,-3-10 2-16,-3-6-10 0,-3-10 6 15,-1-10 2-15,-3-13 1 16,-3-13 1-16,2-13 5 16,4-15 6-16,-2-12-1 15,3-12 1-15,-1-12 2 0,-3-5 0 16,0-18-6-16,-3-13-10 16,-1-14-10-16,-4-7-2 15,-1-9-1-15,-1-5 11 16,2-1-2-16,3 1 4 15,-1 5 5-15,2 2 0 0,0 10 4 16,6 4 5-16,-4 6-2 16,6 7 3-16,-1 6 0 15,4 8-3-15,3 2-2 16,2 10-5-16,1 0-3 16,2 5 0-16,2 3 0 0,0 0-6 15,11 7-19-15,5 11 2 16,4 10 8-16,3 8 5 15,4 14 1-15,4 7 1 16,0 7 3-16,-1 4 4 16,4 1 1-16,-3 3 0 0,-4-2 0 15,-3-6 6-15,0-8 7 16,-3-4 1-16,-1-10 0 16,0-11-6-16,0-7-1 15,3-10 1-15,3-10-5 16,5-4-3-16,1-17 4 0,7-14 7 15,2-17 0-15,3-10-4 16,5-11-2-16,2-10 0 16,0-8 6-16,7-8-1 15,3-5 0-15,0-5-4 16,2-5-4-16,-2-3-3 16,1-1-26-16,-6 1-33 15,-15 3-67-15,-12 6-338 0</inkml:trace>
  <inkml:trace contextRef="#ctx0" brushRef="#br0" timeOffset="83486.4875">28 7261 295 0,'-8'-7'61'0,"0"0"-61"0,4 0 36 16,4 2-5-16,0-1-20 15,0 1-3-15,0 1-6 16,4 4 2-16,7-2-4 15,1 2 0-15,7 0 1 0,0 2-10 16,3 7-10-16,5 0 2 16,1 2 6-16,6-1 6 15,6 1 2-15,-12 0 4 16,3-1-1-16,1 0-6 16,6-2 11-16,2 1 0 15,1-2 2-15,23 1 1 0,5 0-2 16,5 2-4-16,6 2 0 15,5-1-1-15,4 1-1 16,5 4 3-16,3-4-3 16,9 1 1-16,8-1 1 15,7 1 0-15,11-4 3 0,7-4-1 16,9-1 1-16,11-4-1 16,9 0 1-16,2-2-5 15,8-7 2-15,8-1 4 16,6 0 2-16,0-2 0 15,5 2 4-15,5 2-4 0,3 1 1 16,-2 0 0-16,1 2-2 16,3 1-3-16,-3 0-1 15,-11-1 2-15,-4 0-2 16,-8 1 0-16,-7-1 2 16,-12-1 14-16,-8 1-1 15,-11-2 0-15,-6 0-6 0,-4-2-2 16,-11 2-7-16,-3 0 1 15,-9-1-4-15,-12 2-56 16,-21-4-92-16</inkml:trace>
  <inkml:trace contextRef="#ctx0" brushRef="#br0" timeOffset="88013.4277">8239 7291 312 0,'17'-10'-20'0,"7"-3"41"16,3 2 4-16,3 1 0 16,8-1-2-16,3 4-13 15,4 0-2-15,1 2-1 0,7 5-2 16,-3 0-2-16,3 0-1 15,3 0-1-15,4 8 3 16,1 3-4-16,1 2 1 16,6-1-2-16,3 1 4 15,9 1-3-15,3-3 0 0,12-3 0 16,4 2 0-16,9-5 2 16,3-2-1-16,8-1-1 15,4 0 2-15,7 2-2 16,1-3 0-16,4-1 2 15,1 4-2-15,4-2 0 16,2 1 0-16,0-1 0 0,2 0 0 16,5 0 0-16,0 0 0 15,3-2 1-15,2 0-1 16,-1 0 0-16,6 0 4 16,-3 0 2-16,-2 1 0 0,1-1 1 15,-3 0-1-15,3 0-3 16,1 0 0-16,2 0-2 15,-4 0 0-15,8-3 3 16,-1-1-2-16,0-3-1 16,2-2 3-16,-2 2-5 15,2-2 3-15,0-2-1 0,3 2 0 16,-8 1 0-16,0 0-1 16,0 3 1-16,-4 0 0 15,-1-1-2-15,-4 2 2 16,0 1 0-16,-1 0-1 15,1 1 1-15,-3 0 1 0,0 0-1 16,-2 2-1-16,-3 0 3 16,0 0-3-16,-2 0 0 15,-3 0 1-15,-4 0-2 16,2 0 2-16,-2-2-1 0,-1-1 0 16,0 1 0-16,-7-1 0 15,-2-3 1-15,-5 2-1 16,-2 3-1-16,-6-3 1 15,-4 1 1-15,-5 1-1 16,1 0 2-16,-4 2-2 16,-5-2 1-16,-3-1 0 15,-1-1 0-15,-5-1-2 0,-2-1 3 16,-1-1-1-16,0 2 3 16,-4-4 3-16,0 0-1 15,-8 2 0-15,-3-4-4 0,-6 4 0 16,-10-2 1-1,-6 2 2-15,-6 3-1 0,-4 1-1 16,-4 3-2-16,-6 0-1 16,-7 0-2-16,-8 0-85 15,-8 0-240-15</inkml:trace>
  <inkml:trace contextRef="#ctx0" brushRef="#br0" timeOffset="93129.226">335 8947 330 0,'11'0'17'16,"5"0"-20"-16,10 0 6 0,6 5 4 15,4 0-2-15,8 5-3 16,7-2 0-16,8 1-1 15,7 2 0-15,8-2 0 16,7 2-1-16,7-1-2 16,7-1 3-16,5 0-2 15,12 0 1-15,9 0 1 0,9-2-3 16,16-1 2-16,10-1-2 16,18-5 4-16,9 0 0 15,5 0 3-15,16-5 0 16,6-8-4-16,2-1 7 15,0-8-1-15,5 1-1 0,2-4 6 16,-2 0-3-16,-5 0 2 16,0 2 3-16,-6-2 2 15,-8 0 1-15,-6 4-4 16,-12 1 1-16,-12 0-2 0,-12 6-1 16,-13 0-5-16,-19 7-2 15,-16 1-1-15,-21 5-3 16,-18 1 1-16,-18 0-1 15,-18 0 0-15,-18 0-33 16,-15 1-15-16,-15 3-22 16,-28 5 36-16,-18-2-142 0</inkml:trace>
  <inkml:trace contextRef="#ctx0" brushRef="#br0" timeOffset="93756.5878">565 9329 302 0,'25'0'5'0,"6"0"0"15,8 0 10-15,12 0 12 16,8-4-11-16,5-2-9 0,12 3 1 16,6-3-3-16,6 0 2 15,16-2 3-15,13 0-2 16,9-1 4-16,12-1-9 15,15 1-1-15,17 1 0 16,12 0 2-16,10 2-1 0,18 0-3 16,12 3 3-16,14-4 0 15,8 3-1-15,11-3 1 16,11-5 1-16,4-3-1 16,3-6 8-16,2-2 6 15,3-4-1-15,-8 0 4 0,0-3 3 16,-4 5 5-16,-10-2 0 15,-4 5-17-15,-13 7-1 16,-7 4-5-16,-15 7-5 16,-25 2 2-16,-32-1-104 15</inkml:trace>
  <inkml:trace contextRef="#ctx0" brushRef="#br0" timeOffset="97253.5623">26775 8663 359 0,'-18'-16'23'0,"-4"-4"6"0,2 4-4 15,5 2-4-15,-2 0-10 16,3 0 0-16,4 1-1 16,2 3-2-16,1 1-3 15,3 1-3-15,1 5-2 16,3 1 0-16,0 2-1 0,0 0-2 16,0 0-14-16,3 7 10 15,4 8 5-15,5 2 1 16,0 8 0-16,4 6 0 15,0 4 1-15,4 4 1 0,-1 6-2 16,3 0 1-16,0 1 0 16,-3 4 1-16,1-2-1 15,4 0 1-15,-1 2 2 16,-2-3-3-16,6-5 3 16,0-2-1-16,4-5-2 0,3-8 2 15,7-4 0-15,4-10 0 16,8-5 0-16,10-8-1 15,11-16 4-15,16-15 3 16,12-21 2-16,22-14-2 16,17-18 5-16,15-14 3 15,17-20-1-15,19-10 3 0,16-12 4 16,11-10-6-16,9-3 0 16,7-6 3-16,2 4-3 15,-5 6 3-15,-8 8-2 16,-10 9-9-16,-13 12-3 15,-9 13-4-15,-9 16-1 0,-13 9 1 16,-19 18-24-16,-23 7-59 16,-37 14-106-16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49:26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6468 2220 478 0,'1'-3'2'15,"-1"-1"-1"-15,2 1-4 16,1-1 4-16,4 1-4 16,0-2-1-16,1-1-1 15,3 2 0-15,2-3 1 16,3 2 4-16,4-2-2 15,2 0 3-15,2 0-2 0,3-3 1 16,2 2 0-16,5-1 1 16,4 0-2-16,3 0 2 15,7 0-2-15,8 2 1 16,2 1 0-16,4 3 0 16,8 1-1-16,4 0 3 0,7 2-4 15,3-1 3-15,8-1-1 16,6 0 0-16,9-3 0 15,2-1 1-15,9 3-2 16,6-4 2-16,7 0-1 16,4-3 1-16,5 2-3 0,7-1 3 15,1-2-2-15,6 2 2 16,4-2 0-16,4 2 1 16,0-1-4-16,-1 1 4 15,6 2-3-15,-3 0 4 16,1 1-5-16,-6 1 2 0,3 3 0 15,-6 0 0-15,-5 2 3 16,-2 0 5-16,-7 0 5 16,-9 0-2-16,-4 2 2 15,-9 1-2-15,-6 1-2 16,-10 0-2-16,-6-2 0 0,-8 1-3 16,-9-3-3-16,-6 0 0 15,-9 0 1-15,-13-3-33 16,-13-10-72-16</inkml:trace>
  <inkml:trace contextRef="#ctx0" brushRef="#br0" timeOffset="4845.1769">359 12484 432 0,'-8'1'4'15,"1"1"11"-15,2-2 15 16,3 0-14-16,-1 0-1 15,1 0-8-15,2 0-1 16,-2 0-1-16,2 0-2 16,0 0-3-16,0 0 0 0,0 0-1 15,0 0 1-15,0 0-1 16,0 0-2-16,0 0 1 16,0 0-1-16,0 0-2 15,0 2 3-15,7 2 1 0,0 1 3 16,5 2-2-16,1 4-1 15,1-2 2-15,5 3 0 16,-1 1-1-16,5 1-1 16,-2-1 2-16,1 1-1 15,4-4-1-15,-2 0 0 16,5-5 1-16,1-4-2 0,1-1 1 16,7-1 0-16,0-15-1 15,5-11 1-15,2-11 6 16,3-12 9-16,6-12 4 15,7-17 1-15,5-11 1 16,1-12-2-16,9-7-4 0,2-5-7 16,5 2-3-16,-2 3-3 15,-2 10 0-15,-3 9 1 16,-8 12-20-16,-11 12-23 16,-11 14-30-16,-13 16-215 0</inkml:trace>
  <inkml:trace contextRef="#ctx0" brushRef="#br0" timeOffset="6956.4017">2321 13462 512 0,'-7'3'-6'0,"-2"-3"7"16,6 0 6-16,-1 0 10 15,4 0-8-15,-1 0-4 16,1-4-1-16,0 2-5 15,0-1 2-15,0-1-2 16,0 2 0-16,5-1 0 0,2 2-1 16,1-1 1-16,6 2 0 15,1 0 1-15,5 0-1 16,-1 0 2-16,7 2-2 16,3 2 1-16,3-3 1 15,2 2-2-15,8-1 2 0,6-2 0 16,2 0-2-16,8 0 2 15,5 0 1-15,7 0 0 16,6-6 0-16,4-3 1 16,4 1-4-16,6-1 2 15,4-3 0-15,2 2 1 16,3-2-1-16,6-1 1 0,0 1-1 16,-1 1 1-16,6-3-2 15,-6 2 0-15,2-2 3 16,-4 1 6-16,-5 1 0 15,-4-1-3-15,-4 1 1 0,-7 1 2 16,-7-2-2-16,-7 3-4 16,-2 1 1-16,-9-2-4 15,-7 1 0-15,-9 0-15 16,-10-2-36-16,-20-1-107 0</inkml:trace>
  <inkml:trace contextRef="#ctx0" brushRef="#br0" timeOffset="9567.3293">2160 14879 433 0,'-2'0'9'0,"-2"0"-6"15,4 0 14-15,0 0 7 0,0 0-17 16,0 0-4-16,0 0-3 16,0 0-1-16,0 0-2 15,0 0 2-15,0 0 1 16,4 0 0-16,-2 0-3 15,-1 0 2-15,1 0 0 0,-2 0 0 16,2 0 1-16,0 0 1 16,-2 0-1-16,1 0 4 15,4 0 5-15,0 0-5 16,2 0-1-16,3 0 0 16,5-2-1-16,3 1 0 0,2-1-1 15,7 0-1-15,2-1 1 16,-1 3-1-16,5-3 0 15,1 3 1-15,5 0-2 16,-2 0 2-16,7 0-1 16,4 0 0-16,8-1 0 15,1 1 0-15,4-3 0 0,8 1 0 16,5-2 0-16,4 0-1 16,2 0 2-16,8 0-2 15,2-1 2-15,3-2-1 16,2 2 0-16,4-2 0 0,3 6 2 15,1-2-2-15,0 3 2 16,-1 0-1-16,3 0 0 16,-4-1-1-16,-5 2 3 15,1 2-3-15,-3-3 6 16,1 0 2-16,-9 0 1 0,2 0-2 16,-1-7-4-1,-4-1 2-15,-5-2-1 0,-3-2 0 16,-4 0-1-16,-9-1-1 15,-4 0-3-15,-7 2 3 16,-9 4-2-16,-4-3 0 16,-8 4-1-16,-4 3-13 0,-11 0-15 15,-3 3-28-15,-11-3-51 16</inkml:trace>
  <inkml:trace contextRef="#ctx0" brushRef="#br0" timeOffset="14628.5442">403 16524 469 0,'-1'-4'-16'0,"-1"1"21"15,0 1 11-15,2 0-6 16,0-1-13-16,2-1 4 0,5-1-1 15,4-4 0-15,1 1 0 16,2 1 0-16,0 0 0 16,-1 0 0-16,6 4 0 15,-2 1 0-15,3 0 0 16,4 2-1-16,3 0 2 0,7 0-2 16,-2 4 1-16,7 1 1 15,3 2-3-15,5 0 4 16,1 1-2-16,4-1 0 15,2 0 0-15,7-2 0 16,0 1 0-16,4-3 0 16,4-1 0-16,7 0 0 0,3-1 0 15,2-1 0-15,5 0 0 16,-1 4 1-16,2-4-2 16,1 1 1-16,6 3 2 15,3-2-1-15,7-2 1 0,4 2-2 16,0-2 3-16,2 0-5 15,-1 0 5-15,-2 0-2 16,-2-2-1-16,0-5 0 16,2 2 0-16,-3-2 1 15,2-1-1-15,-2 1 2 0,1-2 2 16,-3-2 0-16,1 1 1 16,-2 1 0-16,0-2-3 15,-4 2 0-15,-6 4-1 16,-1-3 1-16,-10 5 1 15,-4-2 4-15,-4 3-1 16,-6 0-3-16,-5-1-1 0,-5 3 1 16,-5-4-1-16,-7 3-3 15,-3 1 2-15,-7-3-1 16,-5 3 1-16,-2 0 0 16,-3 0-1-16,-6 0 0 15,5-3-2-15,-3 1-16 0,-4-1-14 16,0-7-39-16,-6 1-321 15</inkml:trace>
  <inkml:trace contextRef="#ctx0" brushRef="#br0" timeOffset="38233.7542">3478 10333 452 0,'-27'-18'-2'0,"0"2"10"16,0-2 18-16,1 0-10 15,0 1-12-15,-1 0-3 16,0-1 0-16,-3 4-1 16,-1-2-1-16,-3 4-2 0,-3 1-7 15,-5 2-2-15,-3 4-6 16,-5 1 8-16,2 0 5 15,-7 4 5-15,1 0-1 16,-3 0 2-16,-3 0 0 16,1 0-1-16,-4 0 3 0,-1 0 3 15,-4 0 4-15,-2 4 5 16,-3 2-2-16,2 1-1 16,-1 0-7-16,-2 2 0 15,-1 3 1-15,7 3 2 16,-4-1-5-16,4 4 0 15,1 0-2-15,1 1 0 0,2 2 0 16,-1-1-2-16,4 3 2 16,0 3-1-16,-4-3 0 15,8 3 0-15,1 5 0 16,0-1-1-16,2 2 1 0,4 6-2 16,0 1 0-16,-1 0 0 15,3 0-2-15,-1 1-4 16,3-2 6-16,1 0 0 15,2-1 1-15,2-1 1 16,2-2 0-16,5 2 0 0,2-3 1 16,3 1-2-16,9 0 1 15,-4 0 0-15,7 1-2 16,2 2 2-16,2 2 0 16,2-2-2-16,2 6 2 15,0 0 0-15,2 0-1 16,3 1 0-16,1 1 0 0,1-4 1 15,2-2 0-15,0-1-1 16,2-4 1-16,6-2-1 16,1 0 0-16,-1-4 1 15,6 3 0-15,1-3-2 16,2 1 3-16,3 1-1 0,1-1-1 16,3 3 2-16,1-1-1 15,0 2 0-15,4 1 0 16,0 1 0-16,3 0 1 15,-1-2-1-15,1 1-1 16,2 0 2-16,-2-3-1 0,4-1 0 16,2-2 0-16,0 1 0 15,1-3 0-15,1 1 0 16,2-4 0-16,-1 2 0 16,3-1 1-16,3-1-2 15,1-4 1-15,4 3 0 0,3-4-1 16,0-3 2-16,1 0-1 15,3-5 0-15,-2 1 0 16,8-4 0-16,-2-1 0 16,2-5 1-16,5 3-1 15,3-4 0-15,3 2 0 0,8-2 0 16,-3 2 1-16,5-2-2 16,-1 0 2-16,0 0-2 15,2 0 2-15,-3-2 0 16,-2-2-1-16,3-3-1 15,3 0 2-15,-1-2-1 16,-3-2-1-16,0-1 1 0,0-1 1 16,-1-1-1-16,0 0 1 15,-3-4-1-15,2 2 0 16,-2 0 0-16,-1-4 0 16,1 1 0-16,-5-1 0 15,2 2-1-15,-3-5 1 0,-3 2 2 16,-3 1-3-16,1-4 1 15,-6 2 1-15,2-3-1 16,-6 0 2-16,0-3 1 16,-1 2 3-16,-3-1 4 15,1 1-4-15,-2-3-3 0,-4 1-1 16,0-2-1-16,-3-4 0 16,-1 1 1-16,0-4-1 15,-4-1-2-15,-2-2 3 16,-2-2-2-16,-4 0 0 15,-2-5 0-15,-5 4-1 0,-2-3-1 16,-3 1-1-16,-6-1 0 16,-4 2 1-16,-5-3 2 15,-3 2 1-15,-4 1-1 16,-2-1 1-16,-8-1-2 16,-9 1 3-16,-2-5-2 0,-6-3 1 15,-7-2 0-15,-8-6 2 16,-4-2 2-16,-10-4 5 15,-12-4-1-15,-8-6 11 16,-11 1-8-16,-14-5 1 16,-10 1 7-16,-14-2-3 15,-16 3-12-15,-12 4 12 0,-11 4-16 16,-18 10 1-16,-10 15 1 16,-13 15-17-16,-14 20-39 15,-18 11-43-15,-14 27-207 16</inkml:trace>
  <inkml:trace contextRef="#ctx0" brushRef="#br0" timeOffset="46349.2748">25208 10363 74 0,'10'-5'302'15,"-1"-4"-298"-15,1 3 17 16,4-1-4-16,3 0-4 15,5 0-5-15,3-2-3 0,2 2-3 16,7-3 1-16,5 0-2 16,7 0 0-16,0-3-1 15,8 3 2-15,2-3 0 16,9 2 0-16,3-3 0 16,8 4 1-16,0-5 0 0,11 1-1 15,4-1 3-15,8 1 0 16,5-2 1-16,6 0 1 15,5-2-2-15,5 2-3 16,6 0 1-16,1 0-2 16,2-2-1-16,7 2 1 0,-2 2-1 15,4-2 1-15,4 2-1 16,-4-2 0-16,6-2 0 16,-4 2 0-16,5 0 1 15,-1-2-1-15,2 0-1 16,3 0 2-16,-5 0-1 15,2 0 1-15,0 2-1 0,-7-1-1 16,0 0 1-16,-6 5 0 16,-8-2 1-16,-2 1-1 15,-10 0 1-15,-6 5-2 16,-5-3 2-16,-7 2-2 0,-6 2 2 16,-5-2-1-16,-8 2 0 15,-3 2 0-15,-8-2 0 16,-4 3 0-16,-9-2 0 15,-1 3 1-15,-8 1-2 16,-2 0 1-16,-7 2 0 16,-2 0 0-16,-3 0 0 0,-7 0 0 15,-1 0 1-15,-7 0-1 16,1 0 0-16,-4 4 0 16,-3-1 0-16,-1 3 0 15,-2 1-2-15,2 0 3 0,-4 4 0 16,4 0 0-16,-2 1-1 15,2 4 1-15,-2 4-2 16,2 1 1-16,0 4 0 16,2 2 1-16,0 3-1 15,1 2-1-15,2 4 3 16,0 2-2-16,-2-1-2 0,5 4 4 16,-2 3-3-16,-2 1 2 15,-1 7-1-15,1 0-1 16,-4 1 2-16,-1 1-1 15,-1 3 0-15,-3 2 1 16,-2 0 0-16,2 1 0 0,-2 1 1 16,0 2 1-16,-2-2-1 15,0 4 0-15,2-5 1 16,0 1 0-16,2 0-3 16,5-4 1-16,5 0-1 15,1-4 1-15,1-5-1 0,3 1 2 16,-2-3-2-16,2-3 0 15,-3-4 1-15,-1 0-2 16,-3-7-1-16,2-1 0 16,-7-4 2-16,-1-6 0 15,-1 0 0-15,-1-4 0 0,-2-3 0 16,0-1 6-16,0-3 0 16,0-2 0-16,0-2-4 15,0 1 0-15,0-1-1 16,-5-2 1-16,-2-3 1 15,-7 1-2-15,-1-2 1 16,-9 0 0-16,-5 0-1 0,-1 0-1 16,-8-2 2-16,-5-3-1 15,-3 1 3-15,-2 1-1 16,-3-3-2-16,-5 1-2 16,-1 1 2-16,-3 2-1 15,-1-1 0-15,0 1 1 0,-9-1-1 16,-2 1 0-16,-1-1 0 15,-7 1 1-15,2 0-2 16,-7-2 2-16,3 3-1 16,-1-2 1-16,-1 2 0 15,-3-1 2-15,-3 2 2 0,-1 0-2 16,-1 0 1-16,-1 0 0 16,-4 0-3-16,2 0 0 15,-7 3-1-15,0 3 0 16,-5 3 0-16,-3-2 1 15,-2 2-1-15,-3 3 1 0,6-1 3 16,-3 0-2-16,0-1 0 16,5 3-1-16,-1-2-2 15,1-4 3-15,2 2-3 16,3-2 1-16,1 0 0 16,1-1-1-16,-3-3 1 15,5 1-2-15,-3-1 1 0,3-1 1 16,0 1 0-16,1-3-1 15,4 0 2-15,-2 0-1 16,1 0 1-16,4 0-1 16,-1 0-1-16,1 0 1 0,0 3 1 15,6-2-2-15,2-1 3 16,-1 2-2-16,2-2 0 16,5 0 0-16,3 0 0 15,3 0 0-15,5 0 1 16,2 0-3-16,8-3 3 0,-1-3-2 15,6 2 2-15,2-1-2 16,4-1 1-16,1 3 0 16,6-1-1-16,2 1 3 15,1-1-3-15,5 3 1 16,3-1 0-16,1 0 0 16,6 2-4-16,5 0-3 0,3-1 1 15,4-1-3-15,2 2 2 16,3-2 3-16,2-2 2 15,0 0-3-15,2-3 1 16,5-3 4-16,6-1-1 16,-1-7 2-16,5-3 2 0,2-2-3 15,1-6 0-15,-1-7 3 16,1-1 4-16,0-8 5 16,-2-6 2-16,-2-7 0 15,-2-2 6-15,-2-10-2 16,-2-3-3-16,1-6 0 0,-2-3-1 15,0-7 1-15,-2-2-1 16,4-1-7-16,-4-1-3 16,0 7-2-16,-3 4-2 15,-3 6 1-15,-2 8-1 16,1 11-5-16,0 5-20 0,-6 11-20 16,-2 5-55-16,-2 8-159 15</inkml:trace>
  <inkml:trace contextRef="#ctx0" brushRef="#br0" timeOffset="59889.604">23315 7534 256 0,'-4'-3'2'0,"1"-1"0"0,-1-1 2 16,2 1 7-16,-1-1 17 15,0-1-7-15,2 1 0 16,-1 4 3-16,2-3-11 16,0 2 1-16,-2 0 5 15,0 0-4-15,2 2-3 16,0 0 1-16,0 0-5 0,0-2 1 15,0 2-3-15,2-1-7 16,9-1 1-16,2 0 1 16,3-1 5-16,5-3-2 15,4 3-1-15,3-1-2 16,0 2 2-16,-1 2-3 0,0 0 0 16,1 0 0-16,-6 2 0 15,-2 7 0-15,-1 2 0 16,-6 3 0-16,-4 2 0 15,-5 4 2-15,-4 3 0 16,0 0 1-16,-4 6 4 0,-10 1 2 16,-2 1 4-16,-5 1-5 15,-6 1-3-15,-2-1-1 16,-3 4-3-16,-9 2 0 16,0 2 1-16,-1 2-2 15,-4-3 0-15,4-1 0 16,4 3 0-16,1-8 0 0,11-4 1 15,3-3-2-15,6-2 2 16,7-5-2-16,4-3 1 16,6-1-1-16,0-7-1 0,13 1 1 15,8-3 14 1,8-3 2-16,9-3-3 0,4 0-4 16,7 0-5-16,7-9-1 15,0-1 0-15,-3 0-2 16,5 0-14-16,-2-1-22 15,-4-3-22-15,-6 2-32 16</inkml:trace>
  <inkml:trace contextRef="#ctx0" brushRef="#br0" timeOffset="60750.5272">24239 7351 476 0,'22'-6'0'16,"4"2"9"-16,6-1 11 15,2-2 1-15,5-2-17 16,2 2-1-16,1-2-3 16,-3 0 3-16,2 0-2 0,-2 0-1 15,-5-1 1-15,-4 2-1 16,-3 1 0-16,-6 0 0 16,-6 3 1-16,-6 1-1 15,-6 1 1-15,-3 2 0 16,-2 0 7-16,-13 0 10 15,-9 0-29-15,-8 7-9 0,-8 4 10 16,-8 3 6-16,-8 3 10 16,-5 0-6-16,-2 3 0 15,-3 1 1-15,3 1 3 16,-2-1 1-16,4 6 5 16,4-2-5-16,3 1-2 0,3 1-2 15,8 2-1-15,6 2 0 16,5-3 2-16,8 0-3 15,6-1 0-15,7-2 0 16,8 2-2-16,3-2 3 16,3-4-2-16,16 0 3 0,3 1-1 15,11-4-1-15,7-2 3 16,6 0 1-16,8-2 2 16,4-3 0-16,-1-1 0 15,2 0-3-15,-1 2 1 16,-10-1-1-16,-4-1-1 0,-10 5 1 15,-7-3-2-15,-10 4-1 16,-10-2 1-16,-7 4 8 16,-5 4 20-16,-17 3 9 15,-12 0-14-15,-7 1-6 16,-3 1-3-16,-7-2-2 0,-1-2-3 16,4-5-6-16,4-2-2 15,5-7-19-15,10-6-21 16,4-3-47-16,11-8-41 15</inkml:trace>
  <inkml:trace contextRef="#ctx0" brushRef="#br0" timeOffset="61805.8953">24820 7393 636 0,'-2'-5'1'0,"2"-1"-3"16,0 5 1-16,0 1 1 16,3 1-9-16,6 14 6 0,1 6 0 15,-2 8 2-15,1 8 1 16,0 10 0-16,-3 6-1 16,-1 6 2-16,-3 1-1 15,0 0 0-15,1-5 1 16,1 2-2-16,1-8 2 15,3-3-1-15,0-6 0 0,3-4 0 16,0-7-10-16,-2-8-33 16,0-3-19-16,-2-10-46 15,-1-8-226-15</inkml:trace>
  <inkml:trace contextRef="#ctx0" brushRef="#br0" timeOffset="62263.4859">25105 7466 655 0,'0'0'5'16,"0"0"-3"-16,2 4-7 15,1 14-1-15,3 8 6 16,1 12 2-16,0 6-1 0,-2 8-1 15,-1 7 2-15,-1 2-2 16,-3 1-17-16,0 1-4 16,0-8 3-16,0-5 8 15,0-9 5-15,0-11 4 16,0-7 2-16,0-8 0 0,0-8-2 16,0-6 1-16,0-1 3 15,0-1 14-15,5-12 7 16,0-3-16-16,2-4-6 15,0 3-2-15,3 1 0 16,0 4-4-16,0 4 1 16,7 8-4-16,-1 0 3 0,7 3 5 15,4 8 0-15,4-1 5 16,1 4 0-16,4-6-3 16,1 1 0-16,1-1-3 15,-1-3 2-15,-7-3-10 16,-3-2-33-16,-6 0-41 0,-6-7-25 15,-10-10-159-15</inkml:trace>
  <inkml:trace contextRef="#ctx0" brushRef="#br0" timeOffset="62454.87">24696 7848 687 0,'-7'4'8'0,"7"-4"9"0,24-2-24 16,20-9 14-16,15-4-7 15,21-5 2-15,18 0-22 16,1-11-67-16,4 2-113 16</inkml:trace>
  <inkml:trace contextRef="#ctx0" brushRef="#br0" timeOffset="63747.9064">26654 7702 536 0,'6'11'10'15,"1"3"-12"-15,6 2 2 16,1 7 1-16,4 6 0 16,4 6-1-16,-1 6 2 0,3 8-2 15,-1 2 0-15,-2 6 1 16,3 4-1-16,-8 0 0 16,-1 1-2-16,-7-3 1 15,-1-1-3-15,-5-4 3 16,-2-4 1-16,0-7-1 0,0-8 3 15,-2-4 4-15,-1-8-1 16,-1-7 0-16,3-5-2 16,-3-10-2-16,1-1 4 15,-1-8 8-15,-6-14-7 16,0-10-5-16,-7-9-1 0,0-9-6 16,-5-9-7-16,-3-3 6 15,-2-8-1-15,2 1 4 16,0-4 4-16,2-1 3 15,4 1 15-15,7 5 8 16,9-3 3-16,3 9 3 16,5 3-13-16,15 7-4 0,5 10-4 15,4 6-10-15,2 11-1 16,-5 7 0-16,-3 9-1 16,-4 9-6-16,-7 0-27 15,-5 18-6-15,-7 5-8 16,0 7-29-16,-16 5-92 0</inkml:trace>
  <inkml:trace contextRef="#ctx0" brushRef="#br0" timeOffset="64241.2315">27129 8002 552 0,'27'-22'3'0,"-4"-1"-2"0,4-4 2 15,-2-1 3-15,-2-3-4 16,-1-1-1-16,-6-3-5 16,-5 5-7-16,-4-2 2 15,-5 3-1-15,-2 4 5 16,0 3 4-16,-3 6 1 0,-5 5 2 15,-1 4 4-15,-1 7 0 16,1 0 2-16,-3 6-6 16,4 8-2-16,1 5 0 15,-1 6 0-15,1 3 0 16,0 0 0-16,5 2 1 0,2-3-2 16,0 0 2-16,0-5 1 15,11-2-2-15,4-5 0 16,2-8 0-16,6-3 1 15,5-4 5-15,4 0 8 16,2-8 6-16,2-3 2 0,4-3 0 16,1 1-6-16,3 3-10 15,0 5-4-15,-3 4 0 16,0 1-2-16,1 0 0 16,-3 8-5-16,-2 2-29 15,-3 0-22-15,-3-5-38 0,-2-5-311 16</inkml:trace>
  <inkml:trace contextRef="#ctx0" brushRef="#br0" timeOffset="64589.9015">28118 7620 615 0,'-10'-11'26'0,"-2"3"-24"16,2 2-1-16,-1 4 2 16,2 2-1-16,-2 9-5 0,-4 9-4 15,0 7 1-15,-4 5 5 16,2 6 2-16,0 1-3 15,7 1 3-15,1-3-1 16,6 1-1-16,3-4-1 16,5-3-5-16,12-5 1 15,9-6 1-15,8-3-8 0,3-7-19 16,7-5-19-16,0-3-44 16,2-1-176-16</inkml:trace>
  <inkml:trace contextRef="#ctx0" brushRef="#br0" timeOffset="65515.215">28425 7786 574 0,'-7'-4'5'0,"2"-7"8"15,3 3 5-15,2-3-12 0,0 1-6 16,0-4-1-16,4 0-10 16,3-2-1-16,0-1-5 15,3-3 8-15,-4 0 1 16,1-1 5-16,0 2 3 0,-3-1 1 15,-4 7-1-15,0 1 1 16,0 7 0-16,-2 3 2 16,-8 2 1-16,-5 10-3 15,1 10 0-15,-5 7 2 16,2 6 3-16,0 2 0 16,2 4-3-16,5-2-2 15,3 1 2-15,5-6-3 0,2 1 0 16,2-4 1-16,9-4-2 15,5-4 1-15,6-3-2 16,1-7-12-16,4-4 8 16,5-5 2-16,2-2 3 0,1 0 1 15,1-8 1-15,-2 2 1 16,-2-1 5-16,2-2 4 16,-2 6 0-16,-5 2 0 15,-3-1-3-15,-1 2-3 16,-3 0-1-16,-2 0-2 0,-4 5 1 15,1 2-3-15,-1-3 1 16,1 2 0-16,-3-1-1 16,3-2 1-16,2 1 1 15,3 0-2-15,1-4 0 16,1 0 1-16,5 2 1 0,0-10-1 16,5-4 1-16,2-6-1 15,2-6 1-15,3-6 0 16,3-6-1-16,-3-10 0 15,-1-8 0-15,-1-11-14 16,-2-5-7-16,-4-6-9 16,-5-3 6-16,-4-3 2 0,-6 3 12 15,-12 5 9-15,-4 6 0 16,-5 7 1-16,-15 13 9 16,-6 11 1-16,-6 10 4 15,1 11 4-15,-3 12-1 16,2 4-2-16,0 15-6 0,3 11-2 15,2 12-1-15,2 10 2 16,7 9 4-16,2 7 2 16,5 6-2-16,6 3-4 15,5 4-3-15,0 0-5 16,16-1 1-16,4-3 0 0,7-2-1 16,3-4-1-16,3-9-13 15,-1-4-12-15,2-8-9 16,-3-9-10-16,-6-10-11 15,-4-9-33-15,-8-14-244 16</inkml:trace>
  <inkml:trace contextRef="#ctx0" brushRef="#br0" timeOffset="65693.6658">29250 7724 774 0,'8'-3'14'0,"9"-4"-13"16,7 0-4-16,9 2 3 16,7-2 1-16,6 1-3 15,-2 3-64-15,-5-2-25 16,-5-5-91-16</inkml:trace>
  <inkml:trace contextRef="#ctx0" brushRef="#br0" timeOffset="65901.5159">29952 7745 765 0,'16'30'15'0,"-6"-3"-18"0,7 3 4 15,-2 6 2-15,4 0-3 16,-1 2-18-16,-1-5-38 15,-3-1-4-15,-4-6-43 16,-3-8-143-16</inkml:trace>
  <inkml:trace contextRef="#ctx0" brushRef="#br0" timeOffset="66234.6524">30144 6810 816 0,'-4'21'11'0,"-2"6"-17"16,4 11 0-16,1 10 7 15,-4 18 1-15,1 9-2 16,-1 5 1-16,0 4-8 16,1 5-16-16,4-3-7 15,0-1-10-15,0-5 8 0,9-5-1 16,1-3-15-16,5-10 9 16,3-6 17-16,2-8-15 15,2-8-41-15,0-14-97 16</inkml:trace>
  <inkml:trace contextRef="#ctx0" brushRef="#br0" timeOffset="66536.3518">30607 7850 639 0,'7'16'63'0,"0"-12"-65"15,-2 0 1-15,7-4 6 16,0 0 1-16,4 0-1 0,0-8-4 16,4-6-4-1,0-8-8-15,-1-1-15 0,0-6-10 16,-4-6-4-16,0-2 4 16,-4-6 11-16,-4-2 9 15,-6 1 13-15,-1-1-16 16,-1 7-8-16,-11 8 16 0,-10 8 16 15,-4 12-2-15,-8 10-11 16,-8 2-34-16,-7 14-102 16</inkml:trace>
  <inkml:trace contextRef="#ctx0" brushRef="#br0" timeOffset="66732.9874">29840 7506 902 0,'7'7'6'16,"0"-2"-28"-16,5 6-56 15,-4-4-9-15,-1-2-176 16</inkml:trace>
  <inkml:trace contextRef="#ctx0" brushRef="#br0" timeOffset="70270.0278">26660 12982 418 0,'0'0'-25'0,"0"-2"-25"15,0-5-21-15,0 1 14 16</inkml:trace>
  <inkml:trace contextRef="#ctx0" brushRef="#br0" timeOffset="70669.0291">26660 12982 217 0,'-20'-40'24'15,"20"40"14"-15,-1 0 28 16,-1 0-36-16,-2 0-4 16,4 0-8-16,-3-3-4 15,1 3 4-15,2-2 1 16,-2 2-2-16,2 0-8 0,0-2-2 15,0 2-4-15,0 0 0 16,0 0 3-16,0 0 0 16,2 0 2-16,9 0 3 15,4 2 6-15,11 0-3 16,6-1 2-16,6-1 1 0,10 0-8 16,6-1-1-16,4-1-2 15,5-5-3-15,-2 0-1 16,-2-2-1-16,-6 3 0 15,-6-1-8-15,-7 4 8 16,-6 1-2-16,-6 2-12 0,-6-1-31 16,-5-5-78-16</inkml:trace>
  <inkml:trace contextRef="#ctx0" brushRef="#br0" timeOffset="73078.9654">29011 12946 669 0,'7'0'-42'0,"2"0"-11"16,2-4-43-16,6-10 21 16</inkml:trace>
  <inkml:trace contextRef="#ctx0" brushRef="#br0" timeOffset="75967.5061">30558 12227 431 0,'-3'0'12'0,"-1"-2"0"16,3-1 9-16,1-1-13 15,-2 1-6-15,0-1-3 16,0 0-3-16,1 1-11 16,-1-3 7-16,0-1-2 15,0 0 4-15,1 2 2 0,-2-2 5 16,-1 0 1-16,3-3 12 15,-3 3 8-15,1-3-10 16,-1-1 1-16,1 0-1 16,-2 0-5-16,-2-1 0 15,0 1-4-15,0-5 2 0,1 4-3 16,-6-1-2-16,0 1 0 16,0 1 2-16,-5-1-3 15,2 0 1-15,-6 4 0 16,1 0 0-16,1 0-1 15,-3 3 1-15,2-2 0 0,-2 2-1 16,0 1 1-16,-2-1 0 16,1 4 0-16,-3 1-1 15,2 0 2-15,-3 0-1 16,-2 0-1-16,0 0 0 16,1 4 1-16,-3 0 1 0,2 1-2 15,0 0 2-15,2 0-1 16,2 1 0-16,2 0 0 15,-2 2 1-15,2 0-2 16,-1 4 1-16,1 2 1 16,3 1-1-16,-2 0 0 15,2 5 0-15,-4 0 0 0,4 0 1 16,-2 0-1-16,1 0-1 16,4 0 1-16,0-2 0 15,4 3 1-15,3-1-3 16,-1-1 2-16,1 3 1 15,5-1-2-15,-2 0 2 0,6 1-1 16,-3 3-1-16,2 2-2 16,1 1 4-16,2 2-2 15,-1-1 2-15,0 0-1 16,0-2-1-16,6-2 3 0,2-2-3 16,3-2 3-16,4-3-2 15,0-2-1-15,5 0 3 16,0-2-1-16,3 1 0 15,2-3 0-15,2-1 1 16,0 0-3-16,-1-3 2 16,3 5 0-16,-1-6-1 0,1 2 1 15,2 0-2-15,-1-2 1 16,1-2 0-16,-1-1 1 16,3 0-1-16,-3-4-1 15,2 0 1-15,-3 0 1 0,3-6 0 16,-3-1 1-16,0-4 7 15,-1-3-2-15,1-4-2 16,-1 0 3-16,3-5 1 16,-2 0 0-16,1-4-2 15,-1-3-2-15,-2-4-2 16,-2-5 1-16,-1-1 0 0,-7-3 1 16,2-3 2-16,-7-2-1 15,-2 2 4-15,-7-3 6 16,-1 1 0-16,-2-2-7 15,-2 1-4-15,-9-1 3 16,-3 2-2-16,-8 3-3 0,-5 2 0 16,-9 6-3-16,-3 6 0 15,-12 10-5-15,-6 9-13 16,-8 12-14-16,-6 0-32 16,-7 12-37-16,-2 6-275 15</inkml:trace>
  <inkml:trace contextRef="#ctx0" brushRef="#br0" timeOffset="83156.1464">14985 4537 240 0,'0'-1'132'0,"0"-3"-131"15,0 4 1-15,0-2 10 16,-3 2 2-16,1-1-6 16,-3 1 3-16,0 0 2 15,0 0 3-15,-2 0-3 0,-1 0-10 16,-1 7-2-16,-1 2 0 15,-2 3-1-15,2 6 1 16,-4 4-1-16,-1 6-1 16,-2 6 4-16,0 5 0 15,-6 8 3-15,3 6-3 16,-1 2 4-16,1 6-1 0,4 3 3 16,1-5-3-16,6 2 0 15,4-6-2-15,5-6-2 16,0-7-1-16,7-8 2 15,10-8-3-15,0-6-1 0,8-4-1 16,-1-8 2-16,6-8 3 16,-4 0-1-16,-2-10 4 15,0-5 7-15,-6-6 11 16,-6-2 7-16,-3-2-6 16,-9 0-7-16,0 2-6 15,-14 3 1-15,-11 7-7 0,-11 10-3 16,-7 3-15-16,-9 12-1 15,-2 22-7-15,0 15-29 16,1 7-15-16,2 5-61 16</inkml:trace>
  <inkml:trace contextRef="#ctx0" brushRef="#br0" timeOffset="85813.1213">28515 3382 381 0,'-3'0'5'0,"1"0"-2"0,2 0-1 15,0 0 4-15,0 0 3 16,0 0 0-16,0 0-3 15,0 0-3-15,0 0-1 16,0 0 3-16,0 0 2 16,2 0-1-16,5 0 1 15,1-2 6-15,7-2 4 0,4-3-3 16,1 0-7-16,9 0 2 16,2-4 5-16,8-1-5 15,3-3-1-15,6 1-5 16,-1 0-1-16,1 2 1 15,-3-1-2-15,-4 2 0 0,-5 4 0 16,-4 4-1-16,-5 1 2 16,-3 2-1-16,-7 2-2 15,0 1 1-15,-5 8 0 16,-4 3 0-16,-3 4 2 16,-3 4-2-16,-2 2 2 15,0 7 0-15,-5 4-2 0,-5 3 0 16,-2 7 1-16,0 1-1 15,-3 4 2-15,4 1 1 16,-2 2-1-16,1 0 0 16,5 0 0-16,-4 0-1 15,4-3 1-15,2-1-2 0,-1-6 1 16,3-4 0-16,3-6 0 16,0-4-1-16,0-6 2 15,0-3-3-15,0-4 0 16,0-2 3-16,3-5-3 0,-1 2 1 15,0-6 1-15,-2 0-1 16,2-3 0-16,-1-2-16 16,-1 0-8-16,0-5-2 15,0-7-23-15,0-6-32 16</inkml:trace>
  <inkml:trace contextRef="#ctx0" brushRef="#br0" timeOffset="86218.1789">28642 3726 462 0,'-6'-6'6'16,"0"4"34"-16,3 0 4 0,3-1-13 16,0 2-7-16,0-1-9 15,7 0-13-15,10 0-1 16,8-3 6-16,11 0 13 15,11-1 1-15,11-3-7 16,3-1-4-16,2 1 1 0,1-2-4 16,-4 0-5-16,-7 6 0 15,-4-2-1-15,-2 7-2 16,-4 0-15-16,-4 0-27 16,-5 0-41-16,-2 0-95 15</inkml:trace>
  <inkml:trace contextRef="#ctx0" brushRef="#br0" timeOffset="94181.3954">27042 11888 549 0,'-13'-10'-1'16,"-6"-3"0"-16,4 1 1 16,-2 2 1-16,-1 3-1 15,0 0-1-15,-2 0-2 0,-2 4-3 16,1 1 2-16,-6 0-4 16,-2 2-3-16,-1 0 1 15,-6 2 7-15,-3 3 2 16,-5 5 2-16,2-2-2 15,-4 5 3-15,2 0 6 0,2 3 3 16,3 1 0-16,1 4-2 16,4 6-3-16,0 5-1 15,4 4-1-15,2 5-3 16,1 5 0-16,6 6 1 16,1-1-4-16,6 5 4 15,1 1-4-15,2 4-2 16,4 1-1-16,2-1 1 0,3 1 3 15,2 1 0-15,4-1 1 16,6-1 0-16,7-1-1 16,4-1 1-16,10-5 2 0,3-4-2 15,7-6 0-15,6-6 1 16,4-10 0-16,5-6 2 16,5-8 4-16,6-11 0 15,1-3-1-15,1-8 4 16,2-16-5-16,1-4 0 0,-2-12 0 15,-1-5-4-15,-1-11 2 16,-2-7-2-16,-7-4 4 16,-5-5-2-16,-8-4-2 15,-5-6 0-15,-16-2 1 16,-8-2-1-16,-11-1-1 16,-6-1 2-16,-14 5-1 0,-13 2 2 15,-13 12 0-15,-10 2 10 16,-8 12-1-16,-8 9-3 15,-9 13-5-15,-6 9-3 16,-2 13-1-16,-7 11-22 16,-2 7-32-16,2 13-29 0,2 2-217 15</inkml:trace>
  <inkml:trace contextRef="#ctx0" brushRef="#br0" timeOffset="102216.8917">27899 14216 275 0,'-13'-3'-10'15,"-1"-3"12"-15,2 2-1 16,-3 1 2-16,3-1-2 15,-1 1 2-15,1 1 8 16,-1-2 27-16,2 1-15 0,1 1 0 16,-2 0-5-16,3 1-12 15,-1-1-1-15,3 2 7 16,-3-2 3-16,3 0-3 16,4 2-5-16,-1 0-4 0,3 0-2 15,1 0 0-15,0 0-1 16,0 0 1-16,0 0-2 15,0 0 0-15,5 0 3 16,4 0 9-16,4 0 6 16,2 0-4-16,6 0-5 0,0-2-1 15,4 4-2 1,4-2-2-16,-1 2-1 0,3 0 0 16,3 0-2-16,2-1 2 15,6 3-1-15,2-2 2 16,5 1 0-16,1-1-2 15,4 0 2-15,5-2 0 0,2 0-1 16,4 0 1-16,4 0 3 16,4 0 1-16,4 0-1 15,4 0-2-15,5 0-2 16,-1 0-1-16,0-4 0 16,3 1-1-16,-1 1 1 0,1-3-1 15,0 1 0-15,-3-2 1 16,5 1-1-16,-2-2 3 15,-1 2 0-15,-1-1-2 16,-1 1 5-16,-3 1-2 16,-3-1-1-16,0 2 2 0,-2-1-3 15,-2-2 2-15,1 1-2 16,-2 2 0-16,0-3 3 16,-4 1-1-16,-2 0-2 15,-2 1 1-15,-7-1-1 16,1-1 0-16,-6 1 3 15,-5 1-4-15,-2 1 3 0,-6-1 4 16,-2 3-4-16,-5-1 0 16,-7 0-2-16,-6 2-2 15,-6-2 1-15,-7 2 0 16,-2 0-13-16,-6 0-26 0,-6-5-46 16,-14-6-156-16</inkml:trace>
  <inkml:trace contextRef="#ctx0" brushRef="#br0" timeOffset="112106.6469">28127 15266 208 0,'-7'0'9'0,"2"0"3"16,-1-3 17-16,3-2 4 0,-3-1-4 15,1 1-11-15,-1-1 0 16,1 3 6-16,-2-2 5 16,-1 1-7-16,3 1 7 15,2 0-10-15,-3 0-11 16,3 3 1-16,1 0 4 16,2 0 0-16,-2-2-3 0,2 2-2 15,0 0-1-15,0 0-1 16,0 0-3-16,0 0-3 15,0 0-3-15,2 0 1 16,5 0 3-16,0 0-1 16,4 2 0-16,2 1 1 0,2 3 1 15,0-1-1-15,7 0 0 16,-1 1 1-16,6 0 1 16,0-3 1-16,7 2-2 15,-2 1 0-15,4-3 0 0,1-1-2 16,4 1 1-16,0 1 0 15,4-2-2-15,1 0 1 16,3 1 1-16,-3 1-1 16,5-1 0-16,0 3 0 15,0-3 1-15,5 1 2 16,0 0-1-16,1-4 0 16,4 1 0-16,-1-1 0 0,4 0-2 15,-1 0 2-15,3-1-1 16,-1 1 4-16,1 0-5 15,0 0 0-15,-3 0 1 16,1 0-2-16,-3 0 2 0,-1 0 0 16,-2 0 1-1,-4 0-2-15,-2 1 2 0,-2 1-2 16,1 2 1-16,-2-1 0 16,-3 0-2-16,-1 1 2 15,0 0 4-15,2-4 4 0,1 2-5 16,-1 0 3-16,2-2-4 15,2 0-1-15,0 1-2 16,-5-1 1-16,1 2-1 16,-2 1 0-16,-3 1 1 15,5-2 1-15,-2 2 3 16,2-3 3-16,-3 1 1 0,4-2-3 16,-2 0-2-16,-2 0-2 15,-4 0-2-15,-2 0 3 16,-3 0-3-16,-4 0-1 15,-5 0 3-15,-5 0-2 16,0 0 0-16,-4 0 5 0,-2-3 6 16,-5 1 1-16,-1 0-6 15,-5 2-5-15,0-2 1 16,-2 2-2-16,-2 0-7 16,0 0-22-16,0 0-41 15,-12 0-28-15,-5-5-203 0</inkml:trace>
  <inkml:trace contextRef="#ctx0" brushRef="#br0" timeOffset="119882.9027">11722 3842 16 0,'0'4'495'16,"0"-4"-490"-16,-3 3-1 16,0-3 9-16,3 1-9 0,0 4-6 15,0 2 1-15,0 3 1 16,0 5-1-16,0 6 2 16,-2 6-2-16,2 5 1 15,0 5 0-15,-2 8 0 0,1 6 0 16,1 5 1-16,-2 6 0 15,0 6 4-15,-3 3 3 16,3 4 3-16,-5 4 2 16,1-1-2-16,-1 2 4 15,-2 1 2-15,1-4-1 16,-4-1 1-16,5-3-3 0,0-5-6 16,2-2-6-16,2-6-1 15,1-4-5-15,2-6-26 16,0-8-24-16,0-6-24 15,-4-11-53-15</inkml:trace>
  <inkml:trace contextRef="#ctx0" brushRef="#br0" timeOffset="120218.6641">11086 4927 373 0,'-2'8'368'0,"2"-2"-368"16,2 2-29-16,18 7 16 15,3 5 13-15,7 8 0 16,7 6 1-16,1 4-1 0,-1 2 1 16,4 0-12-16,1-1-10 15,-3-4-8-15,0-2-14 16,3-8-11-16,-4-8-9 16,1-9-1-16,-1-8-88 15</inkml:trace>
  <inkml:trace contextRef="#ctx0" brushRef="#br0" timeOffset="120430.5844">12007 4669 680 0,'-25'29'6'0,"-9"5"-3"15,-7 16 3-15,-3 10 9 0,-4 10-10 16,-2 5-2-16,4 4-3 16,5-3-17-16,7-12-59 15,7-16-136-15</inkml:trace>
  <inkml:trace contextRef="#ctx0" brushRef="#br0" timeOffset="129350.8743">31469 16152 599 0,'0'4'7'16,"0"-4"-3"-16,0 0-2 15,0 0 3-15,0 0-2 16,0 0-1-16,0-4-3 0,0 0-6 16,-3-4-8-16,-7-1-22 15,0 0-3-15,-6-1-2 16,-4-1 1-16,-4 1 34 15,-1-1 7-15,-4 3 4 16,-1-4 7-16,-8 2 4 0,2 1 8 16,-5-4-7-16,-1 3-9 15,-2-2 11-15,-7 0-8 16,3 1-2-16,-1 0-5 16,2-2-1-16,-4 0-2 15,2 1 1-15,1 0-6 16,-1 1-5-16,3-4 3 15,-1 5-1-15,1-1 6 0,-3 0-2 16,-4 4 1-16,4 0 4 16,-4 1-2-16,-1 1 0 15,1 3 2-15,1 1 0 16,-1 1-1-16,4 0 2 0,-4 0-2 16,3 0 1-16,0 1 0 15,-1 6-2-15,-1 3 2 16,1-3 0-16,0 5-2 15,-1 1 2-15,-3 1-2 0,4-2 0 16,2 2 2-16,3 3-2 16,-1-1 1-16,2 1-1 15,5 1 1-15,-1 2 0 16,2-1 1-16,3 3 3 16,-2 3 8-16,2 0-2 0,2 1-4 15,2 3-1-15,1 3-1 16,4-1-2-16,0-2 1 15,3 2-2-15,0-2-2 16,2 1 2-16,-3 0-1 16,1 0 0-16,4 5 1 15,-2-3-1-15,0 3-1 0,3 3 2 16,-1-3-1-16,-2 7 3 16,6-4 1-16,-1 6-2 15,2-4-1-15,2 4 0 16,-1-2 0-16,5-1 0 15,-2 0 0-15,4-2-1 0,0-1 2 16,5-2-3-16,-1-3 2 16,3-2 0-16,0 0-1 15,0-3 0-15,0 0 1 16,5-3 1-16,5 6-2 16,-1-1 0-16,2 1 0 15,3-2 0-15,-2 2 0 0,3-1 1 16,2 1-1-16,2-1-1 15,1-4 2-15,2 1-3 16,2-2 1-16,2 2 0 16,1-6 0-16,5 3 0 0,2-4 0 15,3-3 0-15,2 1 0 16,2-6 2-16,4 3-2 16,5-3 1-16,4-1 1 15,0-1 0-15,-1 1 0 16,3-4 0-16,2 4-1 15,-1-2 1-15,1 0-1 0,0-1 0 16,3 1 0-16,-2-1 0 16,4-1 1-16,-2 0 1 15,2-1 4-15,-2-3 0 16,2 1 0-16,1-4-1 16,-1 0 3-16,1 0-4 0,1-2-1 15,1-5-2-15,2-2 0 16,1 0-1-16,-2-4 1 15,2 3-1-15,-2-3-1 16,-5-1 2-16,5 3-1 0,-3-3-1 16,-4-1 1-16,-1 3-2 15,0-2 2-15,-1 1 1 16,-1 1-2-16,-1-5 1 16,2 2 2-16,-2-2-2 15,-3-4-1-15,3 0 2 16,3-5-1-16,-3 0 1 0,0-4-1 15,-1 0 0-15,-3-6 0 16,2-3 0-16,-6-1 0 16,-1-2 1-16,-6-1 1 15,-5-4-1-15,-3 3 1 16,-5-6 1-16,-4-2 9 16,-6-3 3-16,-2-4 0 0,-3-5-2 15,-4-2-3-15,-4-2-2 16,-5-2 2-16,0-1-8 15,-9 0 0-15,-11-2-1 16,-9 1 0-16,-10-5 1 0,-13 5 0 16,-11 0-4-16,-14 2-4 15,-15 5-4-15,-12 5-5 16,-12 11-4-16,-16 8-14 16,-11 11-23-16,-6 8-13 15,-4 6-103-15</inkml:trace>
  <inkml:trace contextRef="#ctx0" brushRef="#br0" timeOffset="139450.7758">7121 10652 361 0,'-2'0'25'0,"2"0"-2"16,-2 0-12-16,2-2 6 0,0-5 5 15,0-2-9-15,0-1-6 16,2-6-6-16,0 4 3 16,3-6 1-16,0 1-1 15,2-4 2-15,1-1 1 16,1-4-3-16,2-1 1 16,3-3 0-16,-2 1 3 0,3-2-2 15,-2 3-1-15,0 1 1 16,-1 3 0-16,-5 2 2 15,1 6 3-15,-3 1-5 16,-3 8 0-16,-1 2 7 16,-1 5-3-16,0 0-4 0,2 0-6 15,-2 7-1-15,2 8 0 16,-2 8 2-16,5 6-1 16,0 4-1-16,3 7 3 15,1 0-2-15,1 2 0 16,2-3 0-16,-2 0-1 0,7-5 1 15,0-7 0-15,3-6-2 16,1-5 3-16,3-6-1 16,-1-9-1-16,4-1 1 15,-1-1-9-15,-1-16-45 16,-6-7-28-16,-2-3-153 16</inkml:trace>
  <inkml:trace contextRef="#ctx0" brushRef="#br0" timeOffset="139629.0233">7462 9971 578 0,'-2'0'-2'0,"1"0"-27"0,1 0 14 16,0 0-22-16,0 0-88 15</inkml:trace>
  <inkml:trace contextRef="#ctx0" brushRef="#br0" timeOffset="140131.0643">7818 10315 331 0,'0'2'154'0,"0"-2"-140"16,0 0-11-16,4-2-1 15,8 2 12-15,4-5 3 0,8-2-5 16,5-3-3-16,3 2 0 16,5-1 0-16,-1 0-4 15,0 2-2-15,-2 0-3 16,-3 1 1-16,-8 2 1 16,-3 3-2-16,-4 1-1 15,-3 0-12-15,-3 0-25 0,-6 7-18 16,-4 4-37-16,0-3-146 15</inkml:trace>
  <inkml:trace contextRef="#ctx0" brushRef="#br0" timeOffset="140328.5943">7925 10500 577 0,'0'5'10'0,"10"0"3"0,11-4 9 16,11-1 16-16,10 0-17 16,9-11-7-16,9-1-7 15,9-4-2-15,2-6-5 16,-6 3-84-16,-8-2-239 16</inkml:trace>
  <inkml:trace contextRef="#ctx0" brushRef="#br0" timeOffset="142062.1249">9333 9539 238 0,'-1'-7'147'16,"1"-4"-117"-16,0-2-16 16,0 3-9-16,1 0 9 15,-1-3 11-15,2 6 5 0,0-3-4 16,0 3-5-16,-2 0 0 16,3 1-8-16,1-2-7 15,4 0-2-15,2 2-2 16,5-3 2-16,4 2-4 15,6 0 2-15,8 2 3 16,1 1-2-16,-2 4 2 0,4 0-4 16,-4 14-1-16,-3 9 4 15,-4 6-5-15,-3 7 2 16,-5 4 1-16,-5 5-2 16,-5 3 1-16,-4 2-1 15,-3 0-1-15,-2 2 3 16,2-2-2-16,-3-2-2 0,-1-2 3 15,3-5 1-15,-1-5 0 16,2-4-5-16,0-7-14 16,3-3-13-16,6-10-22 15,-2-5-28-15,1-3-74 16</inkml:trace>
  <inkml:trace contextRef="#ctx0" brushRef="#br0" timeOffset="142325.0435">9484 9855 420 0,'-7'3'152'0,"2"-3"-149"0,1 0-1 16,4 0-3-16,0 0 4 15,0 0-1-15,8 0 1 16,7-1-3-16,9-7 3 16,5-1 2-16,10-3-3 15,8-3-6-15,4-3-14 0,-2 1-31 16,2-3-123-16</inkml:trace>
  <inkml:trace contextRef="#ctx0" brushRef="#br0" timeOffset="143030.9028">10336 9363 335 0,'14'-2'87'0,"6"-6"-87"16,1 1 0-16,2 0 5 15,3-1-2-15,-1-2-1 16,2 3 2-16,-6 0 7 16,1 0 4-16,-2 1-6 0,-5 1-8 15,-3 2 1-15,-2-1-2 16,-6 1 3-16,-4 2-3 15,0-2 4-15,-9 3 3 16,-8 0-26-16,-8 0-16 16,-4 7-8-16,-6 4 29 0,-3 2 13 15,-1 0 0-15,-3 6 4 16,1-1-2-16,3-2-1 16,4 5-1-16,2 0 2 15,7-1 0-15,6 3 16 16,6-4 7-16,9 5-11 0,4-3-5 15,2 1 0-15,13-3 1 16,7 1-6-16,4-2 3 16,6 0-2-16,2-4 2 15,2 4 1-15,-1-3-1 16,-4 2-2-16,-4-3-2 0,-10 0 1 16,-10 4-1-16,-7 2-1 15,-7 1 14-15,-17 0 0 16,-10 6-9-16,-11-2-3 15,-2 0-1-15,-3 0-7 16,-2-4-29-16,2-8-59 16</inkml:trace>
  <inkml:trace contextRef="#ctx0" brushRef="#br0" timeOffset="144454.7355">8998 10318 444 0,'0'-3'18'0,"-2"-1"8"16,2 1-12-16,0 1-4 16,0 1-5-16,0 1-4 15,0 0-1-15,3 0-5 16,9 0 2-16,3 0 3 0,9 0 0 15,6 3 0-15,6 2 0 16,9-1-1-16,7-3 2 16,9 1-1-16,9-2 0 15,6 0 1-15,10 0-1 0,6-3 0 16,5-6 1-16,6-2-1 16,6-1 2-16,0 0 4 15,1-1 2-15,-3-1-1 16,-4 4-4-16,-3 3 0 15,-8 1 4-15,-8 1-2 16,-9 4 3-16,-8 1-4 0,-13 0 2 16,-10 4-2-1,-13 6-2-15,-13 2-2 0,-16 6-11 16,-6 4-38-16,-23-2-39 16</inkml:trace>
  <inkml:trace contextRef="#ctx0" brushRef="#br0" timeOffset="144898.8903">9145 10550 548 0,'-2'-1'-5'0,"1"-1"9"15,1 1 1-15,0 1 4 16,0 0-5-16,0 3-1 16,0 6-5-16,0 11 4 15,3 6 1-15,-1 7 1 16,-1 10-2-16,-1 2 0 0,-1 6-1 16,1 2 0-16,-2-3 0 15,-1 0 0-15,-3-8 0 16,5-1-2-16,1-10-23 15,0-6-13-15,1-10-36 16,6-5-144-16</inkml:trace>
  <inkml:trace contextRef="#ctx0" brushRef="#br0" timeOffset="145309.8309">9432 10852 469 0,'-5'30'118'16,"1"-1"-125"-16,4-4 5 16,0 1 0-16,9-1-2 15,2-4-23-15,2-6 3 16,5-4 8-16,-1-8 1 15,7-3 3-15,-1-1 10 0,5-12 3 16,-4-5 2-16,-2-9 4 16,-2 0 17-16,-5-5 1 15,0-1-5-15,-6-1-13 16,-7-2-4-16,-2 2-2 16,-7-1 0-16,-12 4-3 15,-1 7-1-15,-11 2 1 0,-1 9 2 16,-3 8 0-16,1 5 1 15,1 2-1-15,6 14 0 16,5 1-1-16,3 4-2 16,11 3-10-16,4 1-35 0,4-3-24 15,0-2-97-15</inkml:trace>
  <inkml:trace contextRef="#ctx0" brushRef="#br0" timeOffset="145732.662">9924 10864 601 0,'7'32'-4'0,"3"-2"6"16,-2 1-1-16,4 1-1 0,2-2-2 16,-2-3-18-16,6-4 6 15,0-3 2-15,5-8-1 16,2-5 3-16,3-4 9 16,2-3 3-16,1-10 21 15,-1-11 16-15,-1-8 0 16,0-6-4-16,-2-8-15 0,-8-5-8 15,-2-2-8-15,-12-6-1 16,-5 5-4-16,-5-1-10 16,-17 6-2-16,-7 6 3 15,-7 14 10-15,-3 12 2 16,-3 12-2-16,-1 4 0 0,4 21-8 16,1 4-38-16,7 1-44 15,7-4-189-15</inkml:trace>
  <inkml:trace contextRef="#ctx0" brushRef="#br0" timeOffset="146779.0739">11684 9842 480 0,'-6'0'-10'0,"-4"0"11"16,-3 9-4-16,-3 3 3 16,-4 5 0-16,-1 10 0 15,-4 3 0-15,-6 6 0 0,-3 4 0 16,0 8 1-16,-1 1 1 16,-2-1-1-16,5-1-1 15,-1-5 1-15,3-3-2 16,-1-7-8-16,6-4-6 0,2-4-29 15,5-6-34-15,4-6-2 16,1-4-28-16</inkml:trace>
  <inkml:trace contextRef="#ctx0" brushRef="#br0" timeOffset="147120.0979">11210 9933 493 0,'-2'0'73'0,"2"0"-72"16,0 0-5-16,0 9-1 15,7 4 5-15,5 6 0 16,3 4 3-16,4 4-2 0,1 2 1 15,6 4-2-15,3 4 1 16,3-2-1-16,0 3 1 16,0-3 0-16,2-3-1 15,-3-3 0-15,1-6 1 16,-5-2-1-16,0-6 0 0,-3-5 1 16,0 1 0-16,-7-5-8 15,-4-1-39-15,-8-5-35 16,-3 0-101-16</inkml:trace>
  <inkml:trace contextRef="#ctx0" brushRef="#br0" timeOffset="147355.3963">11179 10197 468 0,'-12'4'146'16,"4"-2"-141"-16,3-2-2 16,5 0-2-16,0 0-6 15,9 0 0-15,11 0 8 0,5 0 1 16,11-4 1-16,9-5-5 16,7-5-12-16,2-1-56 15,2-2-62-15</inkml:trace>
  <inkml:trace contextRef="#ctx0" brushRef="#br0" timeOffset="148194.9263">12549 9196 411 0,'3'-8'12'0,"-3"1"22"16,0 1 5-16,0 0-7 15,-6 5-14-15,0-1-6 0,-1 2-3 16,2 0 0-16,-3 0-5 16,-6 11-1-16,2 6-3 15,-6 7 2-15,-2 8-3 16,-3 11 1-16,-2 8-1 0,-2 8 2 16,-4 9-1-1,-1 4 0-15,0 6 1 0,1 4 0 16,2 0 0-16,6-2 2 15,9-5 1-15,7-5-3 16,7-11-1-16,9-11 0 16,10-10-5-16,11-14-1 15,9-6 1-15,3-10 6 0,7-8 1 16,1-8 0-16,1-11 1 16,-2-3 5-16,-9-5 1 15,-7-1-4-15,-10-4-2 16,-11 2 0-16,-10-4 0 15,-4 2 0-15,-18 1-10 16,-10 4-13-16,-8 6 11 0,-6 9 8 16,-5 12 2-16,-1 5-4 15,0 21-31-15,-1 10-22 16,3 7-70-16</inkml:trace>
  <inkml:trace contextRef="#ctx0" brushRef="#br0" timeOffset="152817.7152">10059 11622 390 0,'-1'0'6'16,"-4"0"6"-16,5 0 5 16,0 0-10-16,0-1-7 15,0 1-2-15,8 0 1 16,2-2 3-16,7 2 1 16,4-4 1-16,8 3-1 15,1-1 2-15,6-1 2 0,4-3 7 16,3 0 2-16,0-2-8 15,2-2-2-15,-4 3-2 16,1-1-3-16,-6 1 0 16,-4 1-1-16,-5 4-13 15,-6 2-22-15,-8 0-34 0,-8 0-166 16</inkml:trace>
  <inkml:trace contextRef="#ctx0" brushRef="#br0" timeOffset="153036.9587">10351 11849 531 0,'11'4'-3'15,"2"-4"6"-15,7 0 10 16,3 0 1-16,9 0-6 15,5-10-5-15,2 3-1 16,2-3-3-16,0-5-85 0,-1 0-309 16</inkml:trace>
  <inkml:trace contextRef="#ctx0" brushRef="#br0" timeOffset="155078.7389">13572 10789 333 0,'-7'-5'13'0,"4"0"12"15,-6 1 0-15,4 1-3 16,-2-1-11-16,-3 0 1 16,2 2 0-16,-1 1-1 15,-1 1 4-15,2 0 1 16,-1 0-2-16,0 0-3 0,-2 0-6 15,-1 3-4-15,3 3 1 16,-4 3-2-16,2-1 0 16,-3 4 0-16,3 0 0 15,1 2 0-15,-2 2 1 16,4 1-1-16,-3 1 3 0,0 2-2 16,0 2 2-16,1-3-1 15,-2 2 1-15,2 5-1 16,1 1 1-16,0-2-1 15,2 5-1-15,1 0 2 16,1 2-3-16,2 4 1 0,1-1 2 16,0 1-4-16,2 2 2 15,0-1-1-15,4-1 0 16,6-2 0-16,2 0 0 16,7-6 0-16,1-3 1 15,2 0-2-15,6-7 0 16,-1-2 1-16,1-5-2 0,3-4 4 15,-1-4-1-15,3-3-2 16,-1-1 4-16,0-15 3 16,1-4 5-16,1-7 13 15,0-7-2-15,1-5-4 0,-3-7-4 16,0-6-4-16,-5-2-2 16,-6-3-3-16,-4 0-4 15,-10-1 1-15,-7-2-1 16,0 5 1-16,-14 2 2 15,-6 4-3-15,-4 9 0 0,-5 8 0 16,-1 10-3-16,-4 9-3 16,0 12-6-16,0 1-20 15,1 13-15-15,5 7-14 16,2 2-14-16,4 1-117 16</inkml:trace>
  <inkml:trace contextRef="#ctx0" brushRef="#br0" timeOffset="157850.7872">11948 10900 307 0,'5'-9'7'0,"-3"0"24"15,1 0 5-15,1 0-8 16,-2 2-7-16,0 0-4 0,0 0 3 16,-2 0-9-16,0 3-2 15,0-2 0-15,0 5 6 16,0-3 2-16,0 2-5 15,0 2-3-15,0 0 1 16,0 0 2-16,0 0-4 0,-2 11-6 16,-6 9-2-16,2 6 0 15,-7 16-1-15,-3 8 2 16,-2 7-1-16,-2 4 1 16,0 4-1-16,3-4 1 15,0-4-1-15,7-3 0 16,4-10 0-16,5-2 0 0,-1-12 1 15,5-7-2-15,10-7 1 16,3-5-2-16,5-9 1 16,1-2 1-16,5-6 5 15,2-10 0-15,0-6 4 16,-1 3-4-16,-5-2-1 0,-3 5-2 16,-5 0-1-16,-5 10 0 15,-4 6-5-15,-3 2 1 16,1 18 1-16,-4 4 5 15,0 8 10-15,0 6-4 16,0 3-3-16,-7 4-1 0,0-1 1 16,-2-1-4-16,1-2-1 15,6-2 0-15,1-5-1 16,1-5 0-16,0-6-16 16,1-4-30-16,6-8-30 15,1-4-37-15</inkml:trace>
  <inkml:trace contextRef="#ctx0" brushRef="#br0" timeOffset="158747.2672">12630 10943 442 0,'17'-9'0'0,"-3"1"4"15,6 0-4-15,1-3 10 16,6 0-9-16,0-1 2 15,2 1 0-15,3 0 11 0,-2 1-1 16,1-1 0-16,0 0-10 16,-3 2-1-16,-2 2-2 15,-3 1 2-15,-5 2-3 16,-5 0 3-16,-1 1-2 16,-5 3 1-16,-4-3 0 15,-1 3 1-15,-2 0-2 0,0 0 6 16,-2 0-4-16,-10 0 0 15,-2 0-4-15,-6 5 1 16,-3 0 1-16,-4-1 0 16,-4 4 0-16,0 2 1 0,-3 3-2 15,0 2 1-15,0 0 0 16,4 5 3-16,-4 5 0 16,0-2 9-16,3 4 1 15,1 0-1-15,1 0-9 16,4 1-2-16,-1 2 0 15,3-1 1-15,5-1-3 0,2 1 2 16,5 0-1-16,4 1-1 16,7 0 1-16,0 0-1 15,2-1 2-15,14 0-1 16,2-1-1-16,6-3 1 16,3 0 0-16,3-3 0 15,4-2 5-15,0-1 2 0,0-1 0 16,0-4 0-16,-3 2 5 15,-8 2-7-15,-3-2-3 16,-11 3-2-16,-5-1 3 16,-4 4 0-16,-13 3 13 0,-12-2-1 15,-8 2-6-15,-10 2-1 16,-3 0 3-16,-3-4 3 16,0-6 2-16,3-2-8 15,5-10-8-15,6-5-19 16,9-7-43-16,4-13-72 0</inkml:trace>
  <inkml:trace contextRef="#ctx0" brushRef="#br0" timeOffset="161316.7986">14157 11176 425 0,'9'0'18'0,"-1"0"-18"16,7 0 3-16,3 0 8 16,4 0 0-16,1-1-2 15,4-3 0-15,2-3-4 16,1 0 4-16,1 1-6 15,1-1 0-15,-3 0-3 16,-6 1 1-16,-1 5-9 0,-9-1-9 16,-3 2-18-16,-6 0-22 15,-4 3-61-15,-4 9-15 16</inkml:trace>
  <inkml:trace contextRef="#ctx0" brushRef="#br0" timeOffset="161515.6652">14239 11376 522 0,'0'7'6'16,"3"-5"-12"-16,12 0 12 16,4-2 9-16,5 0-1 15,3 0-5-15,7-2-5 16,0-5-3-16,1 0-19 15,-1-2-84-15,0-2-244 0</inkml:trace>
  <inkml:trace contextRef="#ctx0" brushRef="#br0" timeOffset="162718.335">11336 12038 528 0,'-13'0'6'15,"7"0"1"-15,6 0 3 16,0 0-5-16,8 0-6 16,8 0-3-16,6 2 5 15,6 2-3-15,8 2 3 0,5 2-2 16,8-1 2-16,9 0-9 15,4-2-12-15,8 0 15 16,8-5 4-16,6 0 1 16,7-5 0-16,12-7 0 15,4-6 9-15,9 0 5 0,2-5-3 16,6 0 0-16,2-2-2 16,-1 2 2-16,-2 2-5 15,-3-2 0-15,-3 6-4 16,-8 1 2-16,-11 4 4 15,-4 2 4-15,-11 2-1 0,-14 4-4 16,-7 2 4-16,-10 2-5 16,-13 0-5-16,-8 0 0 15,-9 7 0-15,-10 0-11 16,-8 4-36-16,-4 3-11 16,-18-1-23-16,-9-1-207 15</inkml:trace>
  <inkml:trace contextRef="#ctx0" brushRef="#br0" timeOffset="163146.7484">11977 12238 600 0,'-5'2'5'15,"-1"1"-4"-15,4 2 0 16,2 6-4-16,0 0 2 16,0 5 1-16,0 7 1 0,6 2-2 15,-3 5 3-15,3 3-2 16,-3 4 2-16,1 0 0 16,-3 4 1-16,1-5-4 15,-2-2 4-15,0-2-4 16,0-2 1-16,0 1-7 0,0-8-13 15,0-4-41-15,2-4-55 16</inkml:trace>
  <inkml:trace contextRef="#ctx0" brushRef="#br0" timeOffset="163555.5402">12157 12605 615 0,'7'20'-6'0,"1"-2"6"16,9 0 3-16,2-2 6 16,5-4-7-16,3-5 0 15,1-3-2-15,5-4 2 16,1-2-10-16,0-11-1 0,0-5 9 15,-2-3 0-15,-1-4 2 16,-4-5 1-16,-6-2 6 16,-5-2-2-16,-5-2-1 15,-9 2 1-15,-2 1-4 0,-7 0-2 16,-11 5-1 0,-7 4 0-16,-8 7 0 0,-1 6-2 15,-3 6 3-15,-1 5-4 16,0 7-2-16,2 12 2 15,2 6 1-15,7 2 0 16,2 5-15-16,6 1-17 16,4-3-19-16,4-2-38 0,4-4-128 15</inkml:trace>
  <inkml:trace contextRef="#ctx0" brushRef="#br0" timeOffset="163960.3713">12820 12416 608 0,'19'23'-2'0,"-5"-1"0"15,2-1 5-15,3 6-4 16,2-4 2-16,-1 0-2 0,-1-3-13 16,3-2-12-16,-1-6 6 15,1-5 2-15,1-3 13 16,0-4 7-16,-1-2 1 16,-3-12 28-16,3-9 8 15,-2-4-7-15,-4-6-7 16,-3-5-11-16,-8-6-5 0,-5-2-2 15,2 1-6-15,-17 1 1 16,-7 6-3-16,-7 5-1 16,-5 8-3-16,-6 7 2 15,-1 12 1-15,0 6-8 0,-1 0-22 16,8 14-37-16,3-1-46 16</inkml:trace>
  <inkml:trace contextRef="#ctx0" brushRef="#br0" timeOffset="164886.6828">14850 10650 482 0,'0'-4'3'0,"0"0"0"16,0-1 0-16,0 4 8 0,0 1-8 15,0 0 0-15,-4 7-5 16,1 7 3-16,-3 13-1 16,-3 5 1-16,-2 10 0 15,-1 8 1-15,1 6-3 16,0 3 4-16,3 0-4 15,1-2 3-15,2-3-2 0,5-8 2 16,0-7 0-16,6-9 1 16,8-3-5-16,5-7 6 15,2-7 2-15,9-6 4 16,-1-6-2-16,1-1-2 16,1-3-3-16,0-10 2 0,-4-1-5 15,-6-2-16-15,-5-4-16 16,-5-1-1-16,-7 0-23 15,-4-6-157-15</inkml:trace>
  <inkml:trace contextRef="#ctx0" brushRef="#br0" timeOffset="165100.065">14992 11008 389 0,'0'17'13'15,"0"1"14"-15,5 7 10 16,2 5 9-16,0 2-19 0,1 2-15 15,-3 1 2-15,2 3 1 16,-2 0-6-16,-3-1-6 16,0 0 0-16,-2-3-1 15,2 0-1-15,-2-4-1 16,0-5-2-16,0-1-16 16,0-6-31-16,0-6-36 0,0-5-103 15</inkml:trace>
  <inkml:trace contextRef="#ctx0" brushRef="#br0" timeOffset="165332.4772">15442 11107 741 0,'0'1'-2'0,"0"-1"-37"15,0 0 28-15,0 0 8 16,-2 0-54-16,-3 0-37 16,-2-5-29-16</inkml:trace>
  <inkml:trace contextRef="#ctx0" brushRef="#br0" timeOffset="165760.3993">15681 10675 552 0,'9'0'9'0,"2"0"-9"15,1 0-2-15,7-1 8 0,-2-5-6 16,7-1 2-16,-1 0-2 16,3-1 3-16,2-4-4 15,-1 2 4-15,1-3-4 16,-1 1 3-16,-1 1-5 16,-3-2 1-16,-1 3-5 15,-1 0-2-15,-4 4-10 0,-7-1-14 16,-1 1-30-16,-7 2-27 15,-2 1-121-15</inkml:trace>
  <inkml:trace contextRef="#ctx0" brushRef="#br0" timeOffset="166159.1406">15503 10761 474 0,'-23'19'4'0,"2"0"-2"15,8-2 0-15,4 3 9 16,5-1-8-16,4 1-2 16,0-1 10-16,13 3-4 15,7-1-7-15,7-1 13 0,7-1-9 16,3 1-3-16,10-2 2 15,1-2 1-15,5 0 9 16,-3 0-5-16,0 2-7 16,-8 0 1-16,-6 0-1 15,-9 1 0-15,-12 3 0 0,-7 1 11 16,-8 2 8-16,-4 1 6 16,-14 3-3-16,-9-2-4 15,-5 0-2-15,-5 1-10 16,-9-5-3-16,2 1-3 15,-2-8 0-15,2-4-1 0,0-7-17 16,8-5-61-16,2 0-68 16</inkml:trace>
  <inkml:trace contextRef="#ctx0" brushRef="#br0" timeOffset="170189.596">24273 12038 582 0,'-1'10'4'0,"-15"7"-8"16,10 4 0-16,4 9 3 15,0 8 2-15,2 10-2 16,0 9 2-16,4 11-1 16,6 12 3-16,0 7-3 15,-1 19 4-15,2 8-4 16,-1 15 2-16,1 8-4 15,-3 11 5-15,-3 13-4 0,-1 6 3 16,-1 10 6-16,-1 1 10 16,-1 8-6-16,-1 8 4 15,0 1 1-15,0 1 0 16,0-1-6-16,-3 4 2 16,-2-3 0-16,0-5 2 0,-1 1-3 15,-2-3 3-15,3-7-4 16,3-10-6-16,2-14 2 15,0-13-3-15,0-22 0 16,9-18-4-16,6-17-4 0,-3-20-9 16,7-20-15-16,-4-18-21 15,2-23-40-15,-10-14-69 16</inkml:trace>
  <inkml:trace contextRef="#ctx0" brushRef="#br0" timeOffset="170796.2603">24719 12035 632 0,'11'33'99'16,"-6"10"-129"-16,2 14 24 15,6 19 4-15,-1 23 5 16,3 13-4-16,-3 13 2 0,3 14-1 16,-3 9-3-16,0 7-3 15,0 10-3-15,-3 9-4 16,-4 6 3-16,0 2-8 15,-5 8 10-15,0 2 7 16,-2 6 2-16,-8-5 0 0,-1 0 7 16,2-3 9-16,-2 0-2 15,4-10-2-15,4-9-3 16,1 0-3-16,2-8-1 16,2-8-2-16,1-13-3 0,4-6 1 15,2-10-2-15,4-8 0 16,-2-11 0-16,1-9-11 15,1-7-3-15,1-7 0 16,1-9-29-16,-1-9-24 16,-3-13-23-16,-2-15-133 15</inkml:trace>
  <inkml:trace contextRef="#ctx0" brushRef="#br0" timeOffset="179726.6018">15167 11704 458 0,'-3'2'19'0,"1"-2"21"15,0 0-14-15,2 0 1 16,0 0-11-16,0 0 2 0,0 0 0 15,0 0-5-15,0 0-9 16,0 0-2-16,2 8-8 16,3 6 2-16,3 7 2 15,1 9 3-15,-1 13 2 16,2 11 1-16,-1 8-2 16,-4 10 2-16,-3 1-2 0,-2 9-1 15,0-3 0-15,-2 2 1 16,2-2-2-16,-5-4 3 15,0-6 0-15,1-6 3 16,2-8-1-16,-2-9-2 16,4-5-2-16,0-9 1 0,0-7-3 15,0-3 3-15,0-11-5 16,0-3-23-16,0-8-19 16,0 0-17-16,0-16-11 15,0-9-170-15</inkml:trace>
  <inkml:trace contextRef="#ctx0" brushRef="#br0" timeOffset="180067.457">14904 12567 559 0,'1'0'11'15,"-1"2"-12"-15,4 0-1 16,-1 4 1-16,3 1 3 16,3 7 0-16,0 2 2 15,1 4-4-15,2 7 3 0,0-3-2 16,3 7 0-16,-5-1-1 15,3-3 1-15,-2 1-2 16,-2-2-12-16,-1-5-9 16,2-2-4-16,-1-3 3 15,-1-4-26-15,1-9-17 0,1-3-59 16</inkml:trace>
  <inkml:trace contextRef="#ctx0" brushRef="#br0" timeOffset="180295.5832">15323 12457 690 0,'0'9'5'0,"0"7"1"16,0 4-5-16,1 5 1 15,5 7-3-15,-5 7 3 16,3 0-4-16,-4-1-37 16,0-4-73-16,-11-4-158 0</inkml:trace>
  <inkml:trace contextRef="#ctx0" brushRef="#br0" timeOffset="181226.3074">14897 13346 456 0,'-4'0'7'0,"-2"0"26"16,4-2 2-16,2-3-9 15,0-1-12-15,0 2-9 16,0-1-1-16,2 2-4 16,8 0 2-16,2-3-3 15,3 3 1-15,4 0 1 16,6 0-2-16,6 1 1 0,8-2 1 15,6-1-1-15,5 0 10 16,6-3 7-16,5 0-3 16,4-1 4-16,-3-2-6 15,1 0-8-15,-5 0-1 16,-4 1-3-16,-10 1-4 0,-5 3-29 16,-15 5-37-16,-11 1-71 15</inkml:trace>
  <inkml:trace contextRef="#ctx0" brushRef="#br0" timeOffset="181799.4448">14846 13276 621 0,'-25'11'1'0,"0"5"1"16,-2 3-2-16,0 11 0 15,-5 6-1-15,0 6 0 16,0 7 0-16,1 1-6 0,4 1-1 16,5 3-1-16,2-5 1 15,8-2 6-15,7-4 2 16,5-3-1-16,3-5 0 16,19-4 4-16,9-3 11 15,13-5 3-15,8-6 3 0,9-5-3 16,4-3-2-16,6-4-4 15,-1-1-4-15,-3-2-5 16,-5 1 2-16,-11 4-4 16,-6 1 2-16,-11 2-2 15,-10 6 1-15,-7 2-1 0,-11 5 4 16,-6 2 23-16,-13 7 6 16,-15 6-12-16,-12 1-5 15,-14 4-1-15,-9 2 2 16,-11-3-5-16,-6-1-4 15,-8-2-8-15,0-8-1 16,1-4-17-16,2-7-15 0,6-10-23 16,7-6-67-16,9-4-138 15</inkml:trace>
  <inkml:trace contextRef="#ctx0" brushRef="#br0" timeOffset="186566.0502">7382 2877 378 0,'-19'0'1'0,"2"-4"0"15,0-1 0-15,1-4 3 16,2 1 5-16,2 0 2 0,0-3-3 16,0 2-2-16,4 0-3 15,-2 1 0-15,5 0 1 16,-1 5-1-16,3-1 2 16,1 1 1-16,2 3 0 15,0 0-3-15,0 0-4 16,0 0-5-16,11 0 4 0,5 7 1 15,5-2 1-15,11 4-1 16,5-2 2-16,6 0 2 16,7 1 2-16,5-3 4 15,8 2 0-15,3-4 4 0,5 2-2 16,6 1-3 0,6 0 0-16,5-1-4 0,5-2-1 15,9-1 0-15,8 0-1 16,7-2 0-16,9 0 2 15,5-7-4-15,6-2 2 16,6-2-1-16,4-1-2 0,8-3 3 16,1 1-2-16,5-2 0 15,7 0 2-15,3 4-2 16,6-3 7-16,-1 5 1 16,3-1-2-16,2 5 2 0,-3 1-5 15,-2 3 0 1,4 2 0-16,-3 0-1 0,1 2-1 15,0-2 3-15,-2 0 1 16,0 2-1-16,-2-2 0 16,-4-4 2-16,-6-1-2 15,0-2 4-15,-5-2-2 16,-3 0 1-16,-7-4-1 16,-1 2-5-16,-9 0 1 0,-8-2-1 15,-4 1-1-15,-12 2 2 16,-9 2-3-16,-11 3 2 15,-12 2-5-15,-12-2-4 16,-13 3-3-16,-11 4-3 0,-13-2-11 16,-7 0-10-16,-13 8-8 15,-7-2-18-15,-7 1-78 16</inkml:trace>
  <inkml:trace contextRef="#ctx0" brushRef="#br0" timeOffset="186958.1263">13570 2062 577 0,'30'5'15'0,"10"4"-19"16,12 2 12-16,13 8 12 16,10 6-13-16,7 4-6 0,5 5 2 15,-3 3-3-15,0 4 0 16,-6 2 0-16,-10 2 0 15,-9-1 0-15,-16 3 0 16,-16 1 0-16,-20 4 18 16,-11 7 8-16,-28 9-2 15,-27 14 0-15,-21 9-13 0,-18 9-10 16,-18-5-67-16,-12-9-166 16</inkml:trace>
  <inkml:trace contextRef="#ctx0" brushRef="#br0" timeOffset="188314.6754">7794 4114 438 0,'-12'-18'24'15,"-6"1"-7"-15,9 2-1 16,2 7-7-16,3 2-3 15,2 2-2-15,2 4-3 0,0 0-3 16,0 4-4-16,12 9-6 16,3 6-4-16,4 6-23 15,-2 2-12-15,0-2-100 16</inkml:trace>
  <inkml:trace contextRef="#ctx0" brushRef="#br0" timeOffset="188918.492">9634 4161 513 0,'-2'14'-34'16,"-10"10"44"-16,4-17-8 15,8 1-9-15,5 3 4 16,10 7-20-16,-1 2-21 0,4-1-42 16,-4-2-42-16</inkml:trace>
  <inkml:trace contextRef="#ctx0" brushRef="#br0" timeOffset="189662.8093">10675 4296 469 0,'-3'0'8'15,"3"0"-5"-15,0 3-11 16,5 2-6-16,7 2 7 15,5 3-17-15,4 1-15 0,2 0-31 16,-1-2-13-16,-1-4-10 16</inkml:trace>
  <inkml:trace contextRef="#ctx0" brushRef="#br0" timeOffset="190322.7957">12067 4170 484 0,'-9'5'1'0,"5"-5"2"16,4 2-5-16,0 3-22 0,13 2-1 15,4-1-7-15,8-2-45 16,6-4-38-16</inkml:trace>
  <inkml:trace contextRef="#ctx0" brushRef="#br0" timeOffset="190708.5141">13361 4006 516 0,'-27'1'-13'0,"5"9"13"16,9-10-50-16,7 0-75 16</inkml:trace>
  <inkml:trace contextRef="#ctx0" brushRef="#br0" timeOffset="193306.6693">14128 3512 388 0,'4'-6'97'0,"-4"-2"-94"0,0-1 6 16,1 1 1-16,3 1-2 15,-2-3-3-15,1-1 0 16,1 1-2-16,2-3-1 16,-3-1-2-16,-1 1 2 15,-2 3-2-15,0-3 0 0,0 2 2 16,-3 1-2-16,-7-1 2 16,-2 2 2-16,-3 0-1 15,-3 0 2-15,0 0-1 16,-3 0 2-16,-1 2-2 15,-1 0 0-15,-1 0 0 0,0 3-3 16,-1 0 0-16,1 3-1 16,-3 1 0-16,0 0 0 15,1 0 1-15,-1 7-1 16,0 2 0-16,0 0 1 16,-2 5-1-16,0 2 1 15,-3 2-1-15,-1 2 0 0,3 1 0 16,-1 1 0-16,3-1 0 15,1-2 0-15,3 3 1 16,2-2-1-16,5 3 0 16,-2-2 0-16,2 4-1 0,-3 0 1 15,4 3 1-15,0-3-2 16,-5 6 1-16,6-1 0 16,-4 1 0-16,4 2 0 15,-4-1-1-15,4 3 1 16,2 2-1-16,-1-2 1 0,1 3 0 15,0-1 0-15,5 4-1 16,-2 0 0-16,0 0 2 16,1 2-2-16,1 0 1 15,3 0 1-15,0-3-1 16,-1 0 0-16,5-3 0 16,1 1-1-16,0-3 0 0,0-1 1 15,0 0 1-15,7-2-1 16,1 1 0-16,4-1 0 15,0-2 0-15,3 1-1 16,-1-3 2-16,2-1-1 16,0 0 1-16,-1-4 0 0,4-2-3 15,1 0 4-15,-3-3-1 16,4-3-2-16,-1-3 3 16,0-1 2-16,2 0-1 15,2-3 0-15,-2-2-2 0,-1-2-2 16,2-1 2-16,1-1 0 15,1-2 0-15,-2 0 0 16,2 0-1-16,0 0 1 16,1-3 1-16,1-5-2 15,0 1 2-15,0-4-2 16,-1 2 1-16,1-5 1 0,2 4-1 16,-2-5 0-16,-2-1-1 15,2 2 1-15,2-2 0 16,-5 0-1-16,0 2 1 15,1-3 0-15,-1 2-1 16,-2-3 0-16,0-1 1 0,0 0 0 16,0-1 2-16,-1-3 4 15,1 2-3-15,1-1 0 16,-4-1 0-16,1 0-3 16,2 1 0-16,-4-2-1 15,2 0 0-15,0-1 2 0,1-2-1 16,-1 1 0-16,2-3 2 15,-1-3 0-15,-1 1 2 16,0-1 0-16,1-3 0 16,-5 0 1-16,3-3-1 15,-5-3 0-15,-2-5-2 0,1-3 3 16,-4-6-1-16,-6-3 1 16,-1-4 0-16,-2-3 0 15,-9-3 0-15,-11 0 1 16,-9-3 0-16,-7 3 0 15,-12 4-4-15,-11 9-3 16,-13 12 1-16,-17 18-1 0,-21 25-2 16,-24 16-32-16,-25 34-71 15,-25 24-155-15</inkml:trace>
  <inkml:trace contextRef="#ctx0" brushRef="#br0" timeOffset="201112.2395">6782 12643 255 0,'3'-6'83'0,"-3"3"-65"15,0-1 5-15,0 1 16 16,0 1-23-16,0 0-1 16,0 0 14-16,0 2-8 15,0-2-4-15,0 2 8 16,-2 0-5-16,2 0-5 15,-1 0-7-15,1 0-4 0,0 0-2 16,0 0 0-16,0 0-4 16,0 0 2-16,0 0-3 15,0 0-3-15,3 6 4 16,2 3 1-16,3 5 0 16,-1 4 2-16,0 5-1 0,0 2 0 15,-2 4 1-15,1-3 0 16,-2 5-1-16,-1-1 1 15,3-5-2-15,-3 0 2 16,2-5-1-16,2-5 0 16,1-3 0-16,1-6 0 15,2-2 0-15,3-4-1 0,5 0 1 16,3-16 1-16,7-9 1 16,11-13-1-16,6-10 7 15,14-7 0-15,6-11 3 16,12-7 5-16,5-6 3 15,9-3 2-15,4-3 0 0,3-3-2 16,-1 0-4-16,2 8 1 16,-4 2-4-16,-10 7-3 15,-5 9-4-15,-11 8-2 16,-7 11-2-16,-9 8 1 0,-8 10-7 16,-4 11-20-16,-10 4-28 15,-13 9-56-15,-12 1-204 16</inkml:trace>
  <inkml:trace contextRef="#ctx0" brushRef="#br0" timeOffset="206897.615">7933 14007 406 0,'0'0'2'0,"0"-5"5"16,0 1 4-16,0-1 1 16,0 1-10-16,0 1-1 15,0-1 0-15,0 2-1 16,0 1 2-16,0 1 2 16,0 0 5-16,-1 0 1 0,-2 0 4 15,1 0-2-15,2 0-3 16,0 0-1-16,0 0-3 15,0 0-2-15,0 0-2 16,0 0-2-16,2 1 1 16,4 6 0-16,1 4 0 0,2 2 1 15,2 3-2-15,-1 5 1 16,1 0 1-16,2 3-1 16,-3-3 0-16,3 1 0 15,0-5 0-15,-1-1 0 0,6-6 0 16,1-7 1-16,5-3 7 15,7-9 6-15,4-21 11 16,14-15 13-16,14-17-15 16,9-13-2-16,10-11-1 15,10-7-7-15,3-1-6 16,0 4 2-16,-7 7 1 0,-5 9 1 16,-8 10-4-16,-12 13-6 15,-9 9 2-15,-8 14-4 16,-5 11-1-16,-9 11-30 15,-13 6-34-15,-9 20-44 16,-10 10-189-16</inkml:trace>
  <inkml:trace contextRef="#ctx0" brushRef="#br0" timeOffset="211390.3455">7290 15539 418 0,'0'-5'3'0,"0"3"-2"0,-1 1 8 15,-3-3 31-15,1 2-22 16,0-1-12-16,-1 1-1 15,1 0 0-15,1 0 3 16,-1 1 4-16,-1 1 0 16,1-2-3-16,3 0 0 15,-2 2-2-15,0-2 5 0,2 2-2 16,0 0-5-16,0 0 0 16,0 0-5-16,0 0 0 15,0 0 2-15,0 0-1 16,0 0 0-16,0 0 1 15,0 0-1-15,0 0-1 0,0 0-1 16,0 0-1-16,0 0 1 16,0 4 0-16,4 3 1 15,1 4 2-15,0-1-1 16,2 6-1-16,-2 0 1 16,3 2 0-16,-3 2-2 15,1 1 2-15,-3 2 0 0,2 4-2 16,-1 0 3-16,2 1-2 15,-4 3 1-15,1 1 0 16,1 0-2-16,1-2 2 16,0 1-1-16,0-5 0 15,3-4 0-15,-1-2 0 0,0-5 0 16,2-2 2-16,2-4 0 16,3-2 1-16,1-6-1 15,6-1 0-15,3-5 1 16,6-10 0-16,6-10 0 0,11-13 1 15,5-9 0-15,7-7-1 16,13-11 0-16,8-10 4 16,9-10 0-16,7-8-2 15,13-6 0-15,1-6-1 16,2-2-2-16,0 2-2 16,0 3 1-16,-4 4 0 15,-5 8-1-15,-8 8 2 0,-6 11-2 16,-11 9-1-16,-10 16-21 15,-14 9-36-15,-16 13-92 16</inkml:trace>
  <inkml:trace contextRef="#ctx0" brushRef="#br0" timeOffset="222827.9633">18084 13798 297 0,'0'-5'149'0,"0"-2"-144"16,-4-2 13-16,1 0 5 16,3 0-19-16,-2 0-5 15,-2 0-15-15,3-2-7 0,-3 4-1 16,-2 0 3-16,-1 2-12 16,0 2-43-16,-3-2 35 15,0 2 21-15,-2 0 16 16,1 1 11-16,0-2 26 15,-1 1 28-15,-3-1-24 16,3-1 0-16,-3 1-9 0,1 1-4 16,-3-1-6-16,2 2-5 15,-2-1-7-15,0-1-1 16,2 1 0-16,-1-1-1 16,-2 0-2-16,0 1-3 0,0-1 2 15,1-1-1-15,-5-1-6 16,3 1 2-16,0 2 1 15,-2-1-1-15,-1 2 1 16,1 1 2-16,-1 1 2 16,-2 0-1-16,1 0 3 15,0 0 2-15,0 0 1 16,-1 0 0-16,-1 0-1 0,3 0 1 16,-4 0 0-16,1 0 2 15,-1 3-2-15,-3 1-4 16,4-1-2-16,-2 5 2 0,-2-3-2 15,3 4 1-15,-3-2-1 16,2 4-2-16,-3-1 2 16,1 5 1-16,-2-3-3 15,-1 2 2-15,0 3 1 16,0 0-2-16,-2 1 2 0,-3 2-2 16,5-3 2-16,1 5 1 15,2-1 1-15,0 3 0 16,3-3-1-16,-1 4-4 15,4-2 2-15,-3 2 0 16,3-2 0-16,-2 2 2 16,4-2-2-16,1 3-2 0,0 0 2 15,4-2 0-15,-2 2 0 16,4 3 0-16,1-2 0 16,-2 3 0-16,7-2 0 15,-1 1-1-15,-1 2 1 0,3-1 0 16,0 0-1-16,1-2 1 15,-2 3 0-15,4-3 0 16,1 3 0-16,-3-3 0 16,3 3 0-16,-1-1 0 15,3-2 0-15,1 3 0 16,-2-5 0-16,2 1 0 16,0 0 0-16,-2-2 0 0,2-3 0 15,0 4 0-15,5-4 0 16,-1 1 0-16,1-2 0 15,0 0 0-15,1-2 0 16,0 2 0-16,2-2 0 0,-1-3 0 16,0 0 0-16,3-2 0 15,-1 0 0-15,-2 1 0 16,0-2-1-16,4 0 2 16,-2 0-1-16,-1 0 0 15,4 3 0-15,0-2 0 0,0 2-1 16,1-1 2-16,1 0-1 15,3 0-1-15,-3 1 1 16,2-2-1-16,4 1-2 16,-2-3 1-16,4-2 0 15,-3 3 0-15,1-2 2 16,0 0-1-16,3-1 1 0,-3 3 0 16,2-5 0-16,3 3 0 15,1 0 1-15,3-4-1 16,1 2 1-16,3-2-2 15,0-2 2-15,-1-1-1 16,0 0 0-16,2-1 1 0,0-3-1 16,2 2 0-16,-2-2 1 15,4 2-1-15,-3-2 0 16,4 2 0-16,2-2 1 16,0 0-2-16,3-2 2 15,-3 2 0-15,6 0-2 0,-3-5 1 16,5-3 0-16,-1 0 0 15,-1-4 0-15,-2 0 0 16,0 0 1-16,-6-2-2 16,2-1 2-16,-2-1 0 15,-2 0 2-15,-1 0 0 16,1-3 2-16,-1 1-1 0,-2-4 0 16,-2 0 0-16,2-2-1 15,-5 0-1-15,3-2-1 16,-4-1-1-16,-1-2 0 15,0-1 1-15,-2 2-1 0,0-4 0 16,-1 1 0-16,-3-3 0 16,-1 0 1-16,0 0 0 15,-4-4 0-15,0 4 0 16,-2-4-1-16,-5 2 2 16,4-3 4-16,-4 2-2 15,-2-2-1-15,1-3 1 0,-3-2-2 16,0-1 0-16,2 1-2 15,-2-5 1-15,-3-1 0 16,1 0-1-16,-3 1 1 16,3-3 0-16,-3 0-2 15,0-1 1-15,0 1 1 0,0-1-1 16,-10 1 3-16,-2 0-1 16,-3 4 1-16,-7 1 0 15,-4 3 0-15,-8 5 0 16,-9 1 4-16,-5 4-3 15,-10 7 0-15,-8 4-1 0,-10 8-2 16,-9 5-2-16,-11 7 1 16,-12 4-18-16,-7 6-3 15,-9 13-11-15,4 6-1 16,-6 5-9-16,1 2-50 16</inkml:trace>
  <inkml:trace contextRef="#ctx0" brushRef="#br0" timeOffset="229988.9266">18583 11578 464 0,'4'0'21'0,"-2"0"-16"0,0-4-4 16,1-6 4-16,1-1-1 16,3-5 3-16,-2-4 2 15,4-1-2-15,0-4 1 16,2-2 7-16,3-3-4 15,0-6-4-15,1 0 0 16,-1-3-1-16,4 1-2 0,-4 6-1 16,1 2 1-16,-6 7-2 15,0 7 0-15,-4 5 0 16,-2 6-2-16,0 5 4 16,1 0-1-16,-3 1-6 15,3 12 3-15,1 8 0 0,0 6 2 16,2 7 2-16,1 5 1 15,-1 3 1-15,3-2-1 16,4 2-1-16,0-7-1 16,2-5-3-16,3-3 1 0,1-7 0 15,0-4 0-15,0-4 0 16,-2-5 0-16,-1-1-16 16,0-6-19-16,-7 0-33 15,-3-3-24-15,-7-13-192 16</inkml:trace>
  <inkml:trace contextRef="#ctx0" brushRef="#br0" timeOffset="230178.0041">18703 10914 654 0,'-5'-6'0'0,"1"3"3"16,4 3 0-16,0 0-5 16,0 3-33-16,0 7-45 15,-3 1-52-15</inkml:trace>
  <inkml:trace contextRef="#ctx0" brushRef="#br0" timeOffset="230583.7288">19364 11239 563 0,'0'0'-2'0,"0"0"6"16,0 0 0-16,6-2 6 15,1 0-5-15,1-2 5 16,9 3-1-16,1-4-4 16,3 3-1-16,6 0-4 15,2 2 1-15,-2 0-19 16,4 0-27-16,-8 0-40 0,-4 0-31 16</inkml:trace>
  <inkml:trace contextRef="#ctx0" brushRef="#br0" timeOffset="230747.1316">19565 11446 572 0,'0'9'8'16,"8"-7"-4"-16,15-2 13 16,12 0 17-16,11-10-7 15,6-4-11-15,1-4-11 0,-7-6-66 16,-14-3-541-16</inkml:trace>
  <inkml:trace contextRef="#ctx0" brushRef="#br0" timeOffset="232883.3627">20634 10672 388 0,'-7'0'5'0,"-3"0"-1"16,7 0 8-16,-3 0-2 15,5 0-7-15,-1-2 1 16,0 0 11-16,2 2 4 16,0 0 2-16,0 0-11 15,0-1-6-15,5 1-8 0,7-3 4 16,3 1 2-16,11 1 0 15,3-2 2-15,6 0-1 16,5 0-1-16,5-3 4 16,3 0 0-16,1-4 1 15,-3 4-2-15,1-3-3 0,-4-2-3 16,-6 4 3-16,-2 2-1 16,-6-1-1-16,-6 2-1 15,-3 1-10-15,-8 3-5 16,-4 0-26-16,-8 0-33 15,0 0-77-15</inkml:trace>
  <inkml:trace contextRef="#ctx0" brushRef="#br0" timeOffset="233295.2201">20561 10711 559 0,'-10'3'7'0,"5"1"0"0,3 2 0 16,2 4-12-16,0 5 4 16,0 4 2-16,0 4-1 15,3 4-7-15,3 4-6 16,5-1-3-16,-2 2 7 0,7 1 4 15,2-2 2-15,5 1 2 16,6-3 2-16,2-3 3 16,3 1 2-16,0-4-1 15,-2-4 4-15,-5 1 1 16,-5-3-3-16,-7-2-2 16,-6 0-2-16,-4-3-2 0,-5 4 3 15,-7-1 12-15,-10 1-6 16,-8 0-6-16,-8 0-1 15,-2-2-3-15,-9 0-19 16,1-3-26-16,1-2-1 16,1-5-28-16,7-4-119 0</inkml:trace>
  <inkml:trace contextRef="#ctx0" brushRef="#br0" timeOffset="233729.2417">21238 10918 551 0,'15'23'-1'0,"4"-2"2"15,3 6 24-15,3 3-11 16,2 0-9-16,1 2-3 16,-1 1-18-16,3-4-14 0,1-6-5 15,1-4 5-15,4-6 6 16,1-6 17-16,5-7 7 16,-3 0 24-16,4-11 16 15,-1-8-2-15,-3-3 0 16,-1-8 4-16,-6-4-13 0,-3-7-14 15,-6-6-8-15,-10-3-2 16,-7-3-9-16,-6-2-8 16,-12 3 1-16,-13 7 5 15,-4 6 6-15,-8 11 4 0,-6 10-2 16,-4 12 8-16,-3 6-12 16,-9 21-21-16,-6 15-32 15,-2 7-59-15</inkml:trace>
  <inkml:trace contextRef="#ctx0" brushRef="#br0" timeOffset="235290.8272">20422 11701 307 0,'35'-2'16'0,"4"-5"26"15,5 2-10-15,12-3-6 16,7 0-19-16,3-3 0 15,6 2 0-15,9-1-2 0,2-3 4 16,4 2-2-16,3-2-1 16,8 3-3-16,-1-1 0 15,-1-1-2-15,-1 1 0 16,-1 0 0-16,-4 4 14 16,-6-2 6-16,-3 2-9 15,-4 3 4-15,-7 1-12 16,-7 1 0-16,-6 2-3 0,-10 0 3 15,-11 0-5-15,-13 0-20 16,-12 5-22-16,-11 1-73 16,-16 1-227-16</inkml:trace>
  <inkml:trace contextRef="#ctx0" brushRef="#br0" timeOffset="235690.8578">20461 11858 655 0,'3'3'12'0,"2"4"-16"0,-2 1-11 16,4 4 6-16,2 6 8 16,-1 8 6-16,1 6-3 15,-4 4-3-15,0 5-12 16,-5 4-4-16,0 4 3 15,0-5 12-15,0 0 0 0,0-2-2 16,0-3-10-16,0-4-3 16,4-6-21-16,7-6-19 15,1-7-32-15,2-9-168 16</inkml:trace>
  <inkml:trace contextRef="#ctx0" brushRef="#br0" timeOffset="236087.5919">20895 12240 588 0,'0'15'0'0,"0"3"-3"15,0 0 4-15,7 2 0 16,0 1 1-16,0-3-1 0,6 0 1 15,1-6-13-15,2-5-11 16,2-3 13-16,3-4 9 16,5-5 0-16,-2-13 0 15,1-3 5-15,1-8 5 16,-4-3 1-16,-3 0-1 0,-6-4-6 16,-6 0 2-16,-5 2 25 15,-2 1-24 1,-7 1-3-16,-10 1-5 0,-4 8 1 15,-4 4 7-15,-2 6 2 16,-2 6-5-16,0 5-5 16,2 2-4-16,2 5-1 15,2 10-14-15,3 2-11 0,6 1-19 16,6 3 1-16,5-3-32 16,3-3-124-16</inkml:trace>
  <inkml:trace contextRef="#ctx0" brushRef="#br0" timeOffset="236458.4785">21379 12160 518 0,'11'20'-2'0,"-2"2"8"16,1 1 3-16,5 0-4 15,-3 2-4-15,-1-4-6 16,5-3-15-16,3 0-4 0,0-5-16 16,1-4 18-16,1-4 10 15,2-5 11-15,1 0 4 16,1-3 13-16,-1-12 20 16,0-4 4-16,-2-3-6 15,0-6-9-15,-5-6-12 16,-5 0 1-16,-7-3-1 0,-5-3-11 15,-9 1-14-15,-11 5-4 16,-7 7 6-16,-7 5 11 16,-3 9-1-16,-7 8 6 15,1 5-4-15,-1 1-2 16,0 16-9-16,3 0-59 0,4-4-79 16</inkml:trace>
  <inkml:trace contextRef="#ctx0" brushRef="#br0" timeOffset="237284.8263">22736 11094 378 0,'0'7'135'0,"0"0"-133"0,0 4-7 16,0 5 4-16,0 6 2 15,-2 8 0-15,-3 8 0 16,-3 5-1-16,-6 4 0 16,-3 9 0-16,-3 1 0 15,-5 2-4-15,-4-4 0 16,-3-3-9-16,1-5 2 15,0-5 1-15,4-6-5 0,3-6-16 16,0-7-30-16,1-9-87 16</inkml:trace>
  <inkml:trace contextRef="#ctx0" brushRef="#br0" timeOffset="237578.4622">22305 11228 507 0,'13'25'60'0,"0"5"-59"16,5 4-1-16,6 9 12 15,7 2-7-15,6 1 0 16,-2-1-1-16,5 0-10 16,0-4-24-16,2-2-17 15,-2-7 21-15,-1-3-9 0,-1-5-13 16,-2-8-97-16</inkml:trace>
  <inkml:trace contextRef="#ctx0" brushRef="#br0" timeOffset="238139.1636">22923 10764 487 0,'0'-3'134'0,"0"-6"-101"16,3-2-21-16,16-1-9 16,3-3-2-16,5-2 2 15,8-1-3-15,5 0-2 0,2 4 1 16,2 3 1-16,-1 5-10 15,0 5-7-15,-3 1-5 16,2 5 0-16,-6 10 18 16,1 8 5-16,-7 5-3 15,-1 6-6-15,-3 7 4 0,-4 5 3 16,-5 8 0-16,-5 3-2 16,-5 2-3-16,-5 3-8 15,-2 1 1-15,0-4 3 16,1-1-5-16,-1-4-19 0,-1-6-24 15,-1-7-97 1</inkml:trace>
  <inkml:trace contextRef="#ctx0" brushRef="#br0" timeOffset="238431.0345">23133 11080 698 0,'27'-2'0'0,"11"-10"2"15,14-6 3-15,21-4 7 16,14-3-11-16,8-3-1 16,3-2-32-16,-2-2-79 15,-2-3-264-15</inkml:trace>
  <inkml:trace contextRef="#ctx0" brushRef="#br0" timeOffset="241987.6043">21506 12869 503 0,'0'0'12'16,"0"0"12"-16,0 0-14 15,0 0-3-15,0 0-4 0,0 0-1 16,0 0-2-16,0 0-4 16,0 0 0-16,8 0 2 15,1-2 0-15,3 2 2 16,1 0 0-16,1 0-2 16,-1 0 1-16,1 2-7 0,-4 7-8 15,2 2 6-15,-5 3 0 16,-4 2 5-16,-3 4 4 15,0 5 0-15,0 0 3 16,-5 0 0-16,0 1-1 16,1-2-2-16,3-1 2 15,1 0-4-15,0-1 6 0,12-3-6 16,2 1 2-16,4-4 2 16,6 0 2-16,1 0-2 15,-1-5 2-15,-4 3-1 16,-1 0 0-16,-7-1 3 15,-3-1-2-15,-6 1-1 0,-3 0 8 16,-3 0 11-16,-11 1 9 16,-5 1-6-16,-3-1-4 15,-5-3-2-15,0-1-8 16,0-2-6-16,0-5-2 16,0-3-14-16,3 0-31 15,1-5-18-15,3-7-24 0,0-3-126 16</inkml:trace>
  <inkml:trace contextRef="#ctx0" brushRef="#br0" timeOffset="242680.1043">22222 12875 525 0,'15'0'18'16,"0"-6"-12"-16,2-3 6 15,5 0 2-15,-3-1-9 0,2-1-3 16,-5 0-13-16,-4 2-8 15,-3 0 0-15,-4 4-4 16,-5-2 5-16,0 7 16 16,-14 0-2-16,-9 0-20 15,-8 11 11-15,-8 3 6 0,-8 9 7 16,-1-2 13-16,1 4 5 16,1 0-4-16,6 0 2 15,5 0-11-15,11 0-4 16,7-3-1-16,7-2-1 15,10-1-2-15,0-3-3 16,19-4 2-16,8-1 6 16,9-2 10-16,6-4-1 0,8-1 8 15,-5 0-7-15,-2-2-10 16,-5 1 0-16,-10 2 0 16,-6 2-2-16,-14 4 0 15,-6 6 0-15,-2 2 4 16,-17 4 0-16,-9 3-3 0,-6-2 2 15,-7 2-2-15,-3-4-2 16,-1 0-7-16,6-6-21 16,3-5-21-16,0-6-19 15,7-5-135-15</inkml:trace>
  <inkml:trace contextRef="#ctx0" brushRef="#br0" timeOffset="243126.0625">22622 13065 465 0,'17'17'24'0,"2"-2"-20"16,2-2 10-16,4-1 2 0,2-2-11 15,0-3-1-15,4-7-1 16,-1 0-2-16,4-4 2 16,0-9-1-16,2-6 1 15,1-2 9-15,-3-4 2 16,-4-5-4-16,-4-3-1 15,0-3 3-15,-12-1-1 0,-7-4-5 16,-7 0-5-16,0 0 2 16,-18 3-7-16,-11 6 1 15,-6 5 9-15,-10 8 0 16,-6 8-5-16,-8 7-1 16,-2 4-3-16,3 8 2 0,2 10 1 15,2 5-16-15,3 4-34 16,8-1-30-16,4-1-194 15</inkml:trace>
  <inkml:trace contextRef="#ctx0" brushRef="#br0" timeOffset="243898.4375">21569 13663 442 0,'27'2'4'15,"7"-2"20"-15,13 0 11 16,11-4-7-16,8-7-15 0,11-1-2 15,11-6-4-15,10-1 6 16,7-3-3-16,2 1-3 16,5-3-4-16,3 1-2 15,-4 2-2-15,-1 0 2 16,-4-2-3-16,-3 4 2 0,-12 3 2 16,-5 2-2-16,-9 1 0 15,-12 3 1-15,-6 4-1 16,-14 0-1-16,-9 5 2 15,-13 1-11-15,-13 0-50 16,-10 0-53-16</inkml:trace>
  <inkml:trace contextRef="#ctx0" brushRef="#br0" timeOffset="244277.1369">21903 13763 566 0,'-2'3'124'0,"-1"-3"-119"0,3 2-4 16,0 3-4-16,0 6-1 15,3 3 3-15,1 8 2 16,1 6-2-16,1 6-18 16,-2 6-2-16,-3-1-6 15,1 0 6-15,0-2 2 0,-2-1-4 16,5-6-2-16,0-1-1 15,2-8-28-15,3-3-23 16,2-10-129-16</inkml:trace>
  <inkml:trace contextRef="#ctx0" brushRef="#br0" timeOffset="244666.317">22349 13920 583 0,'0'25'108'16,"0"-4"-113"-16,0 0 1 16,2 3 5-16,8-3 0 0,5 0-2 15,-1-5-5-15,8-1-3 16,-1-8-4-16,4-3-3 15,4-4 12-15,0-4-20 16,-1-8 24-16,-2-8 2 16,-5-5 0-16,0-2 3 15,-8-5 4-15,-4 2-6 0,-5-4-1 16,-4 0 0-16,-9 4-10 16,-9 3-3-16,-8 5 1 15,-3 6 7-15,-3 9 5 16,-2 5 3-16,0 2-4 0,2 9 3 15,1 9-6-15,4 2-14 16,5 3-26-16,2-1-43 16,3-5-105-16</inkml:trace>
  <inkml:trace contextRef="#ctx0" brushRef="#br0" timeOffset="245060.9943">22919 13941 509 0,'7'29'69'0,"3"-6"-72"15,0-5 5-15,5 0 5 16,1-6-1-16,1-5-2 16,0-7-2-16,3 0 2 15,-2-11 0-15,2-10-1 16,0-9-3-16,-6-4 2 0,-1-5-1 16,-8-8 1-16,-5 3 9 15,0-1-9-15,-13 1 1 16,-10 6 7-16,-12 4-3 15,-4 11-6-15,-9 8-7 16,-6 14 0-16,-5 2-1 0,-1 21-11 16,1 8-11-16,1 4-28 15,3 4-148-15</inkml:trace>
  <inkml:trace contextRef="#ctx0" brushRef="#br0" timeOffset="245784.3509">21516 14680 561 0,'12'3'6'0,"2"0"-6"15,6-3 9-15,5 0 10 0,11-8-12 16,5-4-4-16,6-3-1 16,6-3 0-16,-2 0-1 15,1 1-2-15,-1 1-28 16,-10 5-18-16,-5 0-3 15,-8 8 3-15,-6 3 17 0,-10 0 4 16,-10 8-50-16,-2 9-40 16</inkml:trace>
  <inkml:trace contextRef="#ctx0" brushRef="#br0" timeOffset="245972.1154">21476 15034 536 0,'-2'11'62'16,"7"0"-38"-16,19-11-22 0,10-11 23 15,11-3 7-15,5-8-25 16,7 1-5-16,1-2-11 16,-2-2-56-16,-2 0-101 15</inkml:trace>
  <inkml:trace contextRef="#ctx0" brushRef="#br0" timeOffset="246997.3137">22419 14468 598 0,'7'-8'38'0,"8"-2"-29"0,5 1-8 16,9-2 8-16,5 2-4 15,0 2-7-15,3 3-2 16,-3 4-19-16,-5 0-1 16,-4 6-9-16,-6 6-12 15,-4 8 26-15,-8 7-24 0,-5 3 26 16,-2 5 14-16,-4 3 3 15,-9 4 1-15,1 2 8 16,3-3 3-16,1-2-3 16,5-1-6-16,3-5-1 15,0-3-1-15,11-1 1 16,7-2 7-16,2-4 1 0,3 1-4 16,0 0 1-16,1-4 4 15,-3 1 1-15,-3 2-7 16,-3-1-3-16,-8 1 1 15,-7 0 1-15,0-1 2 16,-7 3 1-16,-12 0 11 0,-2-4-7 16,-6-2-4-16,-1-2 0 15,-3-3-2-15,1-5-3 16,-3-4-2-16,1-5-8 16,1 0-20-16,3-9-18 15,2-5-13-15,8-4-10 0,6-3-51 16,7-1-108-16</inkml:trace>
  <inkml:trace contextRef="#ctx0" brushRef="#br0" timeOffset="247260.9897">23069 14797 4 0,'3'13'711'0,"-3"-3"-716"15,0-8-30-15,2-2 10 16,1 0 5-16,-1 0-76 15,3-6-115-15</inkml:trace>
  <inkml:trace contextRef="#ctx0" brushRef="#br0" timeOffset="247703.6052">23444 14341 651 0,'16'0'15'0,"5"-2"-8"16,13-7 9-16,1-2-3 15,10-1-10-15,-2-2-2 16,4 1 0-16,-5-1-12 0,-2 3-14 15,-6 0-35-15,-6 3-31 16,-8 2 0-16,-5 2-23 16,-4 3 70-16,-6 1 42 15,-5 0-7-15,0 4-4 16,-14 4 7-16,-6 5-85 16</inkml:trace>
  <inkml:trace contextRef="#ctx0" brushRef="#br0" timeOffset="247994.8763">23316 14564 508 0,'0'14'21'16,"6"-2"-1"-16,14 3-6 16,7-4 7-16,3 3-6 15,8-2-6-15,3 0-5 0,1-1-4 16,-1 0 1-16,-4 3 0 15,-5 0-1-15,-6 2 0 16,-10 4 0-16,-9 0-1 16,-7 7 4-16,-10 0 6 15,-17 4 15-15,-10 5-5 0,-6-2-3 16,-7 2 2 0,0-4 2-16,3-4-12 0,4-6-7 15,7-13-29-15,8-9-55 16,6-15-163-16</inkml:trace>
  <inkml:trace contextRef="#ctx0" brushRef="#br0" timeOffset="254882.2294">23179 15306 546 0,'0'0'6'0,"0"0"6"15,0 0-7-15,0 0 4 16,0 0-6-16,0 2-4 16,1 3-2-16,5 3-1 15,-1 9 3-15,-2 4 1 16,2 6 0-16,1 7 0 15,-2 3 2-15,0 6-2 0,-4 2 1 16,0 3 2-16,0 2 1 16,0-4 2-16,-4 2 5 15,0-3-1-15,0-2 3 16,1-6-4-16,1-3-5 16,0-7-2-16,1-4-1 0,1-5-6 15,0-6-27-15,-2-5-20 16,-2-4-39-16,-6-3-127 15</inkml:trace>
  <inkml:trace contextRef="#ctx0" brushRef="#br0" timeOffset="255143.6548">22760 15854 627 0,'0'8'52'16,"0"3"-50"-16,3-4-15 15,12 2 11-15,4 3 2 16,8 3 1-16,6 3 0 16,4-2-1-16,3 2-6 0,1-3-18 15,0 2-9-15,5-3-13 16,-5-5-6-16,-4-4-25 15,2-2-48-15,-4-3-17 16</inkml:trace>
  <inkml:trace contextRef="#ctx0" brushRef="#br0" timeOffset="255347.7743">23505 15722 675 0,'-11'17'8'0,"-4"10"3"15,3 11-4-15,-2 6 1 16,1 8-3-16,3 4-5 0,-2 2-2 16,4-6-43-16,-1-16-104 15</inkml:trace>
  <inkml:trace contextRef="#ctx0" brushRef="#br0" timeOffset="261375.4586">22790 16319 390 0,'2'0'145'0,"-2"-4"-131"0,0 2 3 16,0 1-3-16,0-1 0 15,0 0-7-15,0 2-3 16,0 0 2-16,0 0 0 15,0 0 0-15,0 0-2 16,0 0-4-16,-5 5-4 0,-2 10 0 16,-5 6-1-16,-1 10 4 15,-8 4 1-15,1 12 0 16,-6 3 0-16,-1 5 1 16,2 3-2-16,1 3 6 15,-1-4 2-15,11-3 2 0,5-4 2 16,9-11 0-16,0-5-3 15,14-7 0-15,13-9 3 16,7-6-1-16,14-10 3 16,5-2-7-16,9-9 2 15,8-13-2-15,1-3-4 0,-3-5-1 16,2 4-16-16,-11-3-12 16,-3 2-6-16,-9 2-12 15,-9 4-5-15,-4 1-31 16,-13 2-27-16,-7 4-95 15</inkml:trace>
  <inkml:trace contextRef="#ctx0" brushRef="#br0" timeOffset="261655.3734">23049 16577 599 0,'0'0'35'0,"0"0"-5"15,0 0-13-15,0 0-4 0,6 9-6 16,-1 7 1-16,2 9 9 16,3 11-5-16,0 10-1 15,-1 10 1-15,-2 14-4 16,-4 4-3-16,-1 8-3 15,0 4-2-15,-2-2-21 16,0-11-54-16,-6-17-191 0</inkml:trace>
  <inkml:trace contextRef="#ctx0" brushRef="#br0" timeOffset="264061.2564">18971 3499 576 0,'10'-3'-1'0,"4"-17"-3"16,9-3 1-16,15-11 3 15,11-7 0-15,12-13 1 16,10-8-2-16,8-6-1 16,5-5-20-16,8 2-23 15,-6-2-7-15,-6 5-141 16</inkml:trace>
  <inkml:trace contextRef="#ctx0" brushRef="#br0" timeOffset="264735.3932">20425 3553 596 0,'26'-27'1'15,"9"-8"-3"-15,18-13 1 16,13-11 1-16,13-14 0 16,18-11-4-16,9-6-25 15,11-10-20-15,-2 2-49 0</inkml:trace>
  <inkml:trace contextRef="#ctx0" brushRef="#br0" timeOffset="265417.3272">21655 3541 703 0,'4'0'-5'0,"1"-15"3"15,8-8-11-15,12-11 10 16,15-9 2-16,12-16 1 0,16-12 1 15,19-11-1-15,13-7-17 16,9-9-31-16,1 1-38 16,-5 1-182-16</inkml:trace>
  <inkml:trace contextRef="#ctx0" brushRef="#br0" timeOffset="266649.365">24487 2691 403 0,'-23'-25'50'15,"-2"0"-48"-15,-2 2 5 0,2 3 9 16,-2-2-7-16,0 0-4 16,1 4-1-16,-2 1-1 15,-1 2 2-15,-5 3 0 16,0 2-6-16,-4 5-1 15,-3 4-5-15,-2 1-7 16,-2 2-3-16,-2 10 11 0,1 2 6 16,-3 2 0-16,-1 3 0 15,0 2 0-15,-6 7 1 16,0 2 2-16,0 6 3 16,0 1-1-16,0 6 0 15,2 5 0-15,1 1-3 0,3 2-2 16,2 5 1-16,3-1-1 15,1 2-1-15,5 0 2 16,3 0-1-16,2 0-1 16,4 2 2-16,-2-2-2 15,5 2 3-15,1-2-2 0,4 4-1 16,3-2 1-16,4 2 0 16,5-2 1-16,1 3-1 15,8 0 0-15,1-2-1 16,0 1 2-16,0 3 0 15,8-2 0-15,1 1-2 0,4 1 2 16,-1 1 1-16,0-3-4 16,3 1 4-16,-1-7-2 15,6 0 0-15,0-4-2 16,1-6 4-16,6-2-2 16,2-4 0-16,5-3 1 15,0-4 2-15,4-1 2 16,0-4 2-16,3-4-2 0,6-5 0 15,-1-1 2-15,2-5-3 16,0-8 1-16,6-4 0 16,2-1 2-16,3-6-3 0,-2-13 2 15,6-6-2-15,-4-5 2 16,2-11-3-16,0-5 0 16,-4-4 3-16,3-8 0 15,-3-5-4-15,-3-5 1 16,-4-7-1-16,-1-4-1 0,-6-5 0 15,-1-8 0-15,-3-5 2 16,-5-5-2-16,-5-5 1 16,-1-1 1-16,-7-4 2 15,-6-3-3-15,-5-2 0 16,-7 0-1-16,-3 5 1 16,-16 3 1-16,-13 6 0 0,-17 10 0 15,-12 11-3-15,-16 13 1 16,-16 15-9-16,-14 18-9 15,-14 18-21-15,-15 13-35 16,-14 10-134-16</inkml:trace>
  <inkml:trace contextRef="#ctx0" brushRef="#br0" timeOffset="270662.7243">18796 14063 181 0,'0'0'274'0,"0"0"-270"16,-5 0 26-16,5 0 6 15,0 0-19-15,-2 0-7 0,2-2-3 16,0 0-1-16,0-2-1 16,0 2-4-16,-1-1 0 15,-1 0-1-15,2 1-1 16,0 0 2-16,0 0 0 16,0 2 1-16,0 0 1 0,0 0 1 15,0 0-1-15,0 0-2 16,0 0-3-16,0 0 0 15,0 2 0-15,3 5 0 16,3 2 2-16,-1 3 0 16,3 3-2-16,1 1 4 0,-6 0-2 15,2 3-1-15,-1 5 3 16,-3-3-3-16,2 4 2 16,-3 0 0-16,0 0-1 15,0-2 1-15,0-2-1 16,0-3 0-16,2-1 0 15,1-7 0-15,3-1 0 0,2-6 0 16,1-3 0-16,4 0 1 16,1-5 6-16,10-12 5 15,6-10-3-15,8-9 1 16,11-8-2-16,13-16-2 16,10-9 0-16,9-11-2 0,12-8 7 15,9-10 5-15,10-6-6 16,3 1-7-16,1 2-2 15,1 4 0-15,-2 7-19 16,-9 7-19-16,-9 9-33 0,-13 10-73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57:02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17809 6332 0 0</inkml:trace>
  <inkml:trace contextRef="#ctx0" brushRef="#br0" timeOffset="15.8435">17809 6332 0 0</inkml:trace>
  <inkml:trace contextRef="#ctx0" brushRef="#br0" timeOffset="17.8439">17709 6312 0 0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57:44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7163 2337 456 0,'34'0'3'0,"0"0"-2"15,5 0 6-15,8 0 10 16,-2 0-13-16,7-4-2 16,1-2 1-16,5 3-1 15,3-4-2-15,3 3 0 16,5 1 1-16,1-1-2 16,5 2 1-16,3 2-3 0,2 0 3 15,7-2 0-15,4 1 1 16,10-2 1-16,3-5-2 15,8-1 2-15,6-2-2 16,5-3 2-16,6-2-1 16,2 0 0-16,1 2-2 0,5-1 2 15,1 1-1-15,-2 0-1 16,3 3 2-16,-3-1 0 16,3 5-3-16,-5-2 3 15,1 1 0-15,-2 3 2 0,-4 0 7 16,0 0-2-16,-5-1-2 15,0 1 0-15,-4-2-1 16,-3 0 5-16,-5-2 4 16,-1 0-6-16,-5-2-1 15,-2 0-2-15,-6 1-2 16,-6-3-1-16,-6 3 1 0,-6 1-1 16,-9-1-2-16,-6 3-7 15,-8 1-15-15,-8 2-20 16,-9-2-52-16</inkml:trace>
  <inkml:trace contextRef="#ctx0" brushRef="#br0" timeOffset="6765.1493">2782 4505 474 0,'0'-2'6'15,"0"2"1"-15,2 0-3 0,3-1-5 16,0-1 2-16,2 2-1 16,2-2 1-16,2 1-2 15,-1 1-1-15,3 0 2 16,0 0 0-16,2 0 1 0,0 0-1 16,3 0 0-16,0 3 0 15,6 2 1-15,3 1-1 16,0-1 2-16,4 4 2 15,9 0 1-15,3 0-2 16,4 1 0-16,3-2 1 0,6 0 0 16,5 0-1-1,5-3 0-15,5 0 1 0,5-1-2 16,6-2-1-16,3 0 0 16,8-2-1-16,3 0 2 15,3 0-1-15,3-8-1 16,2 3 1-16,2-4 1 0,-4 2-1 15,3 2 3-15,-5-1 1 16,1 3-1-16,-6 1 4 16,-2 2 5-16,-3-2 0 15,-7 2 1-15,-3 0-1 16,-6 0-2-16,-6 0-2 16,-3 0-2-16,-8 0-2 0,-2-1-3 15,-8-3-1-15,-1 0 1 16,-9-3-10-16,-6-2-37 15,-11-5-54-15</inkml:trace>
  <inkml:trace contextRef="#ctx0" brushRef="#br0" timeOffset="10384.9964">6232 4541 236 0,'-19'2'229'16,"-3"-2"-225"-16,2 0 7 16,6 0 11-16,2 0-14 15,0 0-5-15,4-2-1 0,-1 0 1 16,1 0 0-16,3 1 1 16,0 1-1-16,3-2-3 15,0 2 0-15,2 0 0 16,0 0-3-16,0 0-3 15,0 0-1-15,9 0 6 0,4 2 1 16,4 5 1-16,7-2 0 16,5 0 1-16,5 3-2 15,8 0 1-15,6-2 0 16,6-1-1-16,5 1 1 16,6-3-1-16,1 1 1 15,7 0 0-15,1-1-1 0,5 0-1 16,2 1 2-16,4 2-2 15,2-3 1-15,6 0 0 16,-1 3 0-16,3-2 1 16,3 1-2-16,0-2 1 15,4 3 0-15,0-4 1 0,5 3-2 16,0-2 1-16,1 1 1 16,1 1-3-16,3-1 3 15,-2 1-1-15,1 1 0 16,0-1 0-16,0 2 0 15,4-3 0-15,-1 1 1 0,1-1-1 16,1-1 0-16,1 1 2 16,0-1-2-16,0-1 1 15,0 0-2-15,-1 0 1 16,-1 0 1-16,2 1-2 0,0-1 2 16,-3 0 1-16,3-2 1 15,0 0 2-15,-2 0-2 16,3 2 1-16,-2-2 1 15,5-4-1-15,-1-3-2 16,2 1 3-16,-1-1-2 16,3-1-1-16,0 0 0 0,-2 1-1 15,0 0 1-15,0-2 0 16,2 2 0-16,-4-2-1 16,2 2 1-16,2-1-2 15,0 0-1-15,2-3 2 16,1 0 0-16,0-1-1 0,1-1 0 15,2-3 1-15,-3 2 0 16,-1-2-1-16,3 1 0 16,-3-1 1-16,-1 2-1 15,1 2 1-15,-4-1-1 16,0 2 0-16,-3 3-1 0,-1-1 4 16,1 2-4-16,-2-1 2 15,-6 1-1-15,4 2-1 16,-6 0 3-16,4 3-3 15,-9-2 1-15,1 2 1 16,-1 2-1-16,-3 0 0 0,1 0 0 16,-3 0-1-16,-1 2 2 15,1 0-1-15,-1 0 0 16,0 3 0-16,1-1 0 16,-1-2 0-16,1 1 0 15,-3 2 0-15,1-1 0 16,-4 0 0-16,0 1 0 0,-1 0 1 15,-2 4 0-15,0-4 0 16,-3 3 1-16,1 0 2 16,-3 0 2-16,-3-1-2 15,4 2 0-15,-3-4-3 16,1 0 2-16,-1-1-3 0,-2 0 1 16,-2-2 0-16,1-1-1 15,-7 1 1-15,0-2-1 16,-3 0 0-16,-1 0 1 15,-5 0-1-15,-3 0 1 16,-1-2 0-16,-7-1 2 0,-1-1 1 16,-3-1 3-16,-4 0-2 15,-5-3 0-15,-1-1 1 16,-5 2-4-16,-2-3 0 16,-5 0-1-16,0 2 0 15,-8-1 0-15,2 2-6 0,-8-1-27 16,-3 3-21-16,-8 0-59 15</inkml:trace>
  <inkml:trace contextRef="#ctx0" brushRef="#br0" timeOffset="25257.332">2819 6796 451 0,'-3'0'4'0,"0"0"-3"16,3 0-1-16,0 0 1 0,0 1-2 15,0-1 1-15,0 0-1 16,0 2-1-16,0 0-1 15,0 1-1-15,-2-1 3 16,6 2-1-16,2 1 0 16,1-2 2-16,2 3-2 0,4-1 3 15,1 1-1-15,4-1 0 16,1 1 1-16,8-1-2 16,2 2 2-16,5-4 0 15,2 3-1-15,6-2 0 16,4-3-1-16,5 3 2 15,3-2-2-15,4-1 2 0,6 1-1 16,2-2 0-16,2 0 0 16,4 0 1-16,2 2-2 15,3 0 2-15,4 3-2 16,1 1 2-16,-1-3-1 0,5 1 0 16,-1 3 1-16,0-2 0 15,0 2 6-15,1-3 3 16,-1 3-2-16,2-4 1 15,1 2 1-15,6-2-4 16,-3 0 0-16,2-3-3 16,5 0-2-16,-1 0 1 0,3-1-2 15,2-7 0-15,0 1 2 16,5-2-2-16,1-3 0 16,-1 1 0-16,3 0-2 15,1-3-3-15,1 1-1 16,-1 1 5-16,0-1-1 0,3 1 1 15,-5 2 2-15,2-1-2 16,1 2 0-16,1 3 0 16,-3-3 3-16,4 2-3 15,-2 2 2-15,1-2-1 16,-4 1 0-16,1-1 3 0,2 2-1 16,-5 1 1-16,3-5 3 15,-3 4-4-15,3-1 0 16,-4 2 0-16,4-1-1 15,-5-1 1-15,5 0 1 16,-1 1-2-16,-1 1 1 0,1-3 0 16,0 2-2-16,-2-3 5 15,-1 2-3-15,0 1 1 16,-2 1-2-16,-3-2 0 16,-4 1 0-16,-2 3-1 15,0 0 1-15,-5-1-2 0,-2 0 2 16,0 1-1-16,-6 0 0 15,-1-2 0-15,-3 2 1 16,-8-2-1-16,-4 4 1 16,-7-3-2-16,-5 2 1 15,-11-1 1-15,-2 0 0 16,-4 1 3-16,-11 1 2 0,-3-2-3 16,-4 2 1-16,-7 0-3 15,-5 0 0-15,-1 0-5 16,-6 0-47-16,0-1-82 15</inkml:trace>
  <inkml:trace contextRef="#ctx0" brushRef="#br0" timeOffset="29729.115">15694 5303 408 0,'-2'-5'4'0,"0"1"18"16,0-2 13-16,0 4-9 15,2-2-12-15,0 4-4 0,0-1-1 16,0 1-2-16,0 0-6 16,0 0-1-16,0 0-4 15,0 5 0-15,8 5 5 16,-3 2-2-16,1 4 1 15,1 8 0-15,-4-4 0 0,2 11-2 16,0-2 4-16,-4 3-2 16,-1 3 0-16,2 2 2 15,2 5 3-15,-4 2 0 16,1 3 1-16,-1 3 0 16,0 2 0-16,0-1-2 15,0 1-2-15,-1-1 6 16,-1 1 7-16,-2-4-2 0,1 2 2 15,-3-3 2-15,2-2-3 16,3-3-7-16,1-6 0 16,0-6-5-16,0-3 0 15,0-5-2-15,5-8 0 0,4 0 0 16,0-6-27-16,-2-5-18 16,0-3-30-16,-2-13-112 15</inkml:trace>
  <inkml:trace contextRef="#ctx0" brushRef="#br0" timeOffset="30747.8717">16703 5331 330 0,'-19'0'18'0,"0"0"-15"0,3 0 9 15,0 0 6-15,4 0-10 16,-3 0-4-16,1 0 4 16,-3 0 1-16,2 0 1 15,-5 7-1-15,-2 4-1 16,1 3-4-16,-5 4 3 0,-2 7 3 15,1 1 0-15,-2 3 6 16,-2 7 1-16,4 2-4 16,0 4-5-16,3 3-4 15,-1 5-1-15,1 0-1 0,6 0-2 16,4 1 2-16,2 1-1 16,5-2 0-16,6 2-2 15,1-2 4-15,1 0-2 16,14 1 1-16,1-1-1 15,7-1 0-15,6-3 1 16,3-3-1-16,4-3 0 16,3-7-1-16,7-1 0 0,-2-3 0 15,7-12 3-15,1-2-2 16,6-7 6-16,-3-6 1 16,6-2-2-16,2-8 6 15,-2-12 2-15,6-6-1 0,-1-9-2 16,-1-6 1-16,-1-3 0 15,-1-9-9-15,-7-5-1 16,-5-4 0-16,-5-2 0 16,-7-4-2-16,-10-2 0 15,-5-1-4-15,-11-2 1 16,-6 1 3-16,-7 0 0 0,-8 5 1 16,-10 3-2-16,-7 1 7 15,-9 10 8-15,-5 6-2 16,-5 7-5-16,-10 7 3 15,-5 10-2-15,-6 11-4 16,-6 8-3-16,-1 4-2 0,-7 18-1 16,0 11 3-16,0 6-5 15,4 10-8-15,6 7-2 16,2 5-3-16,10 3-8 16,7 5-14-16,12-3-11 15,5-2-8-15,13-6-24 0,5-2-90 16</inkml:trace>
  <inkml:trace contextRef="#ctx0" brushRef="#br0" timeOffset="31089.2142">16678 5902 637 0,'0'-3'29'15,"0"1"-24"-15,0 0 4 16,0 2-5-16,4 0-10 16,3 5 0-16,5 10 6 15,3 2 0-15,0 10-1 0,4 3 2 16,-2 6-3-16,2 4-4 15,-1 0-2-15,-1 5 1 16,3-2 2-16,2 2 2 16,3-3 3-16,2-1-3 15,7-3-12-15,0-5-20 0,2-4-4 16,2-6-17-16,-2-10-79 16</inkml:trace>
  <inkml:trace contextRef="#ctx0" brushRef="#br0" timeOffset="31544.2891">17775 5278 717 0,'-5'12'6'0,"1"0"-23"0,4 10-11 15,0 8 30-15,0 11-2 16,4 9 0-16,-1 7 1 16,-1 6-2-16,-2 4 1 15,0 5 0-15,0-1 1 16,-2 3-1-16,-5-3 1 16,-2-2-2-16,2-4 2 0,1-4-2 15,1-3 2-15,2-8 0 16,3-5-3-16,0-7 0 15,0-10-33-15,8-5-17 16,-2-10-23-16,0-10-46 0,-3-3-201 16</inkml:trace>
  <inkml:trace contextRef="#ctx0" brushRef="#br0" timeOffset="32178.0742">17484 5199 349 0,'11'-26'285'0,"4"1"-290"0,6-2 4 16,13 0 1-16,9 4 1 15,7 4 0-15,6 4-2 16,5 4 1-16,0 8 0 16,5 3 1-16,-3 0-2 15,-4 11 0-15,-1 7-9 0,-4 3 3 16,-6 4 3-16,-6 5 2 15,-8 0 2-15,-5 4 0 16,-10 2 2-16,-4 6 6 16,-10-4-3-16,-5 3 3 15,-2 2 2-15,-12-6 4 0,-11 2-3 16,-4-1-6-16,-7-4-3 16,-2 0 1-16,-1-6-1 15,1-1-1-15,-1-2-1 16,5-2 0-16,2-3-7 15,5-2 7-15,3-1-1 16,4-2 2-16,4 1-1 0,5 0-2 16,4 0-2-16,7 2 1 15,0 0-4-15,9 3 6 16,13 2 0-16,8 4 4 16,9 0 4-16,12 5-2 15,8 3 3-15,11 0 1 0,8 5 1 16,10 0-4-16,5 2-2 15,4 0-2-15,10 1-1 16,3 1-2-16,5-5-40 16,-4 2-56-16,4-7-199 15</inkml:trace>
  <inkml:trace contextRef="#ctx0" brushRef="#br0" timeOffset="38015.0363">11008 6588 445 0,'0'1'2'16,"0"-1"-2"-16,0 1-2 16,0 1-1-16,0 0 3 15,0-2-1-15,0 3 2 16,3-1-2-16,-1-1 1 15,0 2 0-15,-1 0-2 0,1-2 3 16,2 1-1-16,-1-2 0 16,2 3 1-16,2-3 6 15,-1 2 5-15,3-1 2 16,0-1 3-16,-1 0-6 16,2 2-4-16,-1-2 1 0,1 0-4 15,3 0 1-15,-2 1-3 16,2-1-2-16,-1 3 0 15,0-2 0-15,5 3 1 16,-3 0-1-16,4 0 0 16,1-3 1-16,1 3-1 0,2 1-1 15,5 0 2-15,2-1-1 16,3 2-1-16,2-3 2 16,7 0-1-16,3-1 0 15,2-1 1-15,5-1-1 16,3 3 0-16,1-2 1 15,2-1-1-15,3 2 1 0,-1 0-2 16,0-2 2-16,3 3-1 16,-1-1 0-16,0 2 0 15,2 0 0-15,-1-3 1 16,5 1 1-16,-3 2 1 0,1-4 0 16,-1 0 2-16,4 0 1 15,-6 0 2-15,5 1-2 16,-1-1-2-16,-2-5-2 15,1 2 0-15,0 2-1 0,-3-3 0 16,-1 1-1 0,-1 1 1-16,-3 2 0 0,-3 0 0 15,-4 0-1-15,-1 0 0 16,-5 6 1-16,2-2-1 16,-5 1 0-16,-1-2 1 15,1-1 0-15,0-1 2 16,1 2-1-16,-1-3 2 0,0 0-1 15,1-3 0-15,1-3-1 16,-3-3 0-16,1 0 0 16,-2 0-2-16,-5 1 1 15,0-2-1-15,-7 3 1 16,-3 0-1-16,-4 4 0 0,-5-3 0 16,-2 2 0-16,-4 3 0 15,-2-2-4-15,-3 3-16 16,-4 0-33-16,0 0-33 15,0 0-192-15</inkml:trace>
  <inkml:trace contextRef="#ctx0" brushRef="#br0" timeOffset="50321.7842">2792 8312 523 0,'-11'0'5'0,"2"0"-4"16,2 0 12-16,2 0 0 16,3 0-10-16,-1 0 0 0,2 0-3 15,1 0 0-15,0 0 0 16,-2 0-2-16,2 0-4 16,0 0-2-16,0 0 1 15,0 2 2-15,0 1 4 16,0 2 1-16,0 2-1 0,2 3 1 15,4-2 0-15,1 3 0 16,1 0-1-16,6 1 0 16,1 1 0-16,9-1 1 15,-1 1 1-15,10-1 0 0,4-1 0 16,6 0 2 0,8-1-3-16,6 1 0 0,1 0 1 15,5-2-1-15,5 0 1 16,5-1-1-16,3 2 0 15,2-4 2-15,3 4-3 16,4-1 2-16,2-2-1 16,3-2-2-16,2 2 3 0,7-1 0 15,-2-3-1-15,3 0 2 16,2-1 1-16,5 0 3 16,0-2 0-16,0 0-2 15,3 0-2-15,2-9 1 0,2 0-2 16,0-1 0-16,1-3 0 15,-2 0-1-15,0 1 1 16,-3-2-1-16,-3 3 0 16,-2-2 0-16,-7 1-2 15,1 0 4-15,-7-1-1 16,-6 2-2-16,-5 3 2 16,-8-1 0-16,-6 1-2 0,-12 5 1 15,-10 1 0-15,-10 2 0 16,-12 0-2-16,-5 2 1 15,-9 5 0-15,-4-1 1 0,-1-1 2 16,-4 0-1-16,2-2 1 16,-2 3-2-16,0-2-7 15,0-4-52-15,-2-2-185 16</inkml:trace>
  <inkml:trace contextRef="#ctx0" brushRef="#br0" timeOffset="61548.3659">8044 8647 259 0,'0'0'28'15,"0"-2"33"-15,0 0-22 16,0 2-4-16,0-1-25 15,-4-1-4-15,1 0 0 0,-2 1-3 16,1-3-2-16,-2 0 3 16,1 1 0-16,1-1-3 15,-3-1 0-15,2 1-11 16,-2-1 4-16,1 0 4 16,-3 1-1-16,-1 1 2 15,0-3 1-15,-2 3 0 0,2-3 1 16,-3 2 1-16,0 1 2 15,-1-2 6-15,0 1 3 16,-1 2-5-16,-1 0-1 16,-1 1 0-16,0 1 0 15,-3 0-3-15,-1 0-3 0,-2 0 0 16,-1 5-1-16,0 2-1 16,-1 0 0-16,2-1-3 15,0 5 1-15,-1-4 2 16,-1 1 1-16,2 1-1 15,1 0 1-15,-1 4-1 16,1-1 1-16,1 1-1 0,-1 1-1 16,2 2 1-16,-1 4 0 15,-2-2 0-15,1 3-1 16,-2-2 3-16,0 5-2 16,-3-1 3-16,0 0 0 0,3 4 1 15,-1-2 2-15,1 2-2 16,0 1 2-16,4 1-4 15,3-3 0-15,-2 5 0 16,1-1-1-16,2 4 0 16,0-2 1-16,-2 2-2 0,2 5 1 15,0-2 1-15,-1 3-1 16,2-2 0-16,0 4 1 16,3-3-2-16,-3 2 1 15,1 1 2-15,1-2-1 16,2 0-1-16,3-1 1 0,-2 0-1 15,3 0 1-15,3-3-1 16,3 2 0-16,1-5 0 16,0 5 0-16,0-4 0 15,7-1 1-15,4-2-2 16,0 1 1-16,1 0-9 0,3 2 8 16,0-2 4-16,0 2 2 15,2 4-5-15,4-5 1 16,-1 2 0-16,2-7-1 15,2 1 0-15,1-6 0 16,4-2 0-16,2-3 0 16,1-4 1-16,4-3-2 0,-1-4 1 15,4-3 0-15,2-2 0 16,-2-2 0-16,5 0 0 16,-2-10 1-16,1 2-2 15,6-7-1-15,-2 0-3 16,1-4 1-16,3-4 2 15,-2-2 2-15,2-3-1 0,1-4 2 16,0-4-2-16,0-1 2 16,2-7-2-16,0 2 4 15,-4-3-5-15,-3-1 4 16,-1-4-2-16,-2 2 0 0,-3-2 0 16,-3-2 1-16,-3 2-1 15,-2-3 2-15,-5-1 1 16,-2 1-2-16,-6-7 3 15,-3 2 2-15,-4-3 4 16,-2-3 0-16,-4-1-1 0,-4-6-4 16,0 4 0-16,-3-5-4 15,0 3 0-15,-10 1 0 16,-5 2 0-16,-9 2 1 16,-1 5-2-16,-8 2 0 15,-6 5 1-15,-3 6 0 0,-4 4 1 16,-6 11-1-1,-6 7-1-15,-5 11-1 0,-8 13-15 16,-9 8-16-16,-5 22-37 16,-12 13-130-16</inkml:trace>
  <inkml:trace contextRef="#ctx0" brushRef="#br0" timeOffset="73617.9864">9644 9393 224 0,'3'1'231'16,"1"-1"-209"-16,-4 0-26 15,3 0 5-15,2 0-1 16,-3 0-1-16,3 0 1 0,0 0-1 15,2 0 1-15,0 0-1 16,3 0 1-16,0 2 1 16,3 0-1-16,3 0-1 15,-1-2 2-15,2 1 1 16,1-1-3-16,5 0 2 16,1 0-1-16,1 0 4 0,6 0-2 15,1 0 0-15,2 0-1 16,2-1 0-16,2-3-1 15,1 2 1-15,4 1-1 16,1 1 0-16,0 0 0 16,2 0 0-16,0 0 0 0,-1 0 1 15,0 0-2-15,2 0 1 16,-1 3 1-16,1 1-1 16,-1 1 0-16,3 1 1 15,-1-3-1-15,1 2 0 16,-3-2 0-16,3 1-1 15,2-2 3-15,-2 0-3 0,4-2 2 16,1 0 0-16,-3 0-2 16,2 0 2-16,-3-4 0 15,-2 0-1-15,-2 3-1 16,-4-2 2-16,-1 3-1 16,-2 0 0-16,-3 0-2 0,-4 0 2 15,-2 0 7-15,-3 0-2 16,2 0-2-16,-8 0 1 15,1 0-2-15,-2 1 0 16,-6-1 1-16,1 0 2 16,-7 0 1-16,1 0-2 0,-4 0 1 15,-1 0 1-15,-1 0-2 16,0-3 0-16,-1-2-3 16,-2-6 0-16,0 0-28 15,-2-3-43-15,-8-5-238 16</inkml:trace>
  <inkml:trace contextRef="#ctx0" brushRef="#br0" timeOffset="81316.7964">11219 9650 474 0,'1'0'25'16,"-1"0"-13"-16,0 0-7 16,0 0 0-16,0 0-5 0,0-6 1 15,0 1-1-15,0-1-9 16,0 1 2-16,0-2-2 15,-1 1-7-15,-3-1 5 16,-1-1 5-16,0 2-2 16,-2 1 7-16,-3 1-1 15,1 1 4-15,-3-1 5 0,-3 2-2 16,3-2-2-16,-3 0-1 16,1-2 2-16,-4 2 1 15,2-3-5-15,-4 4 0 16,-2-5 0-16,2 3-3 15,-4 0 3-15,-1 0 0 0,-1-1 1 16,-1 1 2-16,3-1 2 16,-5 3-4-16,-3 1-2 15,3 0 1-15,-3 2-2 16,-3 0-1-16,-3 0 1 16,1 2-1-16,-4 3 2 0,-3 5-2 15,2-2 3-15,1-1 0 16,-3 0 0-16,3-1 0 15,-5-1 0-15,4 1 0 16,-4 0 0-16,2 0 1 0,1 0-1 16,-4 1 4-16,3 0 1 15,0 0-1-15,3 2 4 16,2 1-4-16,-2-3 0 16,6 3 2-16,-1 0-5 15,4 1 1-15,3-1 3 16,0 3-4-16,4 1 1 0,2 1-2 15,1 2-1-15,4 3 1 16,1 1 0-16,2 3-2 16,3 4-1-16,3 1-4 15,-1 5 1-15,3 1 1 16,4 5 2-16,1 2 2 0,0 2 1 16,2 0-1-16,0 2 1 15,5-1 1-15,6-1-3 16,0-1 2-16,5 1 1 15,4-7-2-15,1-1 1 16,6-3-1-16,0-1 0 16,7 0-5-16,0-3-2 0,3 2 3 15,2-5 3-15,4-3 0 16,0 0 0-16,2-2 1 16,4-3 1-16,0-7 0 15,7 0 0-15,-2-4 1 16,2-3 1-16,2-3 1 0,1-1 0 15,-2-1 8-15,4-4-6 16,-2-7-2-16,2 0-3 16,0-1 2-16,-3 0 2 15,1-4 0-15,-1 0-1 16,-2-3 0-16,1 0-1 0,-2-2-1 16,-2-6 2-16,-1 3-2 15,-6-3-1-15,1-1 2 16,-4 1-1-16,1-6-2 15,-5 0 4-15,-5-2-3 16,2-1 0-16,-4-4 2 16,-3 0-3-16,-4-2 2 0,-1 2-1 15,-9 0 0-15,-2 0 1 16,-6 2 0-16,-5-2-1 16,-2 2 1-16,-7-1-1 15,-9 6 3-15,-10-1-1 0,-3 2 0 16,-5 1-1-16,-7 6 1 15,-1 1-2-15,-5 0 2 16,-4 6-1-16,1 2 0 16,-2 8 0-16,-2 5-3 15,-4 4-30-15,0 2-65 0</inkml:trace>
  <inkml:trace contextRef="#ctx0" brushRef="#br0" timeOffset="88179.6332">1854 8531 486 0,'-10'0'-9'15,"-5"0"1"-15,-1 0 6 0,1 0 3 16,1-2-13-16,-2 0-8 16,-3 1-18-16,-1 1-9 15,-2 0 27-15,-3 0-4 16,-2 1 15-16,-3 5-4 15,-1 3 13-15,-3 2 1 16,-1-1 11-16,-4 3 34 0,2-1-12 16,-1 4-3-16,1-1-8 15,-2 1-6-15,3 2-4 16,1-2-1-16,1 5 1 16,-2 2-4-16,2 1-5 15,2 0-4-15,-2 5 2 16,0 0-2-16,2 1 1 0,6 2-1 15,-3 2 0-15,2 1 0 16,4-1 0-16,-1 4 0 16,5 0 0-16,0-1 4 15,6 2 1-15,-2 2-1 16,4 0 0-16,3 1-2 0,3-1-1 16,3 2-1-16,2 1 0 15,-1-2 0-15,2-1 0 16,9 2-1-16,0 0 0 15,3 0-1-15,3-3 1 16,2 3 1-16,0-1 0 0,4 2-1 16,0 0 2-16,2 0-2 15,1 0 1-15,2-1 1 16,0 0-2-16,4-2 2 16,0 0-1-16,-1-4-1 0,4 1 2 15,4-4 0-15,-1-1-2 16,3-2 2-16,-2-5-2 15,3-2 2-15,2-3-1 16,0-3-1-16,0-3 0 16,-1-3-3-16,0-3 2 0,-1-4 3 15,-2-2-2-15,0-3 1 16,-1 0 1-16,1 0-1 16,-2-8 1-16,-2-6 0 15,3-3 0-15,-2-6 0 16,-4-2 1-16,0-3-1 0,-1-4 2 15,-4-4 4-15,0-1-1 16,0-3-1-16,-4 1 2 16,0-8 5-16,-1 3 3 15,-2-2-4-15,-3-3 0 16,0-2 0-16,-1-1-2 16,-2-2-2-16,-1 1-3 0,0-5-3 15,-5-1 1-15,3 1 0 16,-1-3-3-16,-3-1 1 15,-2-4 2-15,-2 2-3 16,-1 0 3-16,-2-2-4 16,0 0 1-16,-10 2 4 0,1-3-4 15,-6 3 1-15,-2 2 4 16,0 0 6-16,-7 1 5 16,3 5-4-16,-7 7-1 15,-1 5-2-15,-8 7-2 16,0 8 0-16,-9 12 0 15,-3 12 0-15,-7 5-10 0,-7 22-7 16,-2 18-20-16,-8 20-27 16,-6 16-35-16,-6 13-158 15</inkml:trace>
  <inkml:trace contextRef="#ctx0" brushRef="#br0" timeOffset="99735.865">4978 9571 404 0,'0'0'6'0,"0"0"4"16,-5 0 3-16,3 0-1 15,1 0 0-15,-1 0-7 0,-2-2-4 16,1-1-1-16,-1-3 0 16,3 1 0-16,-5 0 0 15,1-1 0-15,-3-1 1 16,1 0 0-16,0-1 0 15,0 4 12-15,-4-6 1 0,1 3-5 16,1 0 3-16,-3-1-4 16,0 0-2-16,-3 1-1 15,3-1 1-15,-2-2 1 16,-1 3 0-16,0 1-2 16,-2 0-2-16,2 0-1 15,-4 0-1-15,3 3 0 0,-4 0 0 16,2 0-1-16,-1 1 1 15,-1-2 1-15,-2 4-2 16,0 0-1-16,1 0-1 16,-1 7-1-16,-3 5-1 0,-2 5 1 15,-2 3-2-15,1 5 4 16,-2 1 0-16,-1 6 0 16,-2 0 1-16,1 2 1 15,-2 0-1-15,2 3 0 16,-1-3 0-16,4 6 0 15,1-5 0-15,3 6-1 0,2-1 1 16,1 0-1-16,5 2 0 16,2 0 1-16,1 0 0 15,4 0-2-15,1 0 3 16,2-4-2-16,4 2 0 16,1-1 1-16,2-1 0 0,0-1 0 15,2-1 0-15,5 1-1 16,2-1 0-16,2 1-11 15,1 1 0-15,2 1 8 16,4 1 2-16,-1 0 1 0,2-3 1 16,1 1-1-1,1-2 2-15,4-1-1 0,1-2 0 16,4-5-1-16,-1 1 1 16,3-7 0-16,-1 2 0 15,5-5 1-15,-2-1-2 16,4-1 1-16,1-3 0 0,2-6-1 15,1 0 1-15,3-6 0 16,-1-2 0-16,5 0 1 16,-2-4 0-16,3-9-1 15,2-7 2-15,2 0-1 16,-2-5 2-16,0-4-2 0,1-2 0 16,0-1 0-16,-4-4 1 15,0-1-2-15,-3-2 1 16,-1-4 0-16,-2 3-2 15,-2-3-2-15,-1-2 1 16,-8 2 1-16,-3-1 1 0,-5 1 1 16,-3-1 0-16,-5-1 3 15,-5-4 5-15,-6 1-2 16,-3-2 2-16,-2-3-1 16,1-4-2-16,-8-1-2 15,-8-4 1-15,2-2 2 16,-8 2-3-16,1-3 1 0,-7 5-3 15,-2-1 0-15,-7 2 0 16,-3 5 0-16,-3 3-1 16,-4 5 0-16,-7 4-1 15,-8 7 0-15,-5 8-4 16,-8 10-7-16,-5 13-4 0,-9 4-9 16,-7 15-16-16,-7 20-33 15,-6 5-201-15</inkml:trace>
  <inkml:trace contextRef="#ctx0" brushRef="#br0" timeOffset="104419.5881">11242 9945 476 0,'2'0'6'15,"-2"-1"-4"-15,0-1 2 16,0 0 7-16,0 2-2 16,0 0 0-16,0 0-5 15,0 0-3-15,0 0 0 0,0 0-1 16,0 0-1-16,2 0 0 15,-1 0-3-15,1 0 2 16,2 2 2-16,0 3 0 16,1 1 0-16,-1 3-1 15,3 3 2-15,1 1-1 0,0 3 2 16,1 0 0-16,0 4-1 16,1 1 0-16,0-2-1 15,4 1 1-15,1-2 0 16,0-4-4-16,4-1-2 15,0-4 2-15,6-7 0 16,6-2 2-16,3 0 0 0,8-15 1 16,7-8 1-16,9-8 0 15,8-6 1-15,10-11 1 16,7-8 5-16,4-9 4 16,8-3 3-16,7-9 4 0,5 0 1 15,6-3-1-15,1 0-5 16,-2 3-7-16,3 2-5 15,-3 4-1-15,-5 7-7 16,-3 7-30-16,-6 9-16 16,-13 5-45-16</inkml:trace>
  <inkml:trace contextRef="#ctx0" brushRef="#br0" timeOffset="107747.1939">5092 10121 512 0,'-11'-6'0'16,"-1"1"-2"-16,2 0 2 0,5 1 4 15,3-1-3-15,-1-1 0 16,1 2-4-16,1 3 1 16,1-1 3-16,0 0-3 15,0 2 0-15,0 0-2 16,0 8-1-16,0 2 1 15,0 6 0-15,0 4 2 0,0 3 3 16,3 2-1-16,0 2 2 16,3-2 2-16,1 1 1 15,1-2-2-15,2-1-1 16,0-2-2-16,5-3 2 0,-1-2-2 16,5-5-1-16,1 0 2 15,1-8-1-15,6-3-1 16,1-2 4-16,8-14 9 15,6-12 3-15,8-9-2 16,6-15-2-16,6-11 1 16,8-10-2-16,4-11-1 0,5-4-2 15,0-4 0-15,4 1-3 16,1-6-1-16,1 3-1 16,1-1-1-16,4 5-1 15,-2 0-22-15,-1 5-34 16,-9 5-80-16</inkml:trace>
  <inkml:trace contextRef="#ctx0" brushRef="#br0" timeOffset="117575.6612">2618 12534 618 0,'-9'0'-1'0,"-1"0"5"16,2-4 0-16,2 1 5 16,1-1-7-16,2 2-2 15,-1 0-18-15,1-1-15 16,2 3-3-16,-1 0-1 0,2 0 5 15,-2 0 0-15,2 0 8 16,0 0-1-16,0 0 22 16,0 0 4-16,4 1 6 15,5 3 1-15,2 2 2 16,5 2 4-16,5 0-2 0,6-3 0 16,7 2-5-16,4-1-3 15,9-3-2-15,4 0 1 16,4 1-2-16,6-2 1 15,4 2-3-15,5-1 2 16,1 1-1-16,5-1 0 16,6 3 0-16,3-1 1 0,5 0-2 15,7-1 1-15,6 1 1 16,7-1 0-16,6 1 6 16,6-3 0-16,2 2 0 15,3-3-3-15,4 1 2 0,3 2-3 16,3-1 2-16,3 1-2 15,0-2 2-15,6 1-3 16,1-3-2-16,2 2 2 16,5-2-1-16,0 0 0 15,5 0 3-15,1 0-2 16,0 0-1-16,-4-2 0 0,5 0 0 16,-3-1 0-16,0-1-1 15,1 1 0-15,-8-1 0 16,-3 1 1-16,1-3 2 15,-3 1 8-15,-1 0-1 16,-7-3 1-16,3 1-3 0,-2-2-2 16,0-1-5-16,-5 0 1 15,-1-2-1-15,-5 3 0 16,-2-5 0-16,-6 1-1 16,-4-1 0-16,-7 0 0 15,-4 0 1-15,-6-2 0 16,-5-1 0-16,-10 3 4 0,-5 0 0 15,-6 0 0-15,-8 1 4 16,-4 1-4-16,-9 3-4 16,-3 3 1-16,-8 3-2 15,-7 3-22-15,-10-2-35 0,-14-1-85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7:00:20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5268 4302 330 0,'-12'-9'-37'0,"-3"-2"41"15,1 3 16-15,-3 0-7 16,2-2-2-16,-4 3 2 0,1-1-2 15,-1 1 6-15,1 0 8 16,-3 2-10-16,-3-1-8 16,2 3-5-16,0-1 1 15,-2 1 1-15,0 3 4 16,1 0-5-16,-1 0 1 0,0 0 5 16,-1 1-4-16,1 6-2 15,-1 3-1-15,-1 2-1 16,1 2 2-16,1 4-1 15,-2 1 1-15,-1 5-4 16,0 1 3-16,2 0-3 0,2 5 3 16,2-3-3-1,-1 3 2-15,4 2-2 0,3 4 2 16,0 1-2-16,2 3 2 16,2 1-1-16,3 0-1 15,1 0 2-15,2 0-2 0,5 4 1 16,0-3 0-16,0 3-1 15,-2 0 2-15,6-1-1 16,3-1-1-16,2-4 1 16,2-1-1-16,1-1 0 15,5-5 1-15,-1 0-1 0,3-3 2 16,5 1-2-16,1-2 1 16,2-3-1-16,2 0 2 15,0-1-1-15,3-6-1 16,1 1 1-16,1-5 0 15,1-1 0-15,1-6 0 16,5-3-1-16,4-4 2 0,-2 0 0 16,3-4 0-16,-2-7-2 15,1-5 3-15,2-3-3 16,-4-5 2-16,2 1-2 16,-1-5 2-16,2 0-1 15,-2-1 1-15,-2-4-1 0,1-1 4 16,-2-3 2-16,-5 0 2 15,2-2 1-15,-4-2-2 16,-4-2 3-16,-2 0-1 16,-8-1-1-16,0-3 1 15,-5 1 1-15,-6-6-2 0,-5 0 0 16,-4-5-3-16,-6 0-1 16,-12-2 0-16,-9 0 0 15,-9 0-4-15,-10 1 1 16,-12 2 0-16,-4 8-3 15,-13 3-3-15,-3 8 3 0,-7 10-3 16,-6 9-2-16,-8 13-12 16,-3 5-23-16,-6 16-26 15,-4 15 3-15</inkml:trace>
  <inkml:trace contextRef="#ctx0" brushRef="#br0" timeOffset="7188.5562">4167 11164 451 0,'-9'0'-36'15,"-3"0"3"-15,-1 0-22 16,4 0-22-16</inkml:trace>
  <inkml:trace contextRef="#ctx0" brushRef="#br0" timeOffset="7492.3273">4423 9717 585 0,'-12'8'-11'0,"4"-5"7"0,4 1-16 16,4 1-2-16,0-2-58 16,0-3-13-16,0 0-60 15</inkml:trace>
  <inkml:trace contextRef="#ctx0" brushRef="#br0" timeOffset="7841.1931">4656 8922 510 0,'0'3'79'0,"0"-1"-89"15,0-2-6-15,0 0-18 16,0 2-28-16,6-2-15 15,2 0-9-15,1 0 31 16,-2-2 15-16</inkml:trace>
  <inkml:trace contextRef="#ctx0" brushRef="#br0" timeOffset="8276.2008">4309 7883 415 0,'-15'10'113'0,"1"-7"-112"15,2-1-1-15,6-2-1 0,4 0-24 16,-1 0-38-16,1 0-108 16</inkml:trace>
  <inkml:trace contextRef="#ctx0" brushRef="#br0" timeOffset="8561.4485">4160 6921 628 0,'-16'5'4'16,"-2"-5"-3"-16,8 0-2 16,3 0-10-16,6 0-25 15,1-4-10-15,0-12-28 16,0-5-94-16</inkml:trace>
  <inkml:trace contextRef="#ctx0" brushRef="#br0" timeOffset="10212.2975">4277 5815 379 0,'0'-8'31'16,"-2"3"-25"-16,-1 0 0 15,-1 1 6-15,0 0-2 0,2 3-4 16,0-1-3-16,2 0-3 16,-1 2 2-16,1 0-4 15,0 0-2-15,0 4-24 16,0 5 5-16,3 5 21 15,3 2 0-15,-1 0 2 16,4 0 2-16,-2-2-2 0,5-5-2 16,1 0 4-16,4-9 0 15,2 0 19-15,8-9-3 16,6-12-6-16,4-11 1 16,10-13-2-16,6-3-1 15,0-9-7-15,6-2 1 0,0 4-4 16,-1 3 2-16,-6 7-12 15,-9 9-74-15,-11 12-152 16</inkml:trace>
  <inkml:trace contextRef="#ctx0" brushRef="#br0" timeOffset="10853.2582">4045 6740 509 0,'6'2'35'0,"-4"-2"-33"0,1 0-9 16,4 4 0-16,5 1 5 15,2 2 2-15,-1 2-2 16,4 2-1-16,0 3-4 16,2 2 6-16,-2 0-5 0,3 2 1 15,-1-6 1-15,2-5 3 16,4-3-4-16,5-4 8 16,4-18-6-16,8-11 4 15,5-11 3-15,5-5 1 16,5-9-2-16,-1 1-4 15,-1 5 2-15,-1 5-2 0,-7 8-23 16,-9 10-64-16,-11 10-139 16</inkml:trace>
  <inkml:trace contextRef="#ctx0" brushRef="#br0" timeOffset="11388.8441">4068 7764 499 0,'0'-10'0'0,"0"2"3"15,0 0-5-15,0 1 2 16,7 1-1-16,1 2-2 16,3 4-12-16,1 0-4 0,1 6 7 15,1 10-6-15,1 5-2 16,0 8 11-16,0 2 2 16,-2-1-1-16,1 1 7 15,2-8 0-15,6-4 2 0,2-13 0 16,3-6 13-16,10-8 16 15,6-19-4-15,6-11-10 16,6-11-8-16,4-8-6 16,4-4-1-16,1 0-1 15,2 0-4-15,-11 4-56 16,-5 11-147-16</inkml:trace>
  <inkml:trace contextRef="#ctx0" brushRef="#br0" timeOffset="11965.1662">4031 8852 557 0,'-2'0'6'0,"2"0"-7"0,-2 0 4 16,2 0-11-16,2 0 2 15,7 0-7-15,4 4 15 16,4 0-3-16,5-1 2 16,2 1-2-16,5-2-17 15,-2-1 6-15,4-1 0 0,1 0 3 16,5-7 6-16,2-13 2 16,4-8 3-16,6-13 2 15,7-9 1-15,3-7 1 16,2 1-5-16,0-1-1 15,-3 11 0-15,-7 7-56 16,-12 10-123-16</inkml:trace>
  <inkml:trace contextRef="#ctx0" brushRef="#br0" timeOffset="12457.6266">4112 9940 493 0,'-6'2'6'15,"1"-2"10"-15,1 0 5 16,4 0-1-16,0 2-18 15,0-2-2-15,5 1-12 16,7 1 12-16,5 0 0 0,3 0 1 16,6-2-2-16,2 0-5 15,8-6 0-15,-2-13 3 16,7-6 4-16,3-11 0 16,4-6-1-16,2-8 3 15,2-6-4-15,0 1 2 16,1 1-6-16,-7 3-31 0,-4 8-48 15,-10 7-138-15</inkml:trace>
  <inkml:trace contextRef="#ctx0" brushRef="#br0" timeOffset="12935.5134">4085 10941 555 0,'-8'-4'-2'16,"1"3"2"-16,2 1 3 15,3 0-1-15,2 0 1 16,0 5-6-16,2 8 1 15,5 4 2-15,4 5-1 16,1-1-2-16,5-1 3 0,6-5 0 16,4-7-2-16,8-8-1 15,11-11 1-15,8-23 2 16,14-20 10-16,12-20 7 16,15-19-9-16,15-14-5 15,11-9-4-15,1-5-35 0,-3 3-174 16</inkml:trace>
  <inkml:trace contextRef="#ctx0" brushRef="#br0" timeOffset="33275.2845">5626 13025 476 0,'0'0'2'0,"0"0"3"15,0 0 2-15,0 0 2 16,0 0-8-16,0-4 0 16,0-3-1-16,0-2-15 15,0 2-19-15,0-2-5 16,0 0-3-16,0 2-3 0,-5 1 21 16,-2 1 15-16,0-2 13 15,0 2 22-15,0-3 12 16,-1 5-13-16,0-4 2 15,1 0-9-15,-5-3 0 16,5 3-1-16,-3-3-11 0,1 1-4 16,-4-3-3-16,3 0-4 15,-3 2 0-15,-1 0 0 16,0-2-1-16,-3 4 5 16,-1-3 0-16,-3 2 1 15,1 0 2-15,-4 2 2 0,2-2 0 16,-2 0 3-16,-1 0-4 15,-1 0-2-15,1-1-1 16,-2 0-3-16,-1 2 0 16,-1-1 2-16,1 0 0 15,-3 2 2-15,-1 0 0 0,0 1 3 16,-3 1 1-16,1 1 1 16,-4 3-1-16,2-1-1 15,2 0 0-15,0 2-1 16,-1 0 0-16,1 0-2 15,-3 0 0-15,-1 0-3 0,3 0 0 16,-3 0 1-16,2 0 1 16,1 2-1-16,0 0 3 15,1-1 2-15,1-1 2 16,1 4-1-16,1-2-4 16,-1 1-1-16,-2 3 0 0,0-1-1 15,0 2 1-15,-2 2-3 16,0 2 2-16,2-1 1 15,1 3 1-15,1-3 0 16,0 3 1-16,3 1 0 16,-1 1 0-16,1-1 3 0,0 2-1 15,2 2-1-15,3-1-2 16,-4 3-2-16,3 2 1 16,2-1 0-16,-1 2-2 15,3 3 1-15,1-3 1 16,3 2-2-16,-2 1 1 15,3 1 0-15,0 2 0 0,1-1 2 16,1 2-2-16,-1 2 1 16,1 0 0-16,2-1-2 15,-1 3 3-15,3-4-2 16,1 0 2-16,-1-1-2 16,5-4 2-16,0 0-2 0,1-2 1 15,3 0-1-15,1-2 1 16,0-1-1-16,0 0 1 15,5-2-1-15,0 1 0 16,4-1 0-16,2 2 1 0,-2-1-1 16,3-1 1-1,3 2 0-15,1 3 0 0,0-3-1 16,-2 3 3-16,3-2-4 16,3 2 3-16,-3-2-1 15,3-1 0-15,1 2-1 16,1-4 2-16,5-1-2 0,0-2 0 15,0 1 1-15,0-5 0 16,2 1 1-16,0-1-1 16,1-4 0-16,1 2 1 15,1 0-1-15,1-4 0 16,-1 2 0-16,2-2 1 0,3-1-1 16,-1 2 0-16,-2-1 0 15,2-2 0-15,-1 3 1 16,-3-3-2-16,0 3 1 15,-1-5 1-15,3 3-1 16,0-2 0-16,0 0 2 0,0-1-2 16,0-1 2-16,0 0-2 15,-2 0-3-15,2 0 5 16,1 0-1-16,-1 0 0 16,0 0 0-16,0 0-1 15,2-5 1-15,1 0 0 0,-1-2-2 16,4-3 2-16,0 0 0 15,-3-1 1-15,1-1 1 16,2-3-2-16,-1 1 0 16,0-4 2-16,2 0-2 15,0 1-1-15,-1-3 1 16,1 0 0-16,-2-1 0 0,2-1 0 16,-4-1-1-16,2 0 1 15,-2-3-1-15,-3 1-2 16,2-4 4-16,-2 0-1 15,0 1-1-15,-3-4 1 0,1 0-1 16,-5 1 2-16,-3 1-1 16,-3-1 2-16,-7-1 2 15,1 2 2-15,-6 0 1 16,-4-4 1-16,-1 2-3 16,-4-5-3-16,0-1-1 15,0 1 0-15,-7-6 1 0,-2 2 0 16,-4 0-3-16,-3-3 1 15,-2-1 0-15,-1-2-1 16,-3 5 1-16,-2-1 0 16,-1 1-1-16,-2 3 1 15,1 5 0-15,-3 6-2 0,0 5-13 16,-1 6-27-16,-9 9-45 16</inkml:trace>
  <inkml:trace contextRef="#ctx0" brushRef="#br0" timeOffset="42850.9295">10206 3648 429 0,'-23'-6'47'16,"0"-1"-42"-16,1-2 13 16,0-4 11-16,3 1-20 0,0-2-7 15,0 1-1-15,-3-1-9 16,-1-2-6-16,-2 3 4 15,-6 1-13-15,-1-1 4 16,-7 5 15-16,-2-1 4 16,-1 1 2-16,-5 0 7 15,-1-1 4-15,-2 0 1 0,-6-2-2 16,0 1-4-16,-1-1 1 16,-1-1-4-16,-3-1-2 15,0 0-2-15,-2 1 0 16,0 0 0-16,0-1 5 15,1 0-3-15,-1 2 4 16,-4 3-2-16,1-1-5 0,2 1 1 16,-3 3-1-16,-2 2-1 15,7-3 2-15,-3 5-1 16,2-1-1-16,-1 2 2 16,3 0 0-16,0 0-2 0,-1 0 1 15,3 2 0-15,-2 5-1 16,0 0 1-16,0 0 0 15,2 2 0-15,1 3-2 16,1 1 2-16,-2 3 2 16,1 2-4-16,4 0 2 0,-2 3-1 15,2 1 1-15,1 0-1 16,1 3 0-16,-1 0 1 16,4 3-1-16,-4-4 1 15,5 5 0-15,-2-3 0 16,4-1 1-16,4 4-4 15,1 0 3-15,2 3 2 0,2 0-2 16,6 1-3-16,-1 4-2 16,1 0-9-16,4 2 7 15,0 4 1-15,3-2 4 16,2 1 2-16,0 5-1 16,3-2 2-16,1 3-2 15,1-2 2-15,0 2-1 0,0-3 0 16,2-2-1-16,0 1 1 15,2-3 0-15,0 0 1 16,3-2-1-16,3 1 1 0,2-4 0 16,0 1 0-16,5-3-1 15,0-2 0-15,0 0 1 16,5 0-3-16,2 0 2 16,5-1 1-16,1 3-1 15,1-2 0-15,4 1 0 16,1 2-1-16,5-5 1 15,3 2 0-15,4-4-1 0,1-1 0 16,5-1 1-16,4-4-1 16,0-2 1-16,3 0 1 15,0 1-1-15,5-3 1 16,2-1-1-16,1-2 1 0,4 3 0 16,-1-4 0-16,4 1 0 15,-1-1 2-15,0 0-3 16,1 0 2-16,-2 0-2 15,3-2 0-15,1-1 1 16,0 2-1-16,0-2 0 0,-2-1 1 16,2-1 0-16,-3 2-1 15,2-2-1-15,1-2 2 16,-3 0-1-16,1 0 1 16,0 1-1-16,3-3 1 15,-3 0 1-15,4-1-2 0,-1 1 2 16,0-2-1-16,0 1 0 15,1-4 0-15,3 0 0 16,-4 0-1-16,0 0 2 16,4 0-2-16,-3 0 0 15,-2 0 1-15,0-1-1 0,0-3-1 16,-3 0 1-16,2 1 1 16,-1-3-1-16,2 1 1 15,-3-1-1-15,-3-1 1 16,5 0-1-16,-1-3 0 15,-1 2 1-15,1-4-1 0,-2 1 1 16,2-2 0-16,0-1-1 16,-3 2 1-16,2-1 0 15,-2 1-1-15,1-2 1 16,-5 1-1-16,2-1 0 16,0 0 0-16,-2-2 0 15,-2-4 0-15,-1 3 3 0,-3-3-5 16,3-2 4-16,-3 1-1 15,1-2-4-15,-4-2 5 16,1-2 0-16,-5-4-3 16,0 3 3-16,-5-2-2 15,-2-2 1-15,-3-2-1 0,-2 0 4 16,-3-2-2-16,-2-1 2 16,-7 1 2-16,0-4 4 15,-4-2-1-15,-4-1 3 16,-4-3-2-16,-1-6 1 15,-2 1 0-15,0-3 0 0,-9-3-3 16,-5-4-5-16,-4-3-1 16,-6 0-1-16,-1-4 3 15,-6 0-2-15,-3-2 0 16,-1 3 1-16,-8-3-1 16,-1 5-2-16,-5 0 0 15,-6 3 1-15,-6 7-4 0,-10 3-4 16,-5 9-9-16,-11 8-3 15,-8 11-7-15,-10 11-8 16,-16 13-18-16,-2 8-59 16</inkml:trace>
  <inkml:trace contextRef="#ctx0" brushRef="#br0" timeOffset="45778.9847">5180 5813 584 0,'0'2'6'0,"0"-2"-1"16,0 0-8-16,0 0-18 16,0 0-7-16,2 0 7 0,6 0 18 15,-2 0 3-15,3 0-7 16,0 0-60-16,-4 0-105 16</inkml:trace>
  <inkml:trace contextRef="#ctx0" brushRef="#br0" timeOffset="48296.1366">8766 6328 222 0,'-9'-7'57'16,"2"0"-67"-16,-2 0 8 0,2-2 8 15,1-1-5-15,2-3-2 16,1 0 6-16,-1-1 24 16,3 0-13-16,1 1 2 15,-4 3-5-15,3-1-4 16,-3 4-1-16,1 3 18 16,-2 3 7-16,2-1 0 0,-3 2-13 15,5 0-7-15,-1 0-5 16,0 0-4-16,2 0-2 15,0 0-4-15,0 0-2 16,0 0-15-16,7 0 14 16,3 0 3-16,0 3 1 0,4 3 2 15,3-3 0-15,-2 1-2 16,6-1 1-16,-1-1 1 16,1 2-2-16,2 0 2 15,6-1 0-15,3 0 2 16,2 1 0-16,10-1 2 0,4-1-4 15,4-2 2-15,8 0-2 16,2 0 0-16,6 0 1 16,4 0 0-16,2 2-2 15,1-2 0-15,1 0 1 16,1 0-2-16,4-2 2 16,-1 0-1-16,3-3 0 0,0-2 0 15,0-2 1-15,2-3-1 16,2-1 4-16,-6-3 5 15,-1 0 3-15,-2-1-3 16,-3-1 1-16,-6 1-1 0,-5 2-4 16,-9 2-3-16,-4 2 1 15,-10 2 0-15,-3 4-3 16,-9 5 1-16,-12 0-1 16,-6 3-33-16,-11 8-33 15,-16-2-179-15</inkml:trace>
  <inkml:trace contextRef="#ctx0" brushRef="#br0" timeOffset="51565.1565">8601 7390 264 0,'-11'-9'0'0,"2"0"3"16,-2 0 8-16,4-2 62 16,0 0-58-16,2-3 3 15,-1-2-3-15,2-2-6 16,2 0-1-16,-1 0-5 16,1 1-3-16,1 2 4 0,-5 3-2 15,3 0 3-15,-2 2 1 16,-2 5 5-16,2 0 4 15,3 1-1-15,-3 2-5 16,4 1-1-16,-3 1 0 16,4 0-5-16,-2 0 0 0,2 0-3 15,0 0-3-15,0 0-18 16,0 7 15-16,6-2 5 16,-1 6-2-16,2 1 1 15,2-1 1-15,0 2 2 16,1 1-2-16,2-2 1 15,0 3 1-15,0-1-2 0,5-1 1 16,3 1 1-16,-1-2 0 16,8 2 3-16,5-3-2 15,4 0 1-15,4 0-2 16,3-3 1-16,4 0 0 16,1-1-2-16,5-2 1 15,1-1-1-15,1-3 1 0,6 1-2 16,1-2 2-16,6 0-1 15,1 0 1-15,5-7-1 16,3 0 2-16,0-2-3 16,1-2 2-16,-1 3-1 0,2-3 1 15,-4 2 2-15,1 2 1 16,-3-2 0-16,3 2 0 16,-4 0-2-16,-3 1 2 15,1-1-2-15,-4 0-1 16,-5 1 0-16,0 3 0 0,-6-2-2 15,-3 1 2-15,-3 0-2 16,-6 3 2-16,-6-1-1 16,-6 0-2-16,-6 2 0 15,-5 0 3-15,-6 0-2 16,-5 0 1-16,-3 0 0 16,-3 0-1-16,-1 0 2 0,-2 0-2 15,0 0-21-15,0 0-51 16,-10 0-278-16</inkml:trace>
  <inkml:trace contextRef="#ctx0" brushRef="#br0" timeOffset="54126.6504">5392 8140 572 0,'0'0'5'0,"0"0"-5"0,-2 0 1 15,2 0 1-15,0 0-4 16,0 0 0-16,0 0-19 16,11 0-43-16,-2 2-9 15,3-2-56-15</inkml:trace>
  <inkml:trace contextRef="#ctx0" brushRef="#br0" timeOffset="56758.9932">10492 8025 550 0,'0'0'7'15,"0"0"-2"-15,2 0 1 16,-2 0-1-16,3 0-4 16,6 0-6-16,4 0-54 15,-6-1-10-15,-5-16-183 16</inkml:trace>
  <inkml:trace contextRef="#ctx0" brushRef="#br0" timeOffset="58972.075">5327 9063 559 0,'7'5'-3'0,"5"-1"-42"0,2 1-62 15,4 2 89-15,5 6 11 16,0 0-99-16</inkml:trace>
  <inkml:trace contextRef="#ctx0" brushRef="#br0" timeOffset="59902.0885">5124 13630 551 0,'0'11'-35'16,"0"-7"-33"-16,0-4-97 0,8-20-68 16</inkml:trace>
  <inkml:trace contextRef="#ctx0" brushRef="#br0" timeOffset="61175.8838">8897 9281 219 0,'-2'0'163'0,"2"0"-157"16,-1 0 2-16,1 0 2 15,0 0-7-15,0 0-3 0,0 0-2 16,0 0-3-16,0 0 0 16,0 0 1-16,0 0 4 15,3 3-1-15,2 1 0 16,2 1 1-16,5 2 1 16,-4-1 1-16,5 2-2 0,2 0 2 15,-2 2-2-15,6-3 0 16,3 2 2-16,0-1-1 15,9 0 2-15,3-3-3 16,4-2 1-16,7 1-1 16,-3-4 1-16,9 0-1 0,1 0 0 15,4 0 1-15,4 0-1 16,-2 0 0-16,3 0 1 16,3 0 1-16,0 0-1 15,1 0 0-15,-1 0 0 16,1 0 2-16,0 0 3 15,-1 0 0-15,-1 0 1 0,-2 0-1 16,-3 0-1-16,-4 0 3 16,-6 0 0-16,-3 0 5 15,-6 0-2-15,-3-1-2 16,-4-2 2-16,-3 0-7 16,0 0-3-16,-4-2-1 0,-9-3-24 15,-8 1-59-15</inkml:trace>
  <inkml:trace contextRef="#ctx0" brushRef="#br0" timeOffset="63543.9444">5346 10236 602 0,'0'6'-4'0,"-2"-2"-18"16,7-1-24-16,9 1 8 16,4-2-9-16,2-1-25 15,0-1-78-15</inkml:trace>
  <inkml:trace contextRef="#ctx0" brushRef="#br0" timeOffset="64064.0313">4949 13534 516 0,'1'0'-320'0</inkml:trace>
  <inkml:trace contextRef="#ctx0" brushRef="#br0" timeOffset="65440.842">8258 10083 456 0,'1'0'6'0,"-1"0"-5"16,0 0-1-16,0 0 2 15,0 0-2-15,0 0 2 0,0 0 0 16,0 0-1-16,0 0 0 15,0 0 0-15,0 0 0 16,0 0 0-16,0 0-2 16,2 0 0-16,-2 0-1 15,0 3-2-15,4 1 0 0,-1 2 0 16,3 3 4-16,-2 5 0 16,1 2 1-16,2 4-1 15,4-1 1-15,-2 4-1 16,2-5 0-16,5 0 2 15,2-9-4-15,7-2-1 16,4-7 2-16,6-7 1 0,11-17 2 16,5-13 8-16,10-11 6 15,10-12 0-15,9-12-3 16,7-5-3-16,4-3-4 16,4 1-5-16,0 3-3 15,0 5 5-15,-1 4-20 0,-6 10-31 16,-12 6-140-16</inkml:trace>
  <inkml:trace contextRef="#ctx0" brushRef="#br0" timeOffset="67366.6828">5061 11086 595 0,'4'8'5'16,"-4"-8"-4"-16,0 2-22 15,2 0-24-15,7-1-5 16,3 1 18-16,5 0 8 16,-1 0 11-16,0-2-98 15</inkml:trace>
  <inkml:trace contextRef="#ctx0" brushRef="#br0" timeOffset="67903.9611">4849 13480 700 0,'8'-4'-106'0,"-8"-13"-89"16</inkml:trace>
  <inkml:trace contextRef="#ctx0" brushRef="#br0" timeOffset="69319.5821">8136 10984 412 0,'0'0'70'0,"0"0"-57"0,0 0 3 16,0 0 4-16,0 0-13 16,0 0-3-16,0 0-4 15,0 0-1-15,0 0 0 16,0 0-5-16,0 2-15 15,0 3-1-15,1 3 17 0,3 5 3 16,-1 1 3-16,0 3-1 16,0 1 0-16,-1 1 1 15,0 0-1-15,1 1 0 16,-1 0 0-16,2 1 0 16,-1-3 1-16,4 2-1 15,1-4 1-15,2 1-5 0,3-2 3 16,3-1 5-16,3-5-3 15,1-2-1-15,8-3 2 16,6-4 1-16,7-7 6 16,6-13 5-16,10-10 3 15,11-8-1-15,8-10 0 0,3-6-6 16,7-4-5-16,2-5-2 16,6-1-3-16,-5 0 2 15,0 2-6-15,-2 4-27 16,-6 2-50-16,-10 5-116 0</inkml:trace>
  <inkml:trace contextRef="#ctx0" brushRef="#br0" timeOffset="76099.1346">8992 13147 462 0,'-1'0'6'16,"-5"0"5"-16,5 0 15 16,1 0-5-16,0 0-15 15,0 0-4-15,0 0-2 0,0 0-1 16,0 0 0-16,0 0-2 15,0 0-3-15,0 0 5 16,5 3 0-16,-2 0-1 16,3 4-1-16,-1 2 3 15,1 1-1-15,-1 5 1 0,4-1 0 16,-4 6-1-16,0-2 2 16,3 4-1-16,-3 0 0 15,2 0 0-15,0-1 1 16,0-3-2-16,1 0 2 0,3-4-2 15,-1-1 0-15,3-5 2 16,5-3-2-16,0-3 1 16,7-2 0-16,4-2 0 15,7-13 3-15,5-7 8 16,9-11-2-16,10-5 1 16,6-10 2-16,6-4-4 0,4-3-3 15,2-2-2-15,1 1-2 16,-5 5 0-16,0 4-1 15,-6 8 0-15,-9 3-19 16,-9 9-46-16,-12 4-103 16</inkml:trace>
  <inkml:trace contextRef="#ctx0" brushRef="#br0" timeOffset="94686.1216">9493 13303 759 0,'0'-31'13'0,"-9"-12"-115"16,6-4 63-16,3-9 42 15,10-3-20-15,5-3-39 16,-10-4-252-16</inkml:trace>
  <inkml:trace contextRef="#ctx0" brushRef="#br0" timeOffset="102976.6738">10440 5742 256 0,'0'0'5'16,"0"0"5"-16,0-2 16 16,0-2 2-16,-2 0 0 15,0-1-16-15,2 0-3 16,-3 0 5-16,3 1 1 0,-2 0-6 16,2 0 2-16,-2 3 0 15,2-1 1-15,0 0 4 16,0 2 0-16,0 0-8 15,-2 0-5-15,2 0-2 0,0 0 0 16,0 0 0-16,0 0 2 16,0 0-2-16,0 0 2 15,0 0 1-15,0 0-1 16,0 0-2-16,0 0 2 16,0 0 1-16,0 0-1 15,0 0 2-15,0 0 1 0,0 0-3 16,0 0 0-16,0 0-2 15,0 0-1-15,0 0 0 16,0 0-1-16,4 2 1 16,1 3 1-16,2 3-1 0,0 2 1 15,3 1 0 1,-3 0 0-16,3 3 0 0,0-2-1 16,-2 3 0-16,1-1 1 15,2-1-1-15,0-1 0 16,-2-3 1-16,3 0-1 15,1-2 0-15,-1-2 1 0,3-3-1 16,4-2 1-16,1 0-1 16,4-9 3-16,5-10 6 15,5-12 1-15,7-10-3 16,4-9 3-16,8-9 2 16,5-6-4-16,3-5-1 0,3-3-4 15,1 1 1-15,-2 4-2 16,-2 6-1-16,-4 4 0 15,-6 8-5-15,-5 9-41 16,-9 6-30-16,-10 7-53 16</inkml:trace>
  <inkml:trace contextRef="#ctx0" brushRef="#br0" timeOffset="104992.3344">15579 5661 321 0,'0'0'176'0,"0"-2"-168"16,0-2 3-16,0 1 10 15,0 1-14-15,0 1-5 16,-2 1-2-16,2 0-1 16,0 0-11-16,0 0-13 15,0 0-17-15,0 1 32 16,2 4-1-16,0 7 3 0,-1 0 4 16,-2 4 3-16,2 0 2 15,-1 4-1-15,0-2 0 16,2 1 0-16,0-1 0 15,1 0 0-15,4-2 3 0,1-2-1 16,1-3 1-16,1-2 0 16,5-2 1-16,3-3-1 15,4-4 1-15,5-4 1 16,8-12 3-16,6-9 8 16,8-9-5-16,9-9-5 15,6-8-4-15,4-5 2 16,8-5 4-16,3-1 3 0,-1-2-5 15,-2 5-6-15,0 1 2 16,-3 8-2-16,-10 8-20 16,-9 8-35-16,-14 7-129 15</inkml:trace>
  <inkml:trace contextRef="#ctx0" brushRef="#br0" timeOffset="107243.8451">15370 6706 429 0,'-10'0'1'0,"-1"0"3"0,4 0 17 16,3-2-7-16,-1-2-5 15,3 3-2-15,1-2-4 16,-1-1-4-16,2 4 0 16,0-2-1-16,-2 1 0 15,2 1 2-15,0 0 0 0,0 0 2 16,-2 0-3-16,2 0 1 16,0 0-1-16,0 0-1 15,0 3 1-15,0 1 0 16,0 4 0-16,6 0 1 15,0 1-1-15,0 3 2 16,2 1-1-16,0 1-1 0,1 0 1 16,0 2 1-16,-1 0-2 15,0 2 1-15,1 0 1 16,-2-2-2-16,4 0 1 16,-4-2 0-16,5 1 0 0,0-5 0 15,0 1-3-15,3-4 2 16,2-2 0-16,3-5 0 15,0 0 0-15,3 0 0 16,4-7 1-16,0-7 1 16,2-4-1-16,5-5 0 15,4-5 2-15,1-7-1 0,6-5 5 16,6-3 3-16,2-6 5 16,3-6 5-16,7-4 5 15,1-3-5-15,9-2-3 16,-2-4 3-16,2 0-6 15,2 0-3-15,-4 4-8 0,1 4 0 16,-2 4-2-16,-9 8-31 16,-7 7-35-16,-11 7-70 15</inkml:trace>
  <inkml:trace contextRef="#ctx0" brushRef="#br0" timeOffset="110051.9143">10535 8103 430 0,'3'-2'-6'0,"-3"1"-2"16,0 1-1-16,2 0 9 16,0 0-5-16,-2 0-6 15,0 0 0-15,0 0-4 16,0 7 14-16,0 0 5 16,0 1 0-16,-2 0-7 15,2-3-87-15,-2 0 5 0</inkml:trace>
  <inkml:trace contextRef="#ctx0" brushRef="#br0" timeOffset="111595.7624">15330 7682 514 0,'0'0'-3'0,"0"0"1"16,0 0 3-16,0 0-2 16,0 0 0-16,0 0 0 0,1 0-2 15,1 4 0-15,3-1 2 16,-1 4 0-16,-1 0-1 16,2 1 0-16,-2 1-5 15,1-1 5-15,-4 2 0 16,1-3 1-16,-1 2 1 0,2 1 0 15,-2 1 0-15,0 2 1 16,2-3-1-16,0 5 0 16,-1-1 1-16,4 2-1 15,1-1 0-15,3 2 1 16,0 1-1-16,3-4 0 16,3 3 0-16,1-5 0 0,0 2 1 15,5-6-1-15,1-2-1 16,3-2 0-16,4-4 1 15,0-6-1-15,5-10 4 16,4-6 9-16,3-13-2 16,6-6-1-16,5-9 3 0,6-6 0 15,3-5-1-15,3-9 2 16,8 0 0-16,5-3-2 16,-2-2-2-16,0 6-3 15,0 1-4-15,-7 7 1 16,-4 7-3-16,-6 8 1 0,-8 11-11 15,-9 10-23-15,-10 10-27 16,-17 10-110-16</inkml:trace>
  <inkml:trace contextRef="#ctx0" brushRef="#br0" timeOffset="113609.4941">10592 9031 380 0,'0'1'6'0,"0"-1"-2"0,0 0 3 15,0 0 4-15,0 0-8 16,2 0-4-16,-2 0 1 16,2 0 0-16,-2 0 0 15,2 0 0-15,-1 0-1 16,-1 0 1-16,0 0 1 0,0 0-1 15,0 2-2-15,0 0 5 16,0 0 0-16,2 2 3 16,-2-3 0-16,2 3-2 15,-1 1 0-15,3 0 0 0,0 2-1 16,2 3 0-16,-1-2-1 16,2 2-1-16,1 0 1 15,4-2-1-15,-2-2 0 16,2 2 0-16,3-5 2 15,2-3 0-15,2 0 1 16,5-9 0-16,1-7 9 16,7-11 5-16,6-5 2 0,1-9-1 15,8-4-5-15,3-8-1 16,4-4-3-16,2-5-6 16,1-3-2-16,1 1 0 15,0-4-2-15,1 1 0 0,-4 5 2 16,2 2-3-16,-2 7-2 15,-5 4-18-15,-5 9-9 16,-4 9-13-16,-6 9-13 16,-8 8-94-16</inkml:trace>
  <inkml:trace contextRef="#ctx0" brushRef="#br0" timeOffset="116324.3367">15448 8872 571 0,'2'3'-9'0,"-2"-3"10"15,0 0-8-15,0 0 6 16,0 0-6-16,3 0-16 15,4 2 17-15,2 3 4 16,4 0-3-16,1 0-7 16,-1 0 1-16,1 2 1 0,1 0-1 15,-1 0 8-15,-4 2 1 16,5 4 2-16,-4-4 0 16,-1-1 0-16,3 3-1 15,1-4 2-15,1-1-2 16,4-3 1-16,3-3 0 15,3 0 2-15,8-10 6 16,2-10 8-16,9-9 0 0,7-6-3 16,5-13 5-16,9-7 2 15,5-10-10-15,6-4-1 16,-1-7-2-16,4 0-5 16,-4-1 0-16,1 4-1 0,-5 4 0 15,-3 2-1-15,-5 10-19 16,-12 7-37-16,-12 11-67 15</inkml:trace>
  <inkml:trace contextRef="#ctx0" brushRef="#br0" timeOffset="118892.607">10748 10023 541 0,'0'0'-13'0,"0"0"16"16,0 0 0-16,0 0 6 16,0 0-7-16,0 0-4 15,0 0-7-15,0 1-39 16,4 6 7-16,1 6 39 0,-1 1-2 15,4 4-9-15,-3 2-3 16,2 1 7-16,0 2 4 16,2-2 5-16,-2-3-2 15,2 2 2-15,0-8 0 16,4 1-1-16,6-8 4 16,3-5 9-16,7-1-1 0,6-17-1 15,11-11 3-15,3-8 7 16,11-11 6-16,6-11-8 15,7-7-5-15,7-10-2 16,4-2-8-16,8-4 0 0,7 0-1 16,-1-2-3-16,2 8-13 15,-5 1-32-15,-5 5-49 16,-14 10-259-16</inkml:trace>
  <inkml:trace contextRef="#ctx0" brushRef="#br0" timeOffset="120167.4171">15665 9819 432 0,'0'0'7'0,"0"0"-3"16,0 0 0-16,0 0-3 15,0 0-4-15,0 0 1 16,0 0-1-16,2 0 2 0,3 4 2 15,2-1-2-15,-1 3 2 16,-1-1 0-16,3 0-1 16,-1 2 1-16,-2 2 0 15,2 0 1-15,1 0 0 16,0 2 2-16,3-1 1 16,2-2-1-16,4-1 0 0,4-4 0 15,0-3-2-15,5 0 1 16,9-10 5-16,5-12 2 15,4-10 4-15,10-7-2 16,9-11 4-16,9-11 4 0,3-5-5 16,8-3-6-16,1-7-2 15,2 2-3-15,-3 1-2 16,-8 5-2-16,-7 6-3 16,-10 10-39-16,-21 9-72 15</inkml:trace>
  <inkml:trace contextRef="#ctx0" brushRef="#br0" timeOffset="121957.5137">10876 10999 497 0,'0'0'-11'0,"0"0"10"16,0 0-3-16,0 0 3 0,0 0 0 16,0 0-10-16,0 0-6 15,0 0 0-15,0 0 12 16,0 0 1-16,0 2 5 16,0 2-1-16,0-1 3 15,0 5 0-15,0-3-1 0,2 2 1 16,1 1 0-16,2 0 1 15,3 1 1-15,1-1-3 16,5-1-1-16,2-2 2 16,5-5 0-16,6 0 2 15,5-7 6-15,5-13 7 0,10-8 0 16,5-14 1-16,9-11-3 16,9-9-4-16,9-12-1 15,8-8-2-15,6-3-6 16,4-3-2-16,-2-2-15 15,-5 1-48-15,-10-1-164 0</inkml:trace>
  <inkml:trace contextRef="#ctx0" brushRef="#br0" timeOffset="123163.4304">15564 10914 434 0,'6'0'28'15,"-4"0"-25"-15,-2 0-1 16,4-3-2-16,-1 0-1 15,0 2 1-15,1-2-1 0,1 3 2 16,0 0-2-16,3 0-2 16,-2 3-4-16,-1 6-3 15,0 5 5-15,-2 4-3 16,-1 5-4-16,-2 5 7 0,0 1 2 16,0 1 2-16,0 3 1 15,0-6 2-15,0-4 9 16,4-4-4-16,5-6-1 15,10-11 0-15,14-2 10 16,10-20 8-16,20-23 5 0,12-18 5 16,20-15-10-16,19-17-9 15,6-10-10-15,11-8-1 16,3 1-4-16,0 1-25 16,-10 0-47-16,-11 5-221 15</inkml:trace>
  <inkml:trace contextRef="#ctx0" brushRef="#br0" timeOffset="127306.239">15561 12044 432 0,'11'-6'2'16,"-4"-7"1"-16,3 4-3 16,4 1 7-16,-4-2-6 15,0 5 1-15,0-2-2 0,-5 6 0 16,2-1 0-16,-3 1 0 16,-1 1 0-16,1 0 1 15,-1 0 0-15,2 0-1 16,-2 4 6-16,4 3-3 15,-2 3 1-15,2 3-2 16,3 3 0-16,-3 0-2 0,2 2 1 16,-2 4-1-16,0 0 1 15,0 1 0-15,2-2-1 16,0 0 0-16,0-5 1 16,4 2-2-16,-3-5 2 15,7-6 0-15,-1-4-1 0,5-3 3 16,10-7 19-16,3-13-1 15,9-10 4-15,9-12-10 16,13-9-2-16,7-9 4 16,11-8 1-16,2-7-3 15,10-5-8-15,5-2-2 16,-3 2-3-16,1-3-1 0,2 7 0 16,-3 3-10-16,-5 7-38 15,-14 7-47-15,-12 4-173 16</inkml:trace>
  <inkml:trace contextRef="#ctx0" brushRef="#br0" timeOffset="136176.5663">2338 7545 479 0,'-24'11'43'0,"-3"-6"-42"0,0 5 1 16,3 0 1-16,2 2 0 15,0 2-3-15,3 4-1 16,-1 3 1-16,0 7-1 15,4 1 0-15,-1 10-16 16,3 3-1-16,-1 2 1 0,3 10 5 16,-3 6 7-16,1 1 4 15,2 5 0-15,-1 4 2 16,1 5-1-16,4 3 5 16,5 4 12-16,3 3-2 15,1 2-1-15,14-4-6 16,5-2-5-16,8-6-2 0,4-8 0 15,9-6 2-15,3-11-3 16,7-7 1-16,5-7-1 16,-2-11 2-16,6-11-2 15,1-9 0-15,-4-5 0 16,3-7 1-16,-6-20 2 0,-2-5 5 16,-2-9 7-16,-6-7-3 15,-7-4-2-15,-8-5 3 16,-7 0-4-16,-14 0 1 15,-6 5-2-15,-11 2-2 0,-16 9 2 16,-17 11-1-16,-11 19 0 16,-16 13 1-16,-18 37-4 15,-13 27-7-15,-5 29 4 16,-5 29-1-16,4 23 0 16,13 13 0-16,20 1-3 15,13-4-93-15,13-11-220 0</inkml:trace>
  <inkml:trace contextRef="#ctx0" brushRef="#br0" timeOffset="137865.9919">16387 12102 502 0,'-4'3'0'16,"3"0"-1"-16,1-3-16 15,0 2 9-15,0-2-16 16,1 0 1-16,6 0-19 16,3-5-42-16,-1-6-37 15</inkml:trace>
  <inkml:trace contextRef="#ctx0" brushRef="#br0" timeOffset="138407.5449">16669 11928 598 0,'0'0'5'0,"1"0"-3"15,1 0 0-15,4 0 7 16,5 0-7-16,3-2-1 16,6 2-2-16,5-2 1 0,4 2 0 15,7 0-1-15,3 0 2 16,5 0-1-16,2-2 0 15,1 0 2-15,-4-3-4 16,-4 1 4-16,-3 1-3 16,-6-1 1-16,-8 1 1 0,-4-1-12 15,-7 1-21-15,-10 2-17 16,-1 1-22-16,-12 0 3 16,-11 0-217-16</inkml:trace>
  <inkml:trace contextRef="#ctx0" brushRef="#br0" timeOffset="138880.0613">16648 11941 583 0,'0'0'9'0,"0"0"1"0,0 2-9 15,0 2 6-15,0 7-5 16,-6 3-2-16,-1 8-1 16,-2 9-11-16,-3 2-3 15,0 6-7-15,4 0 3 16,-1 0 4-16,4-3 0 0,5 0 7 15,0-4 4-15,8-4 3 16,10-6 0-16,7-1 2 16,11-7 11-16,6-1 8 15,6-4 0-15,2-6-9 0,2 2-3 16,-2-2 6-16,-4-2 13 16,-9 5-16-16,-10 1-5 15,-13 5-6-15,-14 8-1 16,-5 6 2-16,-25 9 4 15,-16 5 0-15,-15 7 8 0,-9 3-2 16,-8 2 1 0,-9 1-8-16,-1-6-10 0,2-5-61 15,0-15-86-15</inkml:trace>
  <inkml:trace contextRef="#ctx0" brushRef="#br0" timeOffset="143979.1838">15579 12883 381 0,'0'0'135'0,"0"7"-129"15,0-7 4-15,0 0 11 16,-2 0-13-16,-1 0-6 16,-1 0-2-16,-2-1 1 15,3-5-6-15,-3 1-10 16,-1-2-6-16,2 0 7 15,-3 0 11-15,0 1 2 16,-3 0 2-16,3 0 3 0,-6-1 7 16,0 2 3-16,-2-3 0 15,0 1-2-15,-4 2-5 16,0-1 0-16,-3 1-1 16,-2 2-4-16,-2-1 1 15,0 0-2-15,-7 2-1 0,3 1 0 16,-3-1 0-16,0 0 0 15,-4 1 1-15,2-1-1 16,-3-2 0-16,1 0 0 16,-2 1 0-16,1-3 1 0,0 3 2 15,-2-4 0 1,1 2 2-16,-1-3-3 0,1 0-2 16,-2 0 1-16,3 1-1 15,0 2 0-15,0-1 0 16,0-1 0-16,4 2 0 15,-3 0 1-15,2-1-2 0,1 3 2 16,-4-1-1-16,3 0 0 16,1 3 0-16,-1-1 1 15,2 2-2-15,-2 0 1 16,-2 0 1-16,0 0-1 16,1 2 0-16,-4 3 0 0,0 2-1 15,-1 4 2-15,3 1-1 16,-2 1 3-16,4 3-2 15,-2 0 0-15,3 0 0 16,-3 2-2-16,2 3 1 0,-2 3 2 16,1-1-3-16,1 4 1 15,0-2 1-15,5 2-3 16,-2-1 3-16,3 3-2 16,1-1 2-16,6-1-1 15,-3 1-1-15,4 1 0 16,3-1 3-16,0 1-3 0,3 2 0 15,2-3 2-15,3 2-2 16,3-2 2-16,-1 1-2 16,7-2 0-16,-1 0 1 15,4-1 0-15,0 1-1 16,0-1 0-16,2 3 1 0,5 0-1 16,3-1 2-16,-2 3-2 15,5-2 1-15,0 3 0 16,-1-4-1-16,3 2 2 15,-1-1 0-15,1-1-1 16,-1 1-1-16,2-2 1 0,0-1 0 16,0 1-1-16,4 0 2 15,0 0-1-15,1-4 0 16,2 2 0-16,1-4 0 16,1 3 0-16,-1-3 1 15,3 0-1-15,0 1 0 16,-1-2 0-16,1 1 0 0,0-5 1 15,-2 3-2-15,1 1 2 16,-1-2-1-16,1 2 0 16,-1-4 1-16,4 4-2 15,-2-3 1-15,0-1 1 16,4-1-1-16,-1 0 0 0,1 0 1 16,-1-1-1-16,1-1 1 15,-1-3-2-15,1 3 1 16,1-4 0-16,-1-1 1 15,1 2-2-15,0-2 3 16,1-1-4-16,2-1 3 0,-1-1-1 16,3 1 0-16,1-3 1 15,-4 2-1-15,1-3-1 16,-1 1 2-16,0-2-1 16,-1 1 0-16,-1-2 1 15,0 2-1-15,3-4-1 0,-3 2 2 16,4 0 0-16,-4 0 0 15,4 0 1-15,0 0-3 16,0-6 3-16,2-3-3 16,-2 1 2-16,3-2-1 15,0-2 0-15,3-1 0 0,-1-2 0 16,-2-2 1-16,3 0-1 16,-4-5 1-16,1 4-1 15,0-3 1-15,0 2 0 16,-3-5 1-16,-2 5 0 15,-4-4 1-15,1-1-1 16,-4-1 4-16,0 2 3 0,-5-4-1 16,0-3 0-16,0-4 0 15,-1 0-4-15,-1-5 2 16,2-2-1-16,1-4-2 16,-2 2 0-16,1-3-4 15,0 0 3-15,-3-2-2 0,1 1 0 16,0-2 2-16,-4 2-2 15,1 1 0-15,-5-2 1 16,-2 1-1-16,0-3 1 16,-5 2 0-16,-5-2 0 15,0-2 0-15,-2 0-1 0,-9-1 1 16,-3 1 0-16,-4 0 0 16,-1 1-1-16,-5 1 1 15,-1 2 1-15,-4 1 0 16,-2 5 1-16,-1 2-3 15,-2 4 0-15,0 2-22 16,-9 2-32-16,-7 1-46 0,-11 0-290 16</inkml:trace>
  <inkml:trace contextRef="#ctx0" brushRef="#br0" timeOffset="150125.3108">5512 14530 184 0,'-1'-4'237'0,"-3"1"-235"0,-1-1 5 16,1 0 8-16,2 3-4 16,2-1-4-16,-2 2 0 15,0-2 4-15,2 2-4 16,-2 0-3-16,2 0-4 15,0 0-2-15,0 4-2 0,0 1 3 16,4 4 2-16,0 0-1 16,0 4-1-16,3-3 2 15,-4 5-2-15,1-4 2 16,1 1-1-16,0 2-1 16,1-1 2-16,1-2-1 15,2-2-1-15,0 0 1 0,4-3 0 16,1-2 0-16,6-4 1 15,3 0 3-15,10-9 3 16,4-13 7-16,8-6 1 16,9-12 1-16,9-7 6 15,11-13-2-15,6-5-1 0,6-5-7 16,13-5-4-16,2-4 1 16,3 1-3-16,0 0-3 15,-1 2 1-15,-3 4-4 16,-5 4 1-16,-7 7 0 15,-6 8-2-15,-6 10-14 0,-8 9-2 16,-10 11-3-16,-8 12-8 16,-10 11-22-16,-13 0-28 15,-17 16-139-15</inkml:trace>
  <inkml:trace contextRef="#ctx0" brushRef="#br0" timeOffset="156675.3791">12684 14665 604 0,'-10'-1'-10'15,"-1"-6"11"-15,2 0 4 16,2 2 12-16,3 2-11 16,2 1-2-16,0 2-4 15,0 0 0-15,0 2-9 0,1 11-13 16,-3 7 4-16,1 6 13 15,-2 6 3-15,1 7 0 16,1 5 3-16,1 6-2 16,2 6 2-16,-3 6-1 15,3 2 0-15,0 8 4 0,-2 3 4 16,1 3-4-16,-1 5 4 16,-2-1 0-16,-3 3 2 15,1-1 2-15,-4 0-1 16,3-3-2-16,0-5-5 15,2-6-1-15,0-7-2 16,0-7-1-16,3-9 1 0,1-8-2 16,-1-11 2-16,2-10-1 15,0-6 0-15,0-10-4 16,-4-2 3-16,1-8 7 16,-4-12 0-16,-3-12-5 0,-5-7-6 15,-4-6-2-15,-2-7 6 16,0-5 1-16,-5 0 0 15,-1 2 1-15,-2-6 5 16,2 4 4-16,-4 0 0 16,-2 1-1-16,0 1 0 0,-2 5-1 15,2 2 2-15,-1 7-4 16,0 7-3-16,0 8-3 16,2 8 3-16,-2 7-4 15,4 11 0-15,-1 0-1 16,2 16-6-16,0 13 2 15,1 10 1-15,1 9 3 0,-4 9 2 16,2 5-2-16,0 6 3 16,4 2-1-16,3-1 1 15,-2 1-2-15,9-2 1 16,1 0 0-16,7-3 0 16,2-4-21-16,5-7-47 0,0-10-50 15,0-11-165-15</inkml:trace>
  <inkml:trace contextRef="#ctx0" brushRef="#br0" timeOffset="157466.5814">13345 14926 209 0,'-11'5'403'15,"-1"-3"-400"-15,-1-2-1 16,1 4 3-16,0 3 0 16,-2 5-5-16,-2 2-2 15,-2 8 1-15,-2 6-1 16,1 10-8-16,-3 2-2 0,1 9 7 16,-1 3 0-16,4 3 3 15,0 7 2-15,4 5-1 16,3-1 1-16,4 0 0 15,3-2 0-15,2-4-1 16,2-5 1-16,9-6-1 0,8-8 0 16,3-3 0-16,8-14 0 15,2-6 1-15,9-9 0 16,-4-9 4-16,5 0 7 16,-1-14 5-16,-1-8 1 0,-4-6-1 15,-1-2-9 1,-6 0-5-16,-8-5 1 0,-8 5-3 15,-9 1 2-15,-2 3-5 16,-11 2-3-16,-9 6-1 16,-10 4 6-16,-4 9 3 15,-6 5-2-15,-3 2 4 16,-4 12 0-16,2 7 5 0,0 5-2 16,6 2-6-16,5 0 1 15,5 3-2-15,5-3 0 16,10 1-8-16,6-4-27 15,8-2-24-15,0-9-15 0,12-5-81 16</inkml:trace>
  <inkml:trace contextRef="#ctx0" brushRef="#br0" timeOffset="157722.6029">13835 15561 788 0,'0'3'-13'0,"0"-3"12"15,3 0-58-15,9 2-1 16,0-2-57-16,-3 0-128 0</inkml:trace>
  <inkml:trace contextRef="#ctx0" brushRef="#br0" timeOffset="158406.7096">14692 15056 609 0,'5'-22'51'0,"-3"-1"-50"0,-2-2 0 16,1 2-1-16,-4 2 2 16,-9 1-18-16,-7 2-14 15,-6 2-13-15,-4 5 14 16,-5 3 14-16,-1 1 10 16,-3 5 7-16,2 2-2 0,-3 0 0 15,1 12 7-15,0 4-1 16,2 8 2-16,2 6-2 15,2 4-2-15,5 3-1 16,2 2-1-16,6 0-1 16,7-3-1-16,7-4 1 0,3-2-1 15,2-10 1-15,11-3-2 16,7-10-1-16,6-7 2 16,6 0 1-16,2-7 2 15,4-8 7-15,2-5 4 16,3-1-1-16,-3 0 0 15,-4-1-3-15,0 6-2 0,-2 2-4 16,-5 5-1-16,-1 7 0 16,-2 2 2-16,0 9-4 15,-4 9 3-15,-1 10 0 16,-1 7-4-16,-4 7 3 0,-2 5 0 16,-7 4-3-16,-2 6 1 15,-3 1 0-15,0 0 1 16,-5 2 2-16,-2-4-1 15,-3-4 0-15,3-2 1 16,2-3-3-16,2-7 1 16,1-2-1-16,2-9 0 0,0-4-3 15,0-10-16-15,5-5-17 16,0-10-28-16,1 0-11 16,-3-18-73-16</inkml:trace>
  <inkml:trace contextRef="#ctx0" brushRef="#br0" timeOffset="158798.4989">15162 14851 680 0,'20'-24'11'0,"2"-1"3"0,7 3-5 16,3 6-4-16,0 3-4 15,2 6-2-15,0 7 0 16,-3 0-11-16,-1 13-3 16,-1 4 3-16,-2 6 4 15,0 6 5-15,-4 3 1 16,0 7 2-16,-4 6 2 0,-4 5-2 15,-1 5 1-15,-6 9 0 16,-4 1 1-16,-4 4-1 16,0-1 0-16,0 2 0 15,-9-6-3-15,-1 0-7 0,0-9-10 16,0-3-20-16,-5-6-2 16,2-10-24-16,-5-7-47 15,-1-8-252-15</inkml:trace>
  <inkml:trace contextRef="#ctx0" brushRef="#br0" timeOffset="159026.5928">15265 15258 696 0,'17'-20'10'15,"10"-3"8"-15,7-1-8 16,15-1 6-16,5 0-12 16,8 0-4-16,2 0 2 15,2 0-17-15,1 3-27 0,-12 2-45 16,-8 0-59-16,-13 2-234 16</inkml:trace>
  <inkml:trace contextRef="#ctx0" brushRef="#br0" timeOffset="159667.4771">12596 14546 436 0,'26'-4'107'0,"6"-1"-107"16,4 0 2-16,12 3 6 16,7 0 0-16,8 2-8 0,8 0 0 15,7 0 0-15,10-2 1 16,13 2 0-16,4 0-1 16,15-7 1-16,9-2 2 15,11-5 8-15,10-4 12 16,15-3-3-16,5-4-3 0,13-2 0 15,0-2 0-15,4 1 2 16,1-1-3-16,1 4-3 16,-10 4-4-16,-6 3 1 15,-6 6-7-15,-13 5-2 16,-10 7-1-16,-11-2 1 16,-16 9-19-16,-21 0-68 0,-20-7-207 15</inkml:trace>
  <inkml:trace contextRef="#ctx0" brushRef="#br0" timeOffset="161513.4107">27132 14766 462 0,'0'0'57'0,"0"0"-54"0,-1 0 10 15,1 0-3-15,0 0-8 16,0 0-2-16,0 0 1 16,0 0-2-16,0 0-1 15,0 4 2-15,0 2-1 0,1 1 1 16,3 0-1 0,-2 1 1-16,1 4 1 0,0-2-1 15,2 2-1-15,0 0 2 16,0 2-2-16,1 0 2 15,-1 1 0-15,2 0 0 16,1 2 1-16,-1-3 0 0,0 1-1 16,-2 2 1-16,3-5 1 15,-1 1 0-15,0-5 0 16,3 2 1-16,7-7 0 16,3-3 2-16,8-3 5 15,12-15 3-15,10-9-3 0,17-14-2 16,13-11 7-16,19-8 7 15,14-13-4-15,16-7 2 16,12-6-7-16,8-5-4 16,-1 2-8-16,1 7-1 15,-7 5-5-15,-16 9-42 16,-22 0-88-16</inkml:trace>
  <inkml:trace contextRef="#ctx0" brushRef="#br0" timeOffset="165388.0967">27019 13615 410 0,'-5'0'26'0,"-1"0"-24"15,3 0 6-15,1 0 13 16,2 0-6-16,0 0-6 15,0 0-5-15,0 0-2 16,0 0-3-16,0 0-3 16,0 0 3-16,2 0 0 15,1 1 2-15,3 3-1 0,-5-1 0 16,5 1 0-16,-2 3-1 16,0-1 0-16,-1-1 2 15,1 2-1-15,1 0 0 16,0 2-1-16,2 2 2 15,-1 0 1-15,3 1-2 0,-1 1 0 16,1-1 1-16,1 1-2 16,-1 0 4-16,3 0-3 15,-1-2 1-15,1-4 0 16,3-1 3-16,3-6 2 16,5 0 9-16,8-8 5 0,10-11 2 15,13-11 0-15,10-10-2 16,11-12 1-16,16-9-7 15,13-8-5-15,13-6-2 16,8-2 8-16,8 1-11 16,0 1-2-16,-5 11-7 0,-16 7-41 15,-15 10-37-15,-23 5-134 16</inkml:trace>
  <inkml:trace contextRef="#ctx0" brushRef="#br0" timeOffset="172201.2591">25549 3364 295 0,'-29'-3'-5'0,"0"-3"1"0,2 0 0 15,0 5-4-15,2-1-13 16,1 0-14-16,2-1 5 16,3-1-4-16,1 1 13 15,2-3 20-15,1 2 27 16,3-1 12-16,0 0-5 0,-1 0-7 15,4-1-2-15,4 2 4 16,0 1 1-16,3 0-19 16,2-1 7-16,0-1-16 15,9-1-2-15,3 1 1 16,6 1-2-16,6-1 4 16,5 0-2-16,3 1 0 0,4-1-2 15,8 1 2-15,5 1 0 16,2-1 0-16,9 2 2 15,3 0 0-15,6-1 3 16,4-1-1-16,6 3 2 0,1-1 5 16,7-2-1-16,6 2-3 15,1-1 0-15,4 1-2 16,10-3 5-16,0 1-3 16,2 0-6-16,0 1 3 15,4-1 0-15,-1 3-2 16,0-3 0-16,0 4 0 0,1-4 1 15,-4 3-2-15,7 2 0 16,-3-2-2-16,-5 2 3 16,2-1-2-16,1 0 0 15,-5 0 0-15,-2 0 1 16,-1 8-1-16,-4-3-1 0,-3 2 2 16,-2 0-1-16,3 0 0 15,-6 2-1-15,-5-2 3 16,-1 1-2-16,0-1-1 15,-3-2 2-15,-1 2-1 16,-1 0-1-16,2-3 2 0,-1 1-1 16,-2-1 2-16,-4 1-2 15,4-3 0-15,-5 2 0 16,-1-1 1-16,-1-1-1 16,2-2 1-16,0 1-1 15,-2-1-1-15,3 0 3 0,-5 0-2 16,5 0 1-16,-3 2 0 15,3-4-2-15,-2-1 1 16,-1 0 1-16,1 1 0 16,-1-4-2-16,2 3 2 15,-2-1 0-15,-5 0-1 0,0 1 1 16,-5-1 10-16,-1 1-3 16,4 0-2-16,-8-1 0 15,3 0-3-15,5 1-2 16,-2-1 0-16,1 2-1 15,0 1 0-15,-1-3 1 16,1 0-1-16,-4 3 0 0,-4-1 0 16,-4 0 0-16,-2 2-1 15,-4 0 2-15,-4 0-1 16,-2 0 1-16,1 0-1 16,-3 2 0-16,-5 0 2 0,0 1 0 15,-3 1-2-15,-1-1 1 16,-1-1-1-16,-2 2 1 15,0-1-1-15,-3-1 1 16,-1 4-2-16,-5-5 2 16,0 3-1-16,-6-3 0 15,-3 1 0-15,2 0 0 0,-5 0 0 16,-1 2 1-16,0-3-1 16,0 1 0-16,3 2 0 15,-1-1 0-15,0 1 1 16,2-2-1-16,0 1 0 15,0 0 2-15,2 1-3 0,-2 0 2 16,-2 0-2-16,2-1 2 16,-4 0-1-16,3 3 0 15,-3-3-1-15,-3 1 0 16,3 1-1-16,-3 1 1 16,1 1 2-16,-3 2-1 0,4 1 0 15,1 1 1-15,0 0-1 16,0 3 1-16,2 0-1 15,0 0 0-15,0 6 0 16,-1 0-3-16,-1 2 4 16,0 4 1-16,-1 1-2 0,-4 7 0 15,0-1 0-15,0 7 0 16,1 3 0-16,-4 4 1 16,-2 5-1-16,3 3 0 15,0 8 2-15,1-1-2 16,-1 3-3-16,0-3-66 15,-1-8-120-15</inkml:trace>
  <inkml:trace contextRef="#ctx0" brushRef="#br0" timeOffset="176955.3289">25714 3726 152 0,'-5'0'339'0,"1"0"-331"15,1 0-3-15,0 0 13 16,3 0-11-16,0 0-4 16,0-2-7-16,0 1 5 15,3-4-2-15,0 4 1 16,2-3-5-16,1-3 8 15,0-1-6-15,1-3 6 0,3-9-1 16,2-7 3-16,5-8 8 16,5-14 8-16,7-11-2 15,12-15 2-15,6-12-1 16,9-12 1-16,7-11-6 0,9-10-6 16,7-3-2-16,0-3-5 15,3-3-2-15,1 6-2 16,-8 6-48-16,-12 7-35 15,-12 11-100-15</inkml:trace>
  <inkml:trace contextRef="#ctx0" brushRef="#br0" timeOffset="178690.6033">31956 3720 279 0,'0'0'19'0,"0"-2"0"15,0 0-1-15,0-1 10 16,0 0-9-16,0-1-4 16,0 3 2-16,0-5-2 15,0 3-3-15,0-1-8 0,0 0 0 16,0 1 5-16,0-4-3 16,0-2 7-16,2-4 5 15,3-5-3-15,4-7 1 16,5-10 2-16,6-12 3 15,10-8-3-15,10-18-2 0,13-13 5 16,14-12 0-16,17-10-8 16,8-7-6-16,13-4-3 15,-3 5-1-15,-2 2-1 16,0 5 0-16,-10 12-3 16,-5 6 3-16,-14 9-15 0,-2 6-17 15,-14 8-20-15,-14 6-66 16,-24 6-325-16</inkml:trace>
  <inkml:trace contextRef="#ctx0" brushRef="#br0" timeOffset="181342.9362">26143 5627 356 0,'4'-7'2'0,"-4"2"0"16,0 1-2-16,0 1 3 15,0 3 15-15,0-3 10 16,0 2-4-16,0 1 2 15,0 0-16-15,0 0-9 16,0 0-8-16,1 0-7 16,1 0 6-16,1 0 8 0,1 0-2 15,2 4 2-15,-1-1-1 16,-1 4 0-16,-1 4 1 16,3 0 0-16,0 3 0 15,-2 4 2-15,4 0-1 16,-3 3-1-16,2 2-1 0,2 0 2 15,2-1-1-15,0 1 1 16,1-3-3-16,4-3 3 16,4-2-1-16,1-4-1 15,5-4 3-15,4-6-2 0,8-1 3 16,7-7 3-16,11-16 4 16,10-9-3-16,9-12 9 15,13-10-6-15,9-9 0 16,10-5-5-16,2-1-3 15,2 1-2-15,-7 4-22 16,-11 7-76-16</inkml:trace>
  <inkml:trace contextRef="#ctx0" brushRef="#br0" timeOffset="182782.4333">25818 9955 249 0,'0'0'125'0,"0"0"-122"0,0 0 4 15,0 0-1-15,3 0-3 16,2-4-2-16,-2 2 3 16,4 0 4-16,0 0-4 15,2 2-2-15,0 0 0 16,-2 0-1-16,0 6-1 15,0 5-1-15,1 0 1 0,-3 3 1 16,0 2-1-16,2 0 0 16,-1 4 3-16,0 1-3 15,1 0 2-15,0 4 2 16,0-2-1-16,2 4 0 16,-2-4-1-16,0 1 2 0,2-3-3 15,4-5 0-15,-1-3 3 16,3-5 2-16,4-8 1 15,10 0 10-15,9-21 12 16,11-13-2-16,15-16 3 0,17-16-6 16,20-14 1-16,10-13-9 15,17-5-9-15,8-4-6 16,2 0 2-16,-2 6-22 16,-10 2-86-16</inkml:trace>
  <inkml:trace contextRef="#ctx0" brushRef="#br0" timeOffset="188637.5875">26209 11714 270 0,'4'1'245'16,"1"1"-243"-16,5-2-8 0,2 0 7 16,6 0-1-16,5 0 1 15,6-2 0-15,1 2 1 16,12-4-1-16,-1-3 0 15,8-1 1-15,1-3 0 16,2 0-3-16,0-1-8 0,-4 3-35 16,-2 0 5-16,-12 0-19 15,-7 3-64-15,-13 5-44 16</inkml:trace>
  <inkml:trace contextRef="#ctx0" brushRef="#br0" timeOffset="188862.7567">26254 11853 576 0,'-2'0'8'0,"2"0"7"15,6 0-14-15,15-7-1 16,6-3 2-16,7-2 3 15,12-1-5-15,1-1 1 0,8 0-5 16,0 2-42-16,3-3-47 16,-5 1-70-16</inkml:trace>
  <inkml:trace contextRef="#ctx0" brushRef="#br0" timeOffset="189603.3742">27643 11381 534 0,'-5'2'4'0,"5"-2"4"15,0 0-2-15,6 0-7 16,10-3 1-16,2-6 4 15,8 2-4-15,4 0 2 16,1-1-2-16,-1 1 0 16,1 0-11-16,-5 0-24 0,-2 4-14 15,-6-1 23-15,-8 0 10 16,-1 2 7-16,-7 2 8 16,-2 0 2-16,-2 0 9 15,-14 0-8-15,-2 0-6 16,-7 4-4-16,-6 5-5 15,-6 4-5-15,-6-1-1 0,-4 2 9 16,1 2 10-16,-1 0 26 16,2 2 22-16,1-4-8 15,12 1 5-15,8-2-15 16,4-3-15-16,8 4-11 16,7-1-2-16,5 0-2 0,2-3 0 15,13 6 0-15,5-2 0 16,4-1 2-16,7 1-3 15,3 1-2-15,-1-2-1 16,-4 4 0-16,5-1 5 0,-5 0-2 16,-5 2 1-16,-8 0 0 15,-5 3-1-15,-8 2 1 16,-3-3 9-16,-12 5 6 16,-11 0 13-16,-6 1-3 15,-5-1-7-15,-5 0-6 16,-1-1-7-16,-2-1-4 0,7-5-2 15,2 2-33-15,5-8-17 16,4-9-23-16,12-3-105 16</inkml:trace>
  <inkml:trace contextRef="#ctx0" brushRef="#br0" timeOffset="190379.7565">28050 11717 597 0,'7'4'6'0,"5"-4"-15"0,8 1 9 16,7-1 2-16,9 0-2 15,5 0 2-15,11-1-1 16,8-6-1-16,6-3 0 16,7 0 0-16,3-1-24 15,0 0-41-15,-6 1-86 0</inkml:trace>
  <inkml:trace contextRef="#ctx0" brushRef="#br0" timeOffset="190984.419">29684 11230 446 0,'-9'-14'212'0,"-5"1"-210"16,-2 1 0-16,4 2 2 0,-1 4 4 15,-4 4-6-15,-2 2-4 16,-3 0-11-16,-5 10 2 15,-4 12 4-15,-1 6-1 16,-4 8 4-16,-3 7 3 16,1 5 1-16,2 6 0 0,0 3 1 15,7 2-5-15,4 0 5 16,8-4 0-16,7 0 1 16,10-7 1-16,8-3 1 15,16-5-2-15,7-7 1 0,13-5-2 16,2-3-1-16,6-5-5 15,2-4-21-15,-1-5-12 16,0-6-27-16,-4-3-38 16,-5-2-106-16</inkml:trace>
  <inkml:trace contextRef="#ctx0" brushRef="#br0" timeOffset="191248.2426">29455 11744 544 0,'0'-8'22'0,"0"-2"-2"16,17-2-11-16,8-1-1 0,9-3 0 15,9 2-5-15,6-3-2 16,5 2-2-16,-1-2-26 16,0-1-52-16,-4 3-32 15,-5-3-131-15</inkml:trace>
  <inkml:trace contextRef="#ctx0" brushRef="#br0" timeOffset="191611.3493">30388 11357 636 0,'12'3'1'16,"-1"2"-4"-16,2 5 2 15,-3 2 0-15,-3 6 1 16,-7 5-8-16,0 8-9 16,-15 2-5-16,-12 8 2 15,-6 0 7-15,-6 4 3 0,2-2 10 16,3-2 2-16,8-6 11 16,8-4 8-16,13-6-9 15,5-5-3-15,15-6-3 16,18-6 8-16,10-4-3 15,11-4-6-15,9 0-3 16,2-11-9-16,3-4-17 0,-7-7-18 16,-7-5-52-16</inkml:trace>
  <inkml:trace contextRef="#ctx0" brushRef="#br0" timeOffset="191953.5116">30605 11086 760 0,'43'-8'-4'0,"6"5"-3"15,10 3 2-15,11 0 8 0,3 16 0 16,-4 9-3-16,-4 10 1 16,-14 8-1-16,-9 14-4 15,-23 7-20-15,-12 12 3 16,-17 9-2-16,-24 6 0 16,-25 6 3-16,-9 3 16 0,-14 2 2 15,-3 0-20-15,6 0-9 16,5-6-12-16,13-7-57 15,16-8-334-15</inkml:trace>
  <inkml:trace contextRef="#ctx0" brushRef="#br0" timeOffset="196544.6843">20013 12650 535 0,'0'1'0'16,"0"-1"4"-16,-2 0-4 15,2 0 2-15,0 0 0 16,0 0-2-16,0 0-1 0,0 0-1 15,0 2-1-15,0 0-1 16,0 5 1-16,0 0 2 16,0 4 1-16,3 2 0 15,1 1 0-15,-1 4-1 16,-1 1-4-16,0 3 4 16,3-1 1-16,-2 0 0 0,4-1 0 15,0-3 0-15,5-4-1 16,1-4-2-16,6-3 3 15,6-6-1-15,8 0 2 16,9-13 9-16,9-12 6 0,12-9 1 16,15-9 8-16,10-10 6 15,12-9-16-15,12-8-4 16,7-5-6-16,8 0-3 16,5 0-3-16,-6 2-35 15,-11 3-94-15</inkml:trace>
  <inkml:trace contextRef="#ctx0" brushRef="#br0" timeOffset="208189.9539">26276 6767 503 0,'0'1'5'16,"0"-1"-2"-16,0 0 3 0,0 3-3 15,0-3-4-15,0 0-2 16,1 1 1-16,3 1 3 15,2 0-1-15,-1 1 1 16,0 1-1-16,1 1-1 16,-1-1 2-16,-2 1-1 15,4 2 0-15,-6 4 2 0,1-4-3 16,2 4 3-16,-3 0-2 16,1 1 0-16,0 0 0 15,1 1 0-15,1 3 0 16,-1 0 0-16,2 2-1 15,7-3 2-15,-2-1-2 0,9-3 1 16,3-8-1-16,13-3-1 16,10-6 2-16,14-15 2 15,12-11 14-15,16-11 1 16,13-8 3-16,14-10-4 16,11-7-8-16,8-3-6 0,4-1 0 15,-5 7-1-15,-6-1-37 16,-20 12-97-16</inkml:trace>
  <inkml:trace contextRef="#ctx0" brushRef="#br0" timeOffset="210792.6007">25897 8815 529 0,'0'2'3'0,"0"-2"-1"15,0 0-6-15,3 0-1 16,4 2 8-16,3-1-5 15,1 1 2-15,2 1 2 0,-1 3-7 16,0 0-1-16,-2 0 3 16,0 3-2-16,-3 2 1 15,0-2 2-15,0 4 1 16,-1-1 1-16,-1 1-1 16,1-1 2-16,1 3-1 0,0-3 0 15,4-4 2-15,6 2 1 16,5-5 3-16,7-5 4 15,12-4 4-15,10-14-2 16,11-8 2-16,13-13 1 16,21-13 5-16,6-9 3 0,15-7-12 15,11-7-4-15,6-5-2 16,7 2-4-16,-9 1-10 16,-6 5-39-16,-21 4-89 15</inkml:trace>
  <inkml:trace contextRef="#ctx0" brushRef="#br0" timeOffset="216661.2057">26651 12337 191 0,'-12'0'255'16,"1"0"-252"-16,1 0 3 15,5 0 4-15,2 0-2 16,-1 0-5-16,3 0 0 0,-3 0-4 16,2 7-4-16,1 4 4 15,-6 6-4-15,2 2-3 16,-2 7 5-16,0 5 0 15,-1 1 1-15,-4 4 2 16,3 2 0-16,-1 1 1 0,2 2-2 16,5-2 3-16,3 2 2 15,0 0-1-15,5-2-1 16,11 0 1-16,5-8 0 16,5 0-2-16,2-9 1 15,8-4-1-15,3-5 4 0,3-8 1 16,-1-3 7-16,6-2-1 15,1-11 5-15,0-8-2 16,0-6-3-16,4-8 4 16,0-2-1-16,-5-8-8 0,-4 0-3 15,-7-2-2 1,-9-1 0-16,-10 2-1 0,-9 0-2 16,-8 0-2-16,-3 6 0 15,-17 0 3-15,-7 3 0 16,-7 5 2-16,-9 5-1 15,-3 7 0-15,-5 6 1 0,-1 7 1 16,-1 5 0-16,5 0-3 16,-1 15 1-16,1 5-1 15,3 7 0-15,0 8-9 16,4 5-44-16,-2 3-16 16,1 1-21-16,6-5-254 0</inkml:trace>
  <inkml:trace contextRef="#ctx0" brushRef="#br0" timeOffset="216939.3343">26632 12709 466 0,'7'5'162'0,"-1"0"-166"16,3 4-5-16,4 4 15 16,5 4-2-16,4 8-2 15,1 2-1-15,1 6-1 16,1 2 0-16,-2 4-11 16,-2 2-22-16,0 1-5 0,-6-2-4 15,2 0-29-15,-3-2-5 16,-4-6-62-16</inkml:trace>
  <inkml:trace contextRef="#ctx0" brushRef="#br0" timeOffset="217644.2529">27436 12286 505 0,'5'-9'14'0,"0"-2"12"16,1 2 7-16,5 0-7 15,-2 2-7-15,3 0-10 16,1 3-7-16,1 1 0 16,1 3-2-16,4 0 1 15,-4 2 0-15,-3 9-9 16,-1 8-18-16,-4 2 0 0,-1 6 1 16,-6 3 0-16,0 5 9 15,-2 2 12-15,-5-2 4 16,2 1 0-16,0-2 0 15,3-4 1-15,2-1 2 16,8-4 0-16,6-4-1 0,6 1-1 16,6-4 4-16,3 0 4 15,0-4-1-15,6 2-4 16,-4 0-2-16,-5 0-1 16,-3 2 1-16,-6 0-2 15,-12 0 0-15,-5 3 2 16,-3 2 11-16,-14 0 9 0,-8-1-3 15,-8 3-3-15,-1-5-4 16,0-1-4-16,0-1-3 16,0-5-3-16,6-5-5 15,1-4-29-15,3-4-12 16,0 0-28-16,7-14-133 0</inkml:trace>
  <inkml:trace contextRef="#ctx0" brushRef="#br0" timeOffset="217953.8655">28061 12659 678 0,'18'0'-4'16,"3"0"4"-16,6 0 1 15,0 2-1-15,2-1-7 16,-2 1-52-16,0-2-12 15,-2 0-87-15</inkml:trace>
  <inkml:trace contextRef="#ctx0" brushRef="#br0" timeOffset="218535.2072">28630 12455 506 0,'-23'30'7'0,"-1"1"-7"16,8 3 0-16,2 1 1 16,5 3 0-16,4 0-2 15,3-1-3-15,2-2-25 16,7-2 8-16,7-3 4 16,6-5 10-16,2-5 4 0,7-8 4 15,1-3 6-15,6-7 28 16,1-2 4-16,3-7 2 15,3-9-3-15,-2-8-10 16,0-4-6-16,-1-3-6 16,-4-6-6-16,-4-4-5 0,-5-4-3 15,-7-5-1-15,-6-1-8 16,-8-4 0-16,-6-1 0 16,0 1 7-16,-14 3-2 15,-6 8 4-15,-6 6 2 16,-4 9 7-16,-6 8-2 0,-5 12-4 15,-3 9-3-15,-2 0 0 16,-4 18-2-16,2 9 0 16,2 5 0-16,5 3 0 15,3 5-2-15,9 1-24 16,5 2-31-16,4-2-20 0,1-6-19 16,5-3-129-16</inkml:trace>
  <inkml:trace contextRef="#ctx0" brushRef="#br0" timeOffset="218756.6269">28524 12628 543 0,'15'-1'7'0,"2"1"6"16,7 0 13-16,1 3-1 16,0 10-17-16,1 6-5 15,3 8-1-15,0 3-1 0,-2 8-1 16,0-1-16-16,-3 4-2 15,1 1-7-15,-6-2-7 16,3-2 7-16,-2-3 6 16,-1-4-11-16,-2-6-6 15,0-6-38-15,3-6-74 16</inkml:trace>
  <inkml:trace contextRef="#ctx0" brushRef="#br0" timeOffset="219091.892">29277 12218 734 0,'0'9'2'0,"1"7"-8"16,-1 9-4-16,0 11 11 15,-1 10-1-15,-5 9 0 16,0 6 0-16,-1 2 0 0,-3 2-1 16,0-2-22-16,2-1-1 15,-1-1-3-15,0-2-6 16,3-3 2-16,1-5-3 15,1-7-22-15,-1-4-33 0,3-10-129 16</inkml:trace>
  <inkml:trace contextRef="#ctx0" brushRef="#br0" timeOffset="219575.3791">29452 12612 618 0,'10'0'12'15,"0"0"-3"-15,4-1-3 0,8-3 5 16,5 0-5-16,5 1-4 16,6-1-1-16,2 1-1 15,1-1-10-15,-4 0-35 16,-3 3-45-16,-7-1-25 0,-5 0-87 15</inkml:trace>
  <inkml:trace contextRef="#ctx0" brushRef="#br0" timeOffset="219783.138">29501 12860 185 0,'34'0'512'0,"5"-2"-514"0,7-5 0 16,3 1-15-16,2-2-78 16,-10-1-165-16</inkml:trace>
  <inkml:trace contextRef="#ctx0" brushRef="#br0" timeOffset="221770.5657">30352 12380 33 0,'0'2'420'0,"0"-2"-393"16,0 0-6-16,0 0-11 0,0 0-2 15,0 0-2-15,0 0-6 16,0 0 1-16,0 0 3 16,0 0-4-16,0 5-5 15,0 2 3-15,6 6 2 16,-1 3-1-16,0 5 5 15,4 6 0-15,-3 2 4 0,-1 3-5 16,-1 3-4-16,-3 3 8 16,-1 1 3-16,0-1-1 15,0 3 4-15,-3-4 0 16,-2-1-6-16,-3-2-4 0,-1-4 1 16,-1-1 3-1,0-4 1-15,1-4 1 0,2-3-2 16,0-2-3-16,1-2-2 15,4-3 0-15,1-4-1 16,-1 2-2-16,2-4 1 0,-2 1-15 16,2-5-8-16,0 2-14 15,-2-3-19-15,1 0-18 16,-4-4-94-16</inkml:trace>
  <inkml:trace contextRef="#ctx0" brushRef="#br0" timeOffset="222267.5043">30762 12823 590 0,'0'0'16'0,"0"0"-10"16,1 0-6-16,5 2 2 16,-1 0-4-16,4-1-3 15,5 1 10-15,5 1 20 16,3-1-2-16,4 0-5 15,1-2-1-15,1 4-15 0,0-2-1 16,-1 1 0-16,0 1-1 16,1-1-13-16,3 1-13 15,0-3-36-15,-4-1-68 16,-1 0-238-16</inkml:trace>
  <inkml:trace contextRef="#ctx0" brushRef="#br0" timeOffset="225023.5643">31430 12343 410 0,'-6'1'36'0,"-1"2"-34"15,0-2-2-15,-2 5 1 16,-2 4-2-16,-2 1 2 16,2 5-2-16,-1 9 2 15,0 3 6-15,0 5 5 0,2 2 13 16,3 5-10-16,2 2-6 16,0-1 4-16,4 1-4 15,1-3-5-15,0 0 0 16,0-5-1-16,7-2-2 15,0-5 0-15,4-4 0 0,2-1 1 16,-3-5-1-16,4-2-1 16,-1-3 0-16,0-3-20 15,-2 0-15-15,0-2-32 16,-6-5-119-16</inkml:trace>
  <inkml:trace contextRef="#ctx0" brushRef="#br0" timeOffset="225343.7297">31498 12684 359 0,'9'0'205'16,"1"0"-205"-16,5-4 3 15,1 1 13-15,4-1-9 16,0 0-3-16,1 1-2 0,2 1 1 16,-1-1 0-16,0 3-2 15,-3 0 0-15,1-2-1 16,-3 2-9-16,0 0-17 15,-6 0-26-15,0 0-40 16,-4 0-128-16</inkml:trace>
  <inkml:trace contextRef="#ctx0" brushRef="#br0" timeOffset="225799.7446">31938 12417 532 0,'10'-6'-4'0,"0"-5"7"15,2 2 10-15,3 9 5 16,-5-4-6-16,1 1-6 15,0 3-4-15,-2 2-3 16,1 10 1-16,-3 4 0 16,1 4 1-16,-3 3 0 0,-3 5 0 15,-2 4-1-15,0 3 0 16,0 2 2-16,-12 2-2 16,-1 0 2-16,0-1-1 15,0-2 0-15,3-4-1 16,5-4 0-16,3-2 0 0,2-7 2 15,5-3-4-15,9-3 2 16,1-6 0-16,4-2 0 16,3-3 4-16,0-2-1 15,0 0-1-15,-2-4 0 16,-3-4-1-16,-3-4-6 0,-1 2-39 16,-4-4-12-16,-6-4-37 15,-3-5-165-15</inkml:trace>
  <inkml:trace contextRef="#ctx0" brushRef="#br0" timeOffset="226162.1513">32272 12255 610 0,'14'-11'-2'16,"-3"3"3"-16,5 1 18 15,-1 3 8-15,0 4-11 0,2 0-4 16,2 9 1-16,3 9-1 16,1 7 3-16,-1 7 2 15,-1 9-8-15,4 3-2 16,-6 10 0-16,-2 7-2 15,-7 7-1-15,-5 6-1 16,-5 3 1-16,-10 2 0 0,-12-3-1 16,-7-2-2-16,-5-6 1 15,-1-10-11-15,3-6-15 16,6-5-17-16,4-10-14 16,7-10-46-16,6-9-62 0</inkml:trace>
  <inkml:trace contextRef="#ctx0" brushRef="#br0" timeOffset="235481.2398">17624 11066 489 0,'3'2'6'16,"-1"-2"-1"-16,3 0-5 16,0 0 5-16,2 0-2 15,3 0 0-15,2-2 0 16,3-2 1-16,0-1-2 0,-1-3 1 16,4 2-4-16,0-3 2 15,2 0 1-15,0 0-1 16,1-2 1-16,1 0-2 15,1 1-2-15,-2-1 4 16,4 2 0-16,3 0 3 0,2-2-1 16,4 4 0-16,0 0 1 15,6-2-2-15,1 2-1 16,4-2 0-16,2 0-1 16,5 0 0-16,1 2 0 15,3-2 0-15,5 2-1 16,0-2 0-16,2 3 0 0,2-4 2 15,-1 7-2-15,4-3 0 16,-4 2 0-16,4 3 0 16,0 1 0-16,0 0 0 15,5 0 0-15,-2 0 0 0,-1 4 0 16,2-1 0-16,2 2 0 16,-1-1 2-16,3-1 0 15,1 2 1-15,4-4 0 16,0 3-3-16,4-4 2 15,2 1 0-15,-3 1-1 16,-1-2 1-16,4 4-1 0,-4-1 0 16,0 1 1-16,2 1-2 15,2 2 0-15,-1 0 1 16,1 4 2-16,-3-2 1 16,3 2 0-16,0 0-4 15,-2 1 0-15,3-4 2 0,3 1-3 16,1 1 2-16,0-5 2 15,3 0-1-15,0-1-1 16,5-4 1-16,-3 0-1 16,4 0 1-16,3 0 0 15,1-4 1-15,-2-3 0 0,0 0-4 16,1-2 2-16,-2 2-1 16,0 0 0-16,1 0 0 15,-1-1 1-15,2 1-1 16,-1 2 0-16,-3-2 0 15,1 0 4-15,-3 3-4 0,-3-1-1 16,7 3 0-16,-5-1 2 16,-2-1 0-16,5-2-1 15,-3-1 0-15,-2 2 0 16,3-4 1-16,0 0 0 16,1 0-2-16,-2 1 0 15,-1-3 1-15,3 0 0 0,-3 3 1 16,-1-2 1-16,0 1-3 15,2 1 2-15,-2 2-1 16,-2 1-1-16,1-1 2 16,1 1 0-16,0 2-2 15,-2 2 2-15,-1-2-1 0,3 1-1 16,-2 2 2-16,2 0-2 16,0 0 2-16,-2 0-2 15,4 0 1-15,0 0-2 16,1 2 0-16,4 1-3 15,0-3 0-15,-4 0 0 0,2 0 2 16,1 0 1-16,-2 0 2 16,0 0 0-16,3 0-1 15,-2 0 1-15,0 0 1 16,0 1-1-16,0 1 0 16,-1-1 0-16,0 3 0 0,-2-1 0 15,2 1-1-15,-2 1 2 16,-4 1-1-16,2-2 0 15,-3 2-1-15,-1 1 2 16,1-2-1-16,-2 3-1 16,3-3 1-16,-1 0 2 15,-1 2-3-15,1-1 2 0,-1-1-2 16,1 2 2-16,-2-3-1 16,0 1-1-16,1 1 1 15,-5-1 1-15,-2-1-2 16,5-1 2-16,-6-1-1 15,-2 0 0-15,1-1 0 0,-3-1 0 16,5 0 1-16,-3 0-1 16,0 0 0-16,-1-3 0 15,0-1 0-15,0-1 0 16,-2-2 0-16,-2 0-1 16,2 0 2-16,-3-3-1 0,-1 3 1 15,-2 0-3-15,-4-1 3 16,-2 1-1-16,-2-1 0 15,-6 1 0-15,0-1 0 16,-2 0 0-16,-2-1 0 16,2 1 0-16,-3 0 0 0,1 1 0 15,-3-1 0-15,-2 2 0 16,0 0 0-16,-3-1-1 16,-2 4 0-16,-1-2 0 15,-1 2 0-15,-1-1 0 16,-4-1-1-16,1 4 0 15,-2-1 2-15,-2 0-2 0,0 2 1 16,-1 0 1-16,1 0-1 16,0 0 1-16,1 0 0 15,-2 0-1-15,-3 4 1 16,-1 3-1-16,-2 0-1 16,-2 0 1-16,-3 4 0 0,-6 0 1 15,2 1-1-15,-4 2 0 16,3 1 1-16,-2 1 0 15,-1 0 1-15,-1 1 0 16,-1 3-2-16,3 2 0 16,-4 1 1-16,4 1 1 0,-3 4-1 15,3 0 0-15,-5 2 0 16,-1 4 0-16,4 4 0 16,-6 1 0-16,2 4-1 15,0 3 2-15,2 4-2 16,1 4 2-16,-1 1-1 15,0 2 0-15,-4 0 0 0,1 2 0 16,-3 2 0-16,0 3 0 16,0 2 0-16,-5 3 0 15,2 5 1-15,-2 2-1 16,0 2 2-16,0-1 0 0,0 4 0 16,0-1 0-16,0-2 0 15,2 4 0-15,-2 4-2 16,3 1 0-16,4 5 0 15,1-2-8-15,1 1 5 0,-4 2 0 16,0 0 0-16,-3-2 1 16,0-2 1-16,-2 2 1 15,-2 2-1-15,-3 0 2 16,-2-3 3-16,-2 3 2 16,1-2 0-16,1 0-2 15,2 0-2-15,0 2 0 16,3 5-2-16,-3-3 0 0,0-2 1 15,0-3-1-15,0 3 0 16,2-5-2-16,-3-5 1 16,3 3-1-16,-2-2-2 15,3-2 2-15,2-4 1 0,-2-1-2 16,2-2 0-16,0-6-1 16,2-4-1-16,0-1 2 15,1-3 1-15,1-4-1 16,-1-4 0-16,-1-1 3 15,0-4 0-15,-2-2 0 16,1-2 0-16,-1-2 0 0,0-4 0 16,-3-1 0-16,-2-5-2 15,-1-1 1-15,1-5 2 16,-3 1-1-16,-2-4 2 16,-1-2-5-16,0 1-4 15,-3-1-3-15,-4-3 0 0,0 0 0 16,-2 0 0-16,-2-4-2 15,-3 1 2-15,-1-1 0 16,-1-2 2-16,-5 3 7 16,1-6 2-16,-3 3 4 15,-3-3 3-15,3-2-3 0,-5 3 1 16,-2-6-6-16,-4 1 1 16,-1-2 0-16,-10 3-8 15,-7-4-3-15,-7 1 0 16,-11 2 2-16,-7-4-1 15,-9 4 4-15,-7-1 2 0,-9 1 3 16,-9 0 1-16,-9 5-1 16,-10-2 3-16,-4 1 1 15,-10 2 8-15,-3 1 4 16,-7 1 0-16,1 1-7 16,-6 1-6-16,-8 1-3 15,-1 0 1-15,2-2 1 16,2 3-2-16,-8-4 0 0,-2 3 1 15,2-1 1-15,-2-1-1 16,-2 0 11-16,-5 1-1 16,5-3-1-16,3 2-1 15,-1-1 3-15,0 1-8 0,0 0-2 16,1 1-2-16,-2 2 0 16,-3 5-1-16,3-1 1 15,-4 6-8-15,-2 3 7 16,-1 2-8-16,-1 4 10 15,1 2 0-15,0 1 8 0,1 0 1 16,7 2 7-16,1 0-10 16,6-3-2-16,2-3-4 15,6 1 4-15,3-5-4 16,-2-1 1-16,2-4-1 16,4 1 0-16,1 0 0 0,3 0-1 15,-6-2 1-15,9 1 2 16,0-2 2-16,0-5 0 15,5 2 0-15,-2-4-3 16,7-3-1-16,0-3 1 16,2-3-2-16,5 0 0 0,0-1 2 15,-1-4-1-15,2 1 2 16,2-1 0-16,2-1-3 16,-2 1 0-16,2 0 1 15,4-1-2-15,-1-1 3 16,3 2-7-16,3-2 3 0,3 2 0 15,-1-1-2-15,5 1 1 16,-1 3 4-16,2-3-6 16,3 5 4-16,1-5 1 15,-1 4-4-15,5 2-4 16,-3-1 2-16,9 1 0 0,-4-1 3 16,5 1 4-16,7-4 0 15,2 1 4-15,6-5 0 16,-1-1 2-16,10 0 1 15,4 2 0-15,5-9 0 16,7-3-1-16,2-7 0 16,6 1 9-16,6-3-12 0,1-5-1 15,8-7 0-15,0-2-2 16,8-3-2-16,-1-3 2 16,5-1-2-16,3-2 1 15,1-4 0-15,4 2 0 16,-2-8 1-16,6-2-1 0,-2-4 1 15,1-5 1-15,2-5-1 16,0-3 1-16,2-4 1 16,2-2-1-16,3-5 1 15,1-5 3-15,2-6-2 0,2-7-3 16,1-4 5-16,1-3-4 16,0-3-2-16,0-2-1 15,-2 1-7-15,0 0-1 16,-3-1 2-16,0 1 0 15,-5-1 3-15,0-2 3 16,-1 2-1-16,0-2 3 16,-3-1 0-16,4 0 4 0,-4-5 1 15,4 1-2-15,-3-3-2 16,2 1 0-16,1-6-1 16,-1 4 0-16,0-2 0 15,-1-3-2-15,1 1 1 0,2-2 1 16,0-3-2-16,1 1 1 15,3-1 1-15,0 0-1 16,3 0 1-16,-1-2-1 16,3 2-1-16,0 2 2 15,0-1-1-15,0 5 1 0,0 1 0 16,1 6-1-16,3 1 1 16,1 8-1-16,0 0-1 15,1 7 2-15,0 3-2 16,4 7 1-16,-3 4-1 15,4 9-7-15,0 3-12 16,-1 5-31-16,2 7-25 0,-4 4-71 16</inkml:trace>
  <inkml:trace contextRef="#ctx0" brushRef="#br0" timeOffset="242877.2005">17669 5310 208 0,'7'0'75'16,"-3"0"-70"-16,3 0 31 16,4 0 14-16,1 0-30 0,-1 0-3 15,4-2 1-15,2 0-13 16,3-1 0-16,2 2-2 15,-5-2-2-15,2 3 0 16,1-1-1-16,-3 1 1 16,3-2-1-16,-1 2 0 15,3 0 0-15,0 0 5 0,2-2 2 16,3 2 1-16,5 0 0 16,2-2-1-16,2 0-3 15,3 2-1-15,5-2-1 16,0 0 0-16,5-2 0 0,1 1 0 15,7 0 0-15,1-2 1 16,5 1-2-16,1-2 1 16,6 1-2-16,2-2 1 15,-2 2-2-15,5-1 2 16,3 0-1-16,3 3 0 16,3 0 0-16,-1 0 0 0,0 0 0 15,0 0 1-15,0 3-3 16,2-1 4-16,-1 1-3 15,4 0 2-15,1 0-2 16,5-3 2-16,-3 3 0 16,3 0 0-16,3-2 2 0,2 1-1 15,-2 1 0-15,2 0 2 16,3 0-2-16,-1 0-2 16,-1 0 2-16,2 1-2 15,1-1 0-15,1-1 1 16,-2-1-1-16,6 0 0 0,-1-1 3 15,2-1-3-15,-2-1 2 16,5 0-2-16,-3-3 0 16,2 3 0-16,3-1 0 15,-2 0 2-15,2 0 1 16,1 0-3-16,0 0 0 16,-1-1 1-16,2 3-2 0,-3-3 2 15,-1 3-1-15,4 1 1 16,-3-2-1-16,-2 1 0 15,2 0-1-15,2 2 2 16,-2 0 0-16,0 0-2 16,3-1 2-16,-1 2-1 0,-1-3 0 15,3 2 1-15,0 1-2 16,-2-1 2-16,-3 0-1 16,2 0-1-16,-2 1 2 15,-3 1-1-15,4 0 0 16,-6 0 0-16,0 0 2 0,-2 1 0 15,0-1 2-15,-1 0 2 16,-2 0 1-16,6 0-1 16,-4 0-1-16,2 0-3 15,0 0 0-15,-1 0-1 16,2 0-1-16,-2 0 0 0,2 0 1 16,-3 2-2-16,-2-4 2 15,-1 2 0-15,-1-4-1 16,-1 4 0-16,-4-3 0 15,4 1 1-15,-2-1-1 0,2 0-1 16,-4 0 2-16,2 0 0 16,-6-1-1-16,-4 4 0 15,1-1 0-15,-6 2 0 16,-1-1 0-16,-8 0 0 16,-2 0 1-16,-8 0-1 15,-2 6 0-15,-4-2-1 0,-3 0 1 16,-2 1 1-16,-1 1-2 15,-2 1 1-15,-3 0 1 16,-7 2-1-16,0-1-1 16,-3 0 2-16,-3 0-2 15,-5 2 1-15,-1 2 1 0,-2 0-2 16,1-2 1-16,-3 3 0 16,-2 1-1-16,-4 0 0 15,1 1 0-15,-4 5 0 16,0-1 0-16,-3 4 0 15,0 0 2-15,-3 6-2 16,2 1 0-16,-3 4 2 0,-2 1-1 16,2 6 1-16,-5 2 0 15,2 2 0-15,-2 1 0 16,0 6-1-16,-2 1 1 16,0 1-1-16,0 3 0 15,0-2 0-15,3 4 0 0,-1 2 1 16,-2-1-1-16,2 5-1 15,-2-1 2-15,0 4-2 16,0-1 1-16,0 4 1 16,0 0-1-16,-4-1 0 15,1 1 0-15,-2 0 1 0,2 2-1 16,1 0 0-16,1 0-1 16,-1 2 2-16,4 0 0 15,-4 0-2-15,2 0 0 16,0-2-2-16,-4 0 1 15,1 0 2-15,1 1 0 0,-3-4-1 16,1 0 1-16,-1 0 1 16,2-1 4-16,2 1-2 15,2-2 1-15,-1-1 0 16,0-1-1-16,8 0-1 16,-1 2-2-16,-1-2 1 15,1 0-2-15,-4 0 1 0,1 0-2 16,-2 0-2-16,-2 0 3 15,0-2 1-15,0-1-1 16,0-2 3-16,0-3-3 16,-3 0 2-16,0-3-1 15,1-2 0-15,-1 1 0 0,-1-2 1 16,3-1-2-16,-3-1 2 16,2-2-2-16,-1-3 1 15,1 0 0-15,0-5-1 16,2 0-3-16,-1-1 2 0,-1-3 0 15,0-1 1-15,-1-5 1 16,2 2-1-16,-4-1 1 16,1-2 0-16,-1 1-2 15,-2-3 1-15,2 1 0 16,-5 0-3-16,1-1 3 16,1 2 0-16,-2-4 0 15,-2 4 1-15,1-3-3 0,-2 1 1 16,-1 0-2-16,1-2 2 15,-3 0-4-15,2-2 2 16,-2 0 3-16,1-1 1 16,-1-3 0-16,0 1 0 0,0-4 0 15,-2 0 1-15,0-2-2 16,0 1 2-16,-2-3-6 16,1-1 1-16,-3 0 3 15,0-3-1-15,-2 2 3 16,0-2-1-16,-3-3 0 0,2 1 5 15,-4-1 3-15,2-1-3 16,2 0-1-16,-1-1-3 16,0-3 0-16,1 2 0 15,-4-1-2-15,2-1 4 16,-4 0-3-16,-4 2-2 16,-1 2 4-16,-6-1-2 0,-1 3 0 15,-3 1 0-15,-4 0 4 16,-5 2 0-16,0 0 0 15,-2 1-1-15,-4 3 0 16,0-4 2-16,-2 4-4 16,-3-3 1-16,0 1-1 0,0 0 0 15,0-4 0-15,-1 0 1 16,1-2-5-16,1 1 4 16,-4-3-4-16,3 1 0 15,0-1 2-15,-4 1-1 16,1 0 3-16,-4 3-2 0,0-4 2 15,-3 5-2-15,-1-5 3 16,1 4 3-16,1-2 5 16,-3-1-4-16,5 1 1 15,-2-3 2-15,-3 1-2 16,3 0-6-16,-1-2 4 0,-2-1-8 16,0 0 3-16,-3 0 1 15,1 1-1-15,-1-1 1 16,4 0-1-16,-8 0 0 15,1-1 0-15,-1 1 1 16,0 0-1-16,-3 0 0 0,1 0 2 16,-3 0-2-16,4 0 0 15,0 0 1-15,-2 1 0 16,-1 4 1-16,2-2-2 16,-3-1 0-16,0 1 1 15,-1 0 0-15,1 0-1 16,-2 0 3-16,2 0-2 0,-1 5 0 15,-4-1-1-15,1 1 0 16,-1-1 1-16,4 0-1 16,-1 1 1-16,4-1-1 15,0 1 1-15,2-3 4 0,-2 3 1 16,4-2-5 0,-8 3 0-16,6 0 2 0,-1 2-4 15,0 0 2-15,2-3 1 16,-3 6-3-16,0-5 2 15,2 3-2-15,0-3 1 16,-2 2 1-16,5 1-3 0,-3-4 3 16,8-1 0-16,-2-1-1 15,-1-1 1-15,2 0 4 16,0-1-1-16,1-1-1 16,-4 1-3-16,4 1 0 15,-3-2 2-15,3 2 1 0,1-1 1 16,-2 0-5-16,2 0 2 15,-2 0-1-15,2 1 1 16,-2-1-2-16,4 1 3 16,-1-2-3-16,1 1 4 15,0 2-3-15,4-3 0 0,-4 1 1 16,3-1-1-16,-2 1 0 16,1-1 0-16,-1 1 1 15,1-1-2-15,0 2 1 16,3-1 1-16,1 2-3 15,-1-3 3-15,1 2-2 0,-1 0 1 16,0 0 0-16,2-2 0 16,2-2 0-16,-1 2 0 15,2-2-2-15,4 1 4 16,3-2-2-16,2 0 0 16,0 0 0-16,2 0 0 15,2 0 0-15,-2 0-7 0,0 0 2 16,2 0 1-16,0 2 0 15,0 1 0-15,0-1 1 16,3 2 3-16,3 0-1 16,-3-1 0-16,6-1 2 0,0 1-1 15,1 1 0-15,0-1 0 16,4 1 2-16,1-2-4 16,5 2 2-16,0-3-1 15,0 1 3-15,3-2-4 16,0 0 2-16,3 0-3 15,-1-2 2-15,2-3 1 0,1-2-2 16,7 0 1-16,-2-3 2 16,1 0 1-16,4-2-2 15,4-3-2-15,-2 1 2 16,2-3 0-16,3-2 2 16,-3 0-4-16,3-2 2 0,0-4 2 15,0 0-2-15,-1-6 0 16,1 0 0-16,2-4 0 15,-2-2 2-15,-3-4 0 16,4-4 1-16,-3-3 1 16,2-5 1-16,-1-5-1 0,1-4-1 15,-3-8 0-15,3-3-2 16,-3-3 1-16,0-5-1 16,1 1 0-16,-1-3 2 15,-2 3-1-15,0-2-2 16,-3 0 2-16,3-1-2 15,-3-3 0-15,1-2 1 0,-3-2-1 16,3-3 0-16,-2 0 1 16,2 2-2-16,-1-3 1 15,-1 4 1-15,1-2 0 16,0-1-1-16,0 2-1 16,3-4 2-16,3 2 5 0,1-3-1 15,3-1-1-15,5 0-1 16,0 0-3-16,0-3 1 15,2-3-1-15,6 5-1 16,2-2 0-16,0 0 0 0,5 0-3 16,1 0 4-16,-1 0 0 15,2 0 0-15,2 3 0 16,-2-3 0-16,0 5 0 16,-1 2 0-16,0-1 0 15,1 5 0-15,-4-2 1 16,1 2-2-16,1 5 2 0,-1 0-1 15,-2 5-1-15,0 1 2 16,-1 3-1-16,-2 0 0 16,0 4 1-16,-1-1-2 15,-2 5 2-15,0 2-1 16,-1 7 0-16,-3 2 0 0,-2 6 0 16,0 7 1-16,0 5 0 15,-4 6 0-15,-3 7 2 16,1 4 5-16,-1 5 1 15,2 8 2-15,0 3-5 16,3 3-7-16,0 2-5 16,2 13-40-16,0 2-28 0,0 3-21 15,0-1-237-15</inkml:trace>
  <inkml:trace contextRef="#ctx0" brushRef="#br0" timeOffset="246407.4561">29822 5781 392 0,'-5'-6'7'0,"-1"1"32"0,3 3-8 16,0-1-12-16,1 1-6 15,0 0-3-15,0 0 7 16,2 0 3-16,0 2-2 16,0 0-7-16,2 0-13 15,8 0 2-15,4 0-1 16,8 0 1-16,4 0 0 0,4 0-1 16,9 0 1-16,3 0 2 15,10 0 2-15,5-3 1 16,6-4-1-16,7 0 2 15,-3-1-2-15,-1-1 0 16,-6 1-1-16,-11 0 0 0,-7 3-3 16,-9 3 0-16,-13 2-3 15,-5 0-21-15,-8 0-27 16,-7 2-16-16,0 5-30 16,-12-1-217-16</inkml:trace>
  <inkml:trace contextRef="#ctx0" brushRef="#br0" timeOffset="246954.1377">29729 5813 335 0,'-23'10'111'0,"-4"-1"-104"15,2 2 10-15,1 0 1 16,0 5-2-16,5-2-7 15,4 2-2-15,5 2-6 16,5 0 6-16,3 0-5 16,2 1 3-16,7 1-4 15,7 0 3-15,9 0-1 0,6 1 4 16,5-2 1-16,2 1 2 16,6 2-6-16,-1-3 1 15,3-1-2-15,0 1 5 16,1 1 0-16,-4 0-1 15,-5-1-2-15,-3 4-2 0,-12-1 0 16,-7 1-3-16,-7 4 5 16,-7 1-1-16,-14 3 6 15,-13 1 5-15,-3 2 0 16,-8-2-4-16,-2-2-1 16,3-2 0-16,3-4-7 0,3-4-3 15,7-5 2-15,5-5-8 16,6-7-35-16,6-3-56 15,4-6-165-15</inkml:trace>
  <inkml:trace contextRef="#ctx0" brushRef="#br0" timeOffset="248251.5779">29409 7145 463 0,'-12'7'29'15,"4"-3"-24"-15,3-1 0 16,3 5-1-16,2 4-4 15,0 2-1-15,4 8 1 16,7 6 0-16,3 3 2 0,-2 6 0 16,3 3-1-16,-4 4-1 15,0 2 2-15,-2 1-3 16,-4 4 4-16,-5-1-2 16,0 2 5-16,2-2 1 15,-6-3 1-15,-3-7-6 16,2-4 1-16,-3-5-3 0,6-6 1 15,1-7 0-15,1-8-1 16,-2-4 0-16,0-3 1 16,2-3 1-16,-2-9 8 15,1-9-8-15,-1-10 1 16,-2-8-6-16,3-9-7 0,-1-5-6 16,0-7-2-16,-1 0 6 15,-2-1 9-15,3 0 5 16,-3 3-3-16,2 5 7 15,-1 4 2-15,1 3 4 0,1 7 1 16,0 10-1-16,2 4 1 16,0 6 0-16,0 7 2 15,0 4-2-15,0 5-3 16,2 0-10-16,7 2-4 16,3 10 4-16,6 6 0 15,4 7 2-15,5 7-1 0,4 5 0 16,5 5 0-16,-1 0 0 15,4 4-2-15,-1-1 2 16,0-4-1-16,-5-2 1 16,-4-5 0-16,-5-7 0 15,-1-6-1-15,-4-8 1 0,-4-2 5 16,-1-11 0-16,-4 0 11 16,-5-14 13-16,0-11 3 15,-3-11-14-15,-2-7-16 16,0-7 0-16,-5-1-3 15,-4 2 1-15,1 6 0 16,-2 8-1-16,3 8-1 0,4 7-4 16,-1 10-26-16,4 4-47 15,0 6-81-15</inkml:trace>
  <inkml:trace contextRef="#ctx0" brushRef="#br0" timeOffset="249020.253">30036 7495 469 0,'-4'0'5'0,"2"0"13"15,2 0 13-15,0 0-8 0,0 0-17 16,0 0 3-16,0 0-4 16,0 0 1-16,0 0-6 15,0 0 0-15,0 0-1 16,0 2 3-16,0 5 3 0,0 3 6 15,0 5-1-15,4 3 1 16,1 1-4-16,1 3-2 16,1-1-5-16,2 2 3 15,1-3-3-15,0-2 0 16,2-2 0-16,0-2 2 16,-2-5-2-16,2-4 0 0,1-1 0 15,0-4 2-15,-1 0 2 16,-1-2 1-16,-2-7 1 15,0-3 1-15,-3-4 8 16,-4-4 0-16,-2 4-2 0,0 2-10 16,0-1-1-16,-2 5 5 15,0 2 8-15,-1 7-4 16,2-3-8-16,1 4-3 16,0 0-1-16,0 0-5 15,0 0-1-15,0 5 5 0,6 1 1 16,1 1 0-16,3-2 1 15,3 2-1-15,1-3 1 16,5-2-6-16,1 0-3 16,4 0-1-16,1-2-10 15,2 0-16-15,-1 0-25 16,-5 0-24-16,-5 0-56 0</inkml:trace>
  <inkml:trace contextRef="#ctx0" brushRef="#br0" timeOffset="249719.4272">30528 7493 567 0,'0'6'3'0,"0"-1"6"0,0 2-4 15,0 6 0-15,0-3-5 16,0 5 1-16,3-3-2 16,3 1 2-16,0 1-1 15,1 0 2-15,-2 0-2 0,0-1 0 16,-2-1 2-16,4-1-4 16,-6-2 4-16,1-2-4 15,2-1 4-15,-4-1-2 16,1-3 0-16,-1 1 0 15,0-3 0-15,0 0 0 16,0 0 6-16,0 0 4 0,0-7 9 16,0 0-17-16,0 0 1 15,-1 1-3-15,-3-1 2 16,2 2-1-16,2 1 0 16,-1 2-1-16,1-1 2 15,-2 1-3-15,-1 2 2 0,3-2-1 16,0-1 0-16,0 1 0 15,0-1 1-15,0-3 2 16,0 1 2-16,-2 1-3 16,2-3 1-16,0 1 1 15,0 1-1-15,0 2-2 0,2-3-1 16,3 5 1-16,-2 1-2 16,2 0-1-16,1 0-2 15,-1 0 4-15,2 0-2 16,1 5 2-16,-1-2 0 15,1 1-1-15,-1-2 1 0,3-2 1 16,0 0-1-16,-1 0 2 16,1-4 0-16,-3-1 0 15,0 1 0-15,-2 1-2 16,1 3 2-16,-1 0 1 16,2 2-3-16,0 8 0 15,5 3 1-15,-2 1 0 0,2 0 0 16,5-3-1-16,-3 0-5 15,6-4-48-15,-3-5-72 16,7-2-270-16</inkml:trace>
  <inkml:trace contextRef="#ctx0" brushRef="#br0" timeOffset="250317.0757">30979 6995 528 0,'-5'-4'3'16,"3"3"17"-16,-2 1 5 15,4 0-17-15,0 11-10 0,0 6 1 16,0 8 0-16,0 8 3 16,6 9-2-16,-1 8 4 15,0 6-2-15,4 1 2 16,4 5-1-16,1-3 0 16,6-5-3-16,2-8 2 0,0-3-2 15,4-9 0-15,1-7 1 16,-5-9 1-16,0-8-2 15,-4-8 5-15,-1-2 14 16,-6-5 3-16,-5-15-3 16,-4-5-10-16,-2-4-7 0,-3-3 2 15,-13-2-4-15,-4 6 0 16,-5 3 0-16,-2 7-1 16,1 7-1-16,4 8-1 15,-2 3-5-15,2 3-43 16,7 8-33-16,0 0-47 0</inkml:trace>
  <inkml:trace contextRef="#ctx0" brushRef="#br0" timeOffset="250938.0807">31357 7568 150 0,'4'0'339'16,"-1"0"-313"-16,2-2-4 16,2-3-1-16,1-4-11 15,-1 0-4-15,3-5-3 16,-1-1-1-16,-2 2 0 0,-2-4 5 16,-2-1 1-16,-1 1-3 15,-2-1-4-15,-2 4 4 16,2 3 3-16,-1 2 4 15,-3 5-3-15,1 4 1 0,-2 0-5 16,3 8-6-16,0 8-5 16,2 5 6-16,0 4-1 15,0 0-1-15,0 1 1 16,5 3 1-16,6-6-1 16,5-1 0-16,2-3 0 0,4-5 0 15,1-4 2-15,1-9 0 16,3-1 5-16,-3-1 10 15,0-14-2-15,3-3-1 16,-2-3 0-16,-1 3 2 16,-5 0 4-16,1 2 1 15,-6 9-9-15,1 5-7 0,-1 2-2 16,4 2-2-16,4 11 0 16,-1 1 0-16,4 2-4 15,2 2-55-15,-3-2-70 16,-2-2-434-16</inkml:trace>
  <inkml:trace contextRef="#ctx0" brushRef="#br0" timeOffset="252020.1751">29822 8390 565 0,'2'-25'9'0,"-1"-5"-6"16,-1-4 7-16,-1 7 3 15,1-1-6-15,-2 4-6 16,-9 5 3-16,-2 2-3 16,-8 7 9-16,0 5-6 0,-6 3-4 15,0 2-2-15,-4 9 4 16,3 7-4-16,3 5 4 15,5 4-4-15,6 9 1 16,4 2 4-16,10 5 0 16,0 2 0-16,8 3 1 0,9-1-3 15,7 1 1-15,3-1-1 16,7-4-1-16,-3 0 3 16,1-6-3-16,-2 3 0 15,-2-4 3-15,-9-2 3 0,-4-2-3 16,-10-1 2-16,-3 2 6 15,-9-5 8-15,-14 1-5 16,-4-2-6-16,-4 0-5 16,2-5-1-16,-7-5-2 15,2-6-6-15,4-9-35 16,3-3-65-16,3-18-100 0</inkml:trace>
  <inkml:trace contextRef="#ctx0" brushRef="#br0" timeOffset="252603.9942">29989 8742 525 0,'0'-2'8'0,"0"2"16"0,0 0 3 15,0 0-21-15,0 3-2 16,0 10-9-16,0 1 6 16,6 8-2-16,2 1 8 15,2 0-2-15,2 0 2 0,2 3-1 16,1-7 3-16,2-3-4 15,4-4-3-15,-3-1 1 16,3-7-1-16,-3-3 3 16,0-1 2-16,-4-3-1 15,0-6 5-15,-2-4 6 0,-5 1-8 16,0-1 292-16,-2 3-588 16,-1 1 296-16,0 2-3 15,-1 3-2-15,4 4-5 16,0 0-2-16,6 0 1 15,6 0 2-15,5 5-13 0,5 1-30 16,3-6-74-16,-1 0-166 16</inkml:trace>
  <inkml:trace contextRef="#ctx0" brushRef="#br0" timeOffset="253366.2085">30589 8620 513 0,'-4'-1'12'15,"3"-3"33"-15,-1 2 0 16,2 2-22-16,0 0-17 15,0 0-11-15,0 4 4 16,5 6 0-16,2 3 1 16,-1 5 1-16,1 0 0 0,0 3 0 15,-2 2 2-15,2 0-5 16,1-1 5-16,-1-2-4 16,-2-3 2-16,1-4-1 15,-1-3 1-15,-2-4-2 16,-2-2 2-16,-1-2-1 0,0-2 2 15,0-6 4-15,0-8 6 16,0-4-8-16,0-7-3 16,0-2-1-16,0 2 1 15,-4 4-1-15,0 3 1 0,3 5 0 16,1 8 9-16,0 3-2 16,0 2-6-16,0 4-8 15,0 5 4-15,5 5 2 16,1 2 0-16,3-2 0 15,-1 1 0-15,4-3-1 16,-2-3 2-16,2-4-1 16,0-3 0-16,-2-2 1 0,1 0 0 15,-2-3 1-15,0-7 2 16,-2-2-2-16,0 0 0 16,1 1 0-16,-1 2 0 15,0 4 0-15,3 3-2 16,3 2-3-16,1 0 3 0,5 4 1 15,2 4-2-15,-1 5 1 16,1-2-20-16,5-1-51 16,-9-1-37-16,0-3-177 15</inkml:trace>
  <inkml:trace contextRef="#ctx0" brushRef="#br0" timeOffset="254029.268">31117 8606 577 0,'-4'-3'6'0,"2"3"-6"0,2 0 3 16,0 0-9-16,0 3 3 16,0 6-2-16,7 5 7 15,0 2-5-15,-1 4 7 16,1 2-7-16,2-1 5 15,1 0-3-15,-3-1 5 0,0-4-4 16,-2 0 5-16,0-7-4 16,1-2 4-16,0-4-3 15,-3-3 4-15,-1 0-2 16,1-10 5-16,1-8-3 16,-3-1-3-16,1-7-4 0,0 3 3 15,-2 0-2-15,0 5 2 16,0 8-2-16,0-1 10 15,0 9 12-15,0 2-8 16,2 0-18-16,4 7 1 16,-3 4 3-16,3 0 0 15,0-3 0-15,1 3 0 0,1-4 0 16,1-1 0-16,-2-4 1 16,0-2-1-16,3 0 2 15,-3 0 0-15,0-6 4 16,0-1 5-16,-1 0 5 15,-3 1 0-15,1 1 3 0,-3 3-8 16,5 2-8-16,1 0-3 16,2 0 0-16,3 0-1 15,7 4-1-15,2-1-32 16,2-3-28-16,1 0-80 16,-5 0-180-16</inkml:trace>
  <inkml:trace contextRef="#ctx0" brushRef="#br0" timeOffset="254544.1266">31673 8554 446 0,'0'-16'21'0,"-5"5"31"15,0-1-6-15,-2 5-13 16,2 2-6-16,-3 3-8 16,2 2-14-16,1 5-1 15,0 8-6-15,0 3 2 16,1 5 0-16,1 0 1 0,3 3 0 15,0-3 2-15,0-3-1 16,9 0 0-16,1-6-2 16,7-1 0-16,0-4-3 15,3-3 6-15,0-4-13 16,-4 0-20-16,4-2-26 0,-8-9-12 16,-3 1-20-16,-1-3-167 15</inkml:trace>
  <inkml:trace contextRef="#ctx0" brushRef="#br0" timeOffset="254856.1108">31817 8711 440 0,'4'-5'25'0,"1"-6"2"0,-1-3 11 15,0 0-15-15,3-8-2 16,0 1-10-16,-2 0 0 16,3-1-1-16,-3 2 7 15,2 5 1-15,0 0 3 16,0 10-3-16,3 3-8 0,-2 2-6 16,4 0-4-16,2 2-1 15,1 5 1-15,2 4 1 16,2-1-1-16,1 1-24 15,0 0-7-15,4-2-20 16,-3-2-31-16,4-3-9 0,-5-4-198 16</inkml:trace>
  <inkml:trace contextRef="#ctx0" brushRef="#br0" timeOffset="255746.1304">32263 8383 27 0,'0'0'522'16,"0"-2"-514"-16,0 0 15 16,0 2-8-16,0 0-15 15,0 0 2-15,0 0-5 16,0 4 3-16,7 3 0 15,-2-1 2-15,2-3 0 16,0 2 2-16,1-1-2 0,-1-3 2 16,0-1 4-16,0 0 6 15,-1 0-3-15,-1-3-3 16,2-4-4-16,-5-2-2 16,0 2 1-16,-1 0 0 15,-1 2 4-15,0 3 0 0,0 0 0 16,0 0-1-16,0 2 0 15,0 0-7-15,0 0 1 16,0 6-2-16,0 0 1 16,0 4 1-16,2-1 0 15,0 3 0-15,1 1 0 0,-1-3 0 16,4 3 0-16,-2-3 0 16,1 3 0-16,0-6 0 15,2 0 1-15,3-1-2 16,0-5 2-16,4-1 1 15,1 0 3-15,1-11 1 16,0-1-1-16,0-6-1 0,-1 0 1 16,-3-3-1-16,-2 0-3 15,-3 1 2-15,-2 0-3 16,-2 6 2-16,1 2 2 16,-4 3 2-16,3 4 0 0,-1 2 0 15,4 3-6-15,1 0-1 16,2 6-1-16,4 6 1 15,1 8 1-15,4 5 0 16,3 4 0-16,3 6 1 16,5 6 2-16,3 4-1 15,2 7 7-15,2 3-8 0,2 2 0 16,-2 5-1-16,1-3 0 16,-6 2-2-16,1-4 0 15,-8-5 2-15,-9-4 0 16,-5-7 0-16,-10-7-2 15,0-9 2-15,-10-5 3 0,-9-6-1 16,-8-11-1-16,-7-3-3 16,-3-10 2-16,-7-15-8 15,-3-8-1-15,-1-9 7 16,-1-6 3-16,3-4-2 16,2 0 2-16,8-1 0 0,9 4 6 15,12 6 3-15,11 4-2 16,4 4-2-16,19 4-3 15,12 5-4-15,11-3 0 16,2 4-12-16,3-2-15 16,-2 4-24-16,-6 2-102 0,-2-2-205 15</inkml:trace>
  <inkml:trace contextRef="#ctx0" brushRef="#br0" timeOffset="255898.515">33018 8446 723 0,'0'1'11'16,"0"-1"8"-16,0 0-3 15,0 2-13-15,-1-2-8 16,-4-2-90-16,-1-16-188 16</inkml:trace>
  <inkml:trace contextRef="#ctx0" brushRef="#br0" timeOffset="263438.6416">19689 5672 387 0,'-2'0'60'16,"0"0"-55"-16,1 0 7 0,1 1-11 16,0 5-6-16,3-1 7 15,7 3-4-15,-3 2 4 16,1 3-4-16,-1 3 4 16,5-2-2-16,-3 4 0 15,-1 0 0-15,2 1 1 16,0 1 0-16,2-1 0 0,0-1 2 15,0 0-2-15,0-2 8 16,5-3-2-16,1-4 3 16,1-6 2-16,12-3 6 15,6-9 1-15,12-17-1 16,18-17 7-16,19-20 2 0,16-17-3 16,22-15-16-16,15-15-5 15,12-6-1-15,6-4-48 16,-7 1-82-16</inkml:trace>
  <inkml:trace contextRef="#ctx0" brushRef="#br0" timeOffset="268164.9045">19480 6879 292 0,'0'2'243'15,"0"-2"-239"-15,0 0-7 16,1 2 2-16,3 0-1 16,-1-1 2-16,4 3-2 0,0 2 3 15,-2-1-2-15,5 0 1 16,-1 6 0-16,-2-2 0 15,2 1 0-15,-2 3 0 16,0-2 0-16,0 3 0 16,-2-3 2-16,3 3-3 15,1-3 3-15,2 1-2 0,2-3 2 16,1 0-1-16,4-2-1 16,6-1 1-16,-2-6 1 15,5 0-2-15,7-4 3 16,6-10-2-16,7-8 1 0,7-8 1 15,10-9 1-15,11-9 7 16,10-12 3-16,8-9 0 16,11-6-8-16,8-7 4 15,6-3-6-15,3-1-2 16,-3 3-4-16,-7 2-37 0,-6 9-58 16,-21 8-179-16</inkml:trace>
  <inkml:trace contextRef="#ctx0" brushRef="#br0" timeOffset="271945.9179">19719 7809 448 0,'0'0'43'0,"0"0"-39"16,0 0-6-16,0 0 4 0,0 0-2 16,0 0 0-16,0 0-4 15,4 0 5-15,2 2-2 16,-1 3 2-16,2 0-2 15,2 2 2-15,-1 4-1 16,1 2 0-16,-2 5 1 16,1 0-1-16,0 4 2 0,-1 1-2 15,2 6 1-15,-2-2-1 16,2 1 1-16,-2 0-2 16,2-2 2-16,3-1-1 15,0-4 0-15,0 1-1 16,6-8 1-16,2-2 1 0,6-3-2 15,5-7 2-15,7-2 1 16,7-18 9-16,9-10 7 16,9-17 7-16,10-8-5 15,13-15 1-15,11-8-11 0,11-10-3 16,5-5-2-16,6-2-1 16,4 0-3-16,1 4 0 15,0 5-1-15,-5 6-27 16,-7 6-63-16,-14 6-233 15</inkml:trace>
  <inkml:trace contextRef="#ctx0" brushRef="#br0" timeOffset="277926.9641">19953 8972 364 0,'2'-2'58'16,"-2"0"-32"-16,0 1-12 0,0-1-5 16,0-2-7-16,2 3 3 15,-2-2-2-15,1 0 4 16,1 1 1-16,2 0 2 16,-3 2-3-16,1 0-6 15,0 0 0-15,2 0-3 16,0 0 3-16,-1 7-2 0,1 3 3 15,1 2-5-15,-2 6-1 16,1 3 2-16,1 3 3 16,0 1-1-16,-4 1-1 15,5-1 0-15,-1 0 1 16,-2-5 0-16,6-4-2 0,1-2 4 16,2-3-6-16,6-8 4 15,3-3-2-15,6-3 4 16,5-17-2-16,10-4 3 15,3-11 1-15,9-6 2 16,5-5 3-16,4-6 0 0,7-5 2 16,3-2 5-16,3-1-1 15,-1-3-3-15,4-3-8 16,1 2 0-16,-2 1-4 16,0 3-2-16,-6 1-47 15,-6 3-29-15,-5 4-246 0</inkml:trace>
  <inkml:trace contextRef="#ctx0" brushRef="#br0" timeOffset="283055.1802">19950 10019 299 0,'0'0'233'0,"0"0"-207"16,0 0-15-16,0 0-7 15,2 0-4-15,1 0-2 0,2 0-2 16,2 0 5-16,3 2-4 15,0 3 4-15,4 2-3 16,-2 2 3-16,-2 5-1 16,0 4 0-16,0 2-3 15,-3 3 2-15,0 4-4 16,-2 0 0-16,1 1 4 0,0 1-2 16,-1-4 3-16,5-2-1 15,2-2-1-15,3-3 0 16,5-7-1-16,8-8 2 15,7-3 2-15,16-9 1 16,9-21 12-16,18-14 3 0,20-16 9 16,14-13 3-16,19-17 7 15,15-9-16-15,13-4-14 16,6-6-4-16,1 4 0 16,2 3-1-16,-8 13-1 0,-16 7-43 15,-19 8-71 1</inkml:trace>
  <inkml:trace contextRef="#ctx0" brushRef="#br0" timeOffset="285509.4206">29199 9543 557 0,'-2'0'7'0,"-1"0"2"0,3 0-7 15,0 0 0-15,0 0-7 16,7 0-2-16,6 1 4 15,3 3 2-15,7-1 2 16,2 1-7-16,4 1-27 16,2 1 10-16,1 0 2 0,4 0 14 15,7 1 7-15,5 1-1 16,8-1 3-16,7-2 3 16,14 2 9-16,7-4 2 15,15 1-2-15,9-1-2 0,14 0 0 16,9-2-5-16,9 3 5 15,7-2-6-15,4-1-3 16,7 5-2-16,-2-3 0 16,2 5-1-16,3-3 2 15,0 2-4-15,-3 0 3 16,0 2-1-16,-5 0 0 0,-3 0 0 16,-6 3 1-16,-9 1-1 15,-13 1 0-15,-15 2 1 16,-15-2-1-16,-9 3-2 15,-17-4 1-15,-15 0-3 16,-14-2-3-16,-12-2-11 0,-14 0-17 16,-9-4-8-16,-16-2-14 15,-19 1-28-15,-9-4-157 16</inkml:trace>
  <inkml:trace contextRef="#ctx0" brushRef="#br0" timeOffset="286086.6858">29332 9751 640 0,'-2'0'4'16,"2"0"0"-16,0-1 1 15,6-4-3-15,8 2-3 0,6 1 1 16,4 1-1-16,11-1 0 16,1 2-8-16,7 0-5 15,9 0 1-15,2 0 4 16,9 5 1-16,3 3 4 15,11-3 4-15,10 0 0 0,11 0 1 16,17 1 0-16,11-2 3 16,14-1 6-16,11-1 1 15,12-2 4-15,8 0 3 16,0 0 0-16,3 0-4 16,1 2-5-16,2 3-8 0,-14 2 1 15,-1 7-2-15,-15 2 0 16,-10 5-9-16,-17 7-23 15,-25 0-47-15,-22-3-79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7:05:5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4153 576 429 0,'-9'-6'4'0,"-2"1"3"0,2 0 0 16,-1-4 3-16,-2 2-10 15,-5 2 1-15,0-5 1 16,-6 1-3-16,-4 1 4 16,-4-1 1-16,-1 0 0 15,-4-2 2-15,-1-1-5 0,-3 1-1 16,-3 0 1-16,0 1-1 16,-1-3 0-16,-2 4 1 15,-3-2-1-15,3 1 0 16,-4-1 0-16,3 0 2 15,-3 0 1-15,-3-1 5 0,0 0 4 16,-6-1-9-16,1-1-3 16,-5 1 0-16,-1-1 0 15,1 0 5-15,0-1 2 16,2 3 3-16,2-1-7 16,0 1 0-16,1-1 0 15,-1 3-2-15,-8-2-2 0,1 2 4 16,-2 2-4-16,-6 1 2 15,-1 1-1-15,1 2-1 16,4 3 2-16,0 1-1 16,4 0 1-16,5 3-1 0,0 6 0 15,-4 2 0-15,2 2 0 16,-6 2-1-16,1 2 1 16,0-2 1-16,0 2-1 15,4 1 0-15,1-3 1 0,5 1-1 16,1 3 0-16,3-4 2 15,1 3-2-15,0 2 0 16,-1 1 1-16,0 1-1 16,1 3-2-16,0 1-1 15,-1 3-13-15,5-1 3 16,7 5 10-16,1-3 3 0,7 2 1 16,5 0-2-16,5 2 2 15,4 4 0-15,4-3 0 16,3 6-1-16,3 0 0 15,5 2 1-15,1 4-2 16,2-1 1-16,2 2-1 16,-2 2 1-16,2 1-8 0,4 5-8 15,1-3 7-15,-1 6 5 16,3-2 4-16,0 2 0 16,2-2 0-16,0-2 2 15,3-1 2-15,3-2-2 16,1-6 0-16,6 0-1 0,3-2-1 15,2-2 1-15,7-1-1 16,-2 0-1-16,2-3-8 16,2-1 3-16,5 3 3 15,-2 0 1-15,2 2 1 16,-4 1 2-16,3-1-2 16,-2 3 2-16,-3 0-2 0,5-2 1 15,2-3 0-15,-3-2 1 16,4-2-3-16,2-4 3 15,5-4-1-15,0-5-1 16,3-1 2-16,3-3 0 0,-2-4-2 16,2 0 1-16,0 0 0 15,2-1 0-15,-7 0 0 16,3-1 0-16,0-1 1 16,2 2-1-16,2-3 0 15,1 1-1-15,6-2 3 0,-3-3-4 16,6-2 1-16,2-2 2 15,0-1-2-15,-1-2 0 16,1 0 2-16,0 2-2 16,-2-7 1-16,-3-2 0 15,3 0-2-15,-3-3 4 16,1 2-5-16,-3-1 3 0,1 3 0 16,-3-4 0-16,0 3-1 15,-1-4 1-15,-3 4 0 16,1-2 2-16,0-4 0 15,-1 3 2-15,-2-2 2 16,1-3 1-16,0 0-3 0,-4 0-2 16,1-3 1-16,1 0-1 15,-3-1 3-15,-3-2-4 16,-1-3 3-16,-1 2-3 16,-2-3 0-16,-5 0 1 15,-1 1-1-15,-1 0-1 0,-2 0 1 16,1-1 0-16,-4-2-1 15,0 0 1-15,-1-2 0 16,1-1-1-16,-3 0 1 16,0-2-1-16,0 1 1 15,-2-3-2-15,-3 4 2 0,0 0-1 16,-3 1 1-16,-3 1-2 16,-1 3 3-16,-5-2-1 15,-1 0 4-15,0-1 7 16,-5-1-1-16,4-3-1 15,-3-4-1-15,-2-1-4 16,6-5-1-16,0 0-1 0,0-4-2 16,1-1 0-16,3-1 1 15,0 0-2-15,0 3 1 16,-1-2 1-16,-2 3-2 16,-4 4 1-16,1-2-2 15,-4 3 1-15,0 2 1 0,-5-1-1 16,0 4-1-16,-7-3 2 15,-5 1 0-15,-3-3 0 16,-6 3 0-16,-2-5-1 16,-4 4 1-16,-4-3 2 15,-1 5 3-15,-2-3-3 0,-2 6 0 16,0 2 0-16,-1 5 1 16,0 2-4-16,2 7-2 15,-5 5-33-15,-1 8-39 16,-6 3-163-16</inkml:trace>
  <inkml:trace contextRef="#ctx0" brushRef="#br0" timeOffset="12542.6652">21155 951 500 0,'-4'0'3'16,"-1"0"3"-16,-1 0 8 16,6-2 6-16,-2-2-12 15,0-1-7-15,0-1-4 16,1 2-4-16,-3-6-1 0,1 2-1 15,-4 0 1-15,0-2 4 16,-3 0 3-16,-2 3 0 16,-1-1 1-16,-4-2 0 15,-4 0 1-15,0 1 1 16,-2-2-1-16,-2 1 3 0,-2-3-4 16,-2 1 1-16,0-1-1 15,-2-3 1-15,-3 0-1 16,0 0 4-16,0 0 0 15,-1-2-2-15,-6-2-1 16,4 3 0-16,-2-1 1 0,3-2-2 16,-6 1 0-16,-2 1 0 15,-5-2-1-15,-1 4 1 16,-4-2-1-16,-4 0-1 16,1 4 2-16,1-2 0 15,-1 0-1-15,1 2 1 16,-1-1 0-16,-1 1 0 0,1 1 0 15,-6 5 0-15,-3-3 0 16,-1 2 0-16,-3 2 0 16,-5 2 0-16,1-1 0 15,0 1 0-15,4 1 0 0,-1 1 0 16,0 1-1-16,1 2 2 16,-3-2-1-16,-3 0-1 15,-1 2 1-15,-2-2 0 16,2 1-1-16,3-3 1 15,-1 3-2-15,7-3-4 16,3 0 5-16,0 2 0 0,0 0 2 16,-1 1-1-16,3 1-2 15,-3 0 3-15,3 0-2 16,2 0 2-16,2-2-2 16,5 4 1-16,4 3 0 15,-2 4 3-15,3 2-1 0,4-1 4 16,1 3 0-16,0 3-3 15,0 0-1-15,2 4 0 16,-1 1-2-16,2 1 0 16,-3 2 0-16,5 3 0 15,0 4 0-15,4-1-1 0,3 2 1 16,-1 0 0-16,3 6 0 16,4-1 0-16,-1 0 0 15,1 5-1-15,5 1 1 16,3-3 0-16,0 6-1 15,6-4 1-15,2 1-1 16,3 1 1-16,2 1 0 0,1-1-1 16,4 3 1-16,0-1-1 15,0 1 1-15,7 0 0 16,4 2 1-16,2 1-3 16,1-2 4-16,4 2-2 15,1 2-1-15,1-2-1 0,2 0-2 16,2 0 3-16,-3-2 1 15,4 1 0-15,0 1-10 16,2-1 14-16,4-1-5 16,1 0 2-16,4 1-1 15,5-4-1-15,1 2 2 0,4-1-1 16,3-1-2-16,2-1-5 16,3 2-9-16,4-4 9 15,-2-1 7-15,3 0-1 16,1-6 0-16,2-3 0 15,-1 1 0-15,2-4 0 0,5-4 0 16,2-2 0-16,6-4 1 16,-1 1 1-16,6-4 2 15,-1-2 2-15,5-1 0 16,1-3 0-16,2 1-2 16,1-4 0-16,-4 0-2 15,8-3 5-15,1-1 1 0,-3-1 3 16,-1-2-4-16,0 0 0 15,2 2-3-15,-2-2 0 16,-6-2-4-16,3-2 3 16,1-1-1-16,-3-4-1 0,0-2 3 15,-2-3-1-15,-3 0-2 16,-2-2 1-16,-2-2 0 16,0-2-1-16,-3-3 2 15,0 0-4-15,-3-2 5 16,-1-4-4-16,-4-1 2 0,0-5 0 15,-4-1-1-15,-5-3-1 16,-2-3 3-16,-2 2-3 16,-6-3 2-16,0-4 0 15,-5 5-1-15,-4-3 0 16,-3 3 1-16,-5-5-1 0,-2 2 2 16,-2-1-1-1,-6-1 2-15,0 3 4 0,-4-4-1 16,-5 1-1-16,-3-3 0 15,-2-1-1-15,-3-1-3 16,-2-2 1-16,0 1-3 16,0-2 2-16,-4 1 2 0,-4-2-2 15,-3 3 1-15,-2 0 2 16,-1 1 2-16,-4 4 4 16,1-2-1-16,-5 3 1 15,-2 9-1-15,-6-3-4 0,-4 8-2 16,-7 5-3-16,-3 5-10 15,-2 5-14-15,-1 11-7 16,-1 1-35-16,-3 6-43 16</inkml:trace>
  <inkml:trace contextRef="#ctx0" brushRef="#br0" timeOffset="31544.2141">574 5572 516 0,'-1'0'31'16,"-4"0"-27"-16,4 0-2 16,1 0 1-16,0 0-2 15,0 0-2-15,0 0-2 0,0 2-1 16,0 1-3-16,-2 5 2 15,2-1 4-15,0 5 0 16,0 2-3-16,0 3 1 16,0 0 1-16,-2 6 4 15,-3-1-4-15,0 3 2 0,-1 0 2 16,1 1-4-16,-1 3 4 16,3 3-2-16,-1-1 0 15,-1 1 1-15,3 2-1 16,0 3 1-16,1 2 0 0,-1 2 2 15,0 2-1-15,0 2 0 16,2-1-2-16,-3 3 1 16,3-3 0-16,-5 3 0 15,2-3 0-15,1 3 1 16,0 1-1-16,-1 2 1 16,1-1-1-16,2 1-1 0,0-2 1 15,-1 4 1 1,1-2 0-16,1 2 1 0,3 0-2 15,1 1 0-15,0-1-1 16,1 3 1-16,-4 1-1 16,0 3 2-16,0-1-2 0,-4 5 0 15,2 1 0-15,0 0 1 16,-2 3-1-16,0-4 1 16,-1-2-2-16,3 2 2 15,0-5-1-15,0-1 0 16,-3-1 1-16,3 1-2 0,0 1 1 15,0-2 0-15,3 4 0 16,-1-2 1-16,1 2-1 16,2 3-1-16,1-2 1 15,1 1 0-15,2-3 0 16,0-1 1-16,-2 0-2 0,3 0 2 16,-2 0-1-16,1 0 0 15,-4 5-1-15,-1 1 2 16,1 4-2-16,-2 0 2 15,-3 3-1-15,-3 2 0 16,1-1 1-16,2 0-1 16,0 0 1-16,-2 0-2 0,2-3 2 15,0 0-1-15,2 1 0 16,3 1 0-16,-2-1 0 16,4 5 1-16,-2-2-2 15,0 4 1-15,2 0 0 16,0 1 0-16,-4 2 0 0,0 1 1 15,-1 1-2-15,-2 0 2 16,-2 0-1-16,2-1 0 16,-1 1 1-16,1-1-2 15,-2-3 7-15,2-3 5 16,-2-2-1-16,1-3-6 0,1-4 0 16,-2-5-3-16,2-3 1 15,0-6-1-15,0-4-1 16,5-5 0-16,2-7-1 15,3-5 1-15,7-10-11 16,2-10-36-16,1-11-47 0,2-13-203 16</inkml:trace>
  <inkml:trace contextRef="#ctx0" brushRef="#br0" timeOffset="45904.2072">2578 11769 377 0,'-3'-5'1'15,"-2"1"8"-15,4-3 3 16,-1 3-8-16,0 1-1 15,-1-1 2-15,1 3 5 16,0 1-2-16,2 0 9 16,-1-3-1-16,1 3-14 15,0 0-3-15,0 0 0 0,0 0-5 16,0 0-1-16,0 3 4 16,0 2 2-16,3 3 2 15,0 5-1-15,1 3 2 16,-2 4 2-16,4-1 1 15,-3 2 0-15,3 2-2 0,-1 1-2 16,2-3-1-16,2 0 1 16,2-4-2-16,-2 2 2 15,5-4-1-15,2-5 0 16,4-5 1-16,4 0-1 16,0-5 0-16,5-6 0 0,8-12 2 15,4-10 10-15,7-9 11 16,9-12 0-16,12-10-4 15,3-6-4-15,6-11-4 16,5-4-2-16,9-4-4 16,-1 0-2-16,1 2 1 0,6 2-2 15,-1 0-1-15,-2 4 0 16,-3 2 0-16,-2 6-2 16,-2 4 3-16,-9 7-2 15,-7 3 1-15,-2 9-6 16,-8 8-6-16,-4 9-13 0,-7 5-21 15,-10 6-34-15,-13 10-299 16</inkml:trace>
  <inkml:trace contextRef="#ctx0" brushRef="#br0" timeOffset="51048.9828">12472 9134 370 0,'-3'-5'7'15,"-1"-2"-3"-15,-1 1 4 16,1 1 9-16,4 0-5 0,-4 3 7 15,4-2 3-15,0 3-9 16,0-1-3-16,0 2-7 16,0 0-2-16,0 0-4 15,0 0-3-15,0 2 0 16,0 5 3-16,0 3 3 16,2 3 0-16,2 1 0 0,2 0 1 15,-1 3-1-15,2-3 0 16,0 0 1-16,1-3 1 15,0-2-2-15,3 3 5 16,4-7-3-16,4 0-1 16,3-1 2-16,1-4 2 0,8 0 2 15,3-4 3-15,5-9-2 16,12-5 9-16,6-9 2 16,13-7 3-16,11-8 1 15,13-7-9-15,8-6-4 16,5-4-6-16,5-1-1 0,3-3-1 15,-5 6-5-15,-1 3-25 16,-12 8-23-16,-9 5-24 16,-15 7-134-16</inkml:trace>
  <inkml:trace contextRef="#ctx0" brushRef="#br0" timeOffset="55468.562">12964 7020 382 0,'0'-3'6'0,"0"-1"2"15,0 2 17-15,0 1-3 16,0-1-8-16,0 0-7 16,0 0-2-16,0 2-3 0,0 0-1 15,0 0 3-15,0 0 0 16,0 0 0-16,0 0-4 15,2 0-1-15,2 0 0 16,-3 6 0-16,3 2 0 16,-1 2 2-16,3 0 0 15,-2 1-1-15,1 0 1 0,0 1-2 16,4-3 1-16,1-2 0 16,4 0 0-16,2-7 1 15,9 0 1-15,3-2 5 16,14-13 4-16,10-12 11 0,7-7 4 15,10-11 4 1,10-6-3-16,7-9-11 0,7-2-7 16,6-2-3-16,1-3 1 15,1 6-5-15,-5 3-3 16,-8 6-9-16,-13 8-50 16,-16 7-72-16</inkml:trace>
  <inkml:trace contextRef="#ctx0" brushRef="#br0" timeOffset="62527.4269">12404 11761 264 0,'0'-3'11'0,"0"1"44"15,-1 0-17-15,-3 1-13 16,4-1-6-16,-2 0 2 16,0 2-2-16,2 0 3 0,0 0-4 15,0 0-9-15,0 0-9 16,0 0 0-16,0 0-2 16,0 2 2-16,0 7 0 15,4 2 0-15,1 1 0 16,1 4 1-16,-3 2-1 15,2 1 1-15,0 5-1 0,2-2 1 16,0 0 0-16,-2 3-1 16,2-5 0-16,0 1 1 15,2-3-1-15,0-3 0 16,0-3 0-16,4-5 0 0,3-4 0 16,0-3 2-16,5-2-2 15,3-11 4-15,4-7 0 16,5-6 2-16,4-9-5 15,9-4 6-15,4-5 15 16,5-6-4-16,4-5 3 16,4-1-10-16,2-1-4 0,-2 1-2 15,-1 3 2-15,0 1 1 16,-7 6-5-16,-2 3 4 16,-7 4-7-16,-6 7 1 15,-2 3-7-15,-6 6-7 16,-2 3-4-16,1 6-15 0,-4 1-23 15,-2 6-21-15,-6-1-104 16</inkml:trace>
  <inkml:trace contextRef="#ctx0" brushRef="#br0" timeOffset="68293.8543">4106 12814 421 0,'0'2'-25'0,"0"-1"11"16,0-1 14-16,0 2 3 0,0 0-3 15,0 0 0-15,0 0-1 16,2 0-1-16,2 3 1 16,1 0 0-16,-1 1 2 15,1 2 0-15,0 3 1 16,0 2 0-16,-3 1 0 15,4 0 2-15,-2 2 0 0,1 2 1 16,0 0-2-16,0 0 0 16,1 1-2-16,2-4 1 15,-1 0-2-15,1 0 0 16,1-5 1-16,2 0 1 16,0-7-1-16,9-1-1 15,-3-2 2-15,5-4 7 0,5-12 0 16,5-7 3-16,4-7 14 15,8-9 3-15,4-6-12 16,6-9-1-16,5 1-4 16,4-6 3-16,2-2 2 0,3-3-1 15,0 2-3-15,-1-3-3 16,3 3-4-16,-4-1-2 16,0 5-1-16,-1 2-2 15,-1 5 0-15,-4 8 1 16,-3 3-2-16,-3 5-1 0,1 8-4 15,-6 11-20-15,-3 3-28 16,-11 8-48-16,-4 1-215 16</inkml:trace>
  <inkml:trace contextRef="#ctx0" brushRef="#br0" timeOffset="74597.6757">12948 12850 392 0,'0'-5'1'0,"1"1"9"16,-2 0 10-16,1 0-5 0,-2 1-8 15,0 3-1-15,2-2 2 16,0 1-2-16,0 1 3 16,0 0 4-16,0 0-9 15,0 0-6-15,0 5 0 16,0 4 4-16,0 1-3 15,0 4 2-15,0 4-1 0,4 2 0 16,-3 0 0-16,6-1 1 16,-4 3-2-16,2-3 2 15,2-4 0-15,6-3-2 16,0-1 2-16,7-10-1 0,2-1 0 16,13-5 4-16,6-14 7 15,12-12 3-15,5-11 9 16,8-5-5-16,3-6 0 15,3-6 1-15,-4 4-2 16,-4 3-7-16,-4 4-7 16,-8 6-1-16,-8 7-1 0,-5 6-1 15,-10 4-11-15,0 7-15 16,-2 3-17-16,-3 0-36 16,-2 0-87-16</inkml:trace>
  <inkml:trace contextRef="#ctx0" brushRef="#br0" timeOffset="81044.4317">5575 13952 378 0,'-7'-11'3'0,"2"-1"2"15,-5-2 8-15,7 1 3 16,-2-1-12-16,-2 1 3 15,1 3 0-15,0-2 3 16,1 2 5-16,0 3 13 16,0 1-17-16,1 3-8 0,1 1-4 15,1 0-3-15,-2 2-1 16,4 0-1-16,0 4-10 16,0 5 13-16,0 3 3 15,0 5 0-15,7-2 0 0,2 5 0 16,1-2 0-16,4 1 2 15,1-4 0-15,5-1 1 16,4-7 4-16,6-5 2 16,10-2 4-16,7-16-1 15,8-11 6-15,9-14 0 16,14-9 4-16,7-14 1 0,10-10 0 16,8-7-9-16,6-3-5 15,1-3-2-15,-3 4-4 16,-3 2-1-16,-11 13-2 15,-10 9-38-15,-12 9-31 16,-11 12-21-16,-13 12-65 0,-8 8-145 16</inkml:trace>
  <inkml:trace contextRef="#ctx0" brushRef="#br0" timeOffset="82834.4386">5524 14913 347 0,'0'-3'6'0,"-1"-3"14"16,-1 3 5-16,0-1-1 15,0 2-15-15,2 1-1 16,-1-1-3-16,1 0 1 0,0 0 6 16,0 2 4-16,0 0-7 15,0 0-5-15,0 0-2 16,0 0-3-16,0 0-5 16,0 0 5-16,0 7 0 15,1 2 1-15,3 2-1 0,-2 7 1 16,-1 0-2-16,4 3 0 15,-3 1 2-15,-1 3 0 16,1-2 0-16,2 1 0 16,-3 1 0-16,1-3 0 15,2 1 0-15,1-3 0 0,0 0-1 16,3-3 2-16,-5-1-1 16,4-2-1-16,0-1 1 15,0-2-1-15,5-4 1 16,0-2 0-16,-1-1-1 15,1-4-1-15,7 0 4 16,0 0 4-16,-1-9 2 0,8-6 3 16,-2-1-5-16,5-5 0 15,3-5 3-15,6-7-2 16,3-6 2-16,8-6-1 16,6-5-1-16,8-5 1 15,6-7-4-15,6-6 6 0,8-2-4 16,2-8-1-16,2 3 3 15,3-3-7-15,-1 1 0 16,-2 6 0-16,-4 3-1 16,-7 7-3-16,-4 6-10 15,-8 10-2-15,-6 8-7 0,-11 10-23 16,-9 4-69-16</inkml:trace>
  <inkml:trace contextRef="#ctx0" brushRef="#br0" timeOffset="89151.2616">12286 8737 341 0,'3'1'33'0,"-1"-1"-29"16,0 0-2-16,1 0 19 16,2 0-2-16,0 0-12 0,2 0-2 15,0 0 2-15,0 0-4 16,1-1-1-16,-3-3 0 15,-2 0-1-15,1 1 1 16,-3 1-2-16,-1-2 0 16,0 1 3-16,0 1 0 15,-6-2 0-15,-1-1 7 0,-7 2 8 16,6-3 4-16,-5 1-4 16,0 0-5-16,-2-3 4 15,2 3-12-15,0 0-5 16,-5-1 1-16,0 1-1 15,0 1-5-15,-4 3 1 16,2-3 1-16,-6 4 0 0,3 0 2 16,-3 0 0-16,1 0 1 15,-2 7 1-15,3-3-2 16,-2 3 2-16,-1-2-1 16,2 2 0-16,1 2 1 15,2 2 1-15,-5 0-2 16,1-1 2-16,1 3-2 0,2 1 0 15,-3 0 1-15,4 2 0 16,-2 2-1-16,2 0 2 16,3 0-4-16,-3 1 1 0,2 1 1 15,1 2 1-15,1-1-2 16,2 0 1-16,-1 2 0 16,5-1 0-16,-3 1 0 15,5 2-1-15,3 0 2 16,-1 2-2-16,1 1 1 0,2 1 0 15,0 1-1-15,1 3 1 16,2-1-1-16,2 0 1 16,-1-1 1-16,1 1-2 15,0 2 1-15,3-6 0 16,4 2 0-16,0-4 0 16,3 2 0-16,2-2-1 0,0-2 1 15,3 0 0-15,1-4-1 16,2-1 1-16,-1 1-1 15,3-3 2-15,4-2-2 16,0 3 0-16,-2-2 1 0,3-4 0 16,3 3 0-16,0-5-1 15,-1 1 2-15,2-2 0 16,0-2-3-16,2-2 3 16,-1 0-2-16,1-2 2 15,3-3 0-15,1 0-2 16,-1 0 2-16,2 0 0 0,-2-8-1 15,0 0 1-15,0-2 0 16,-1 1 0-16,0-3 4 16,-3-2 1-16,3-2-1 15,-5-4 4-15,5-3-1 16,-5-4-4-16,5-5-1 0,-5-5-3 16,5-5 4-16,-4-2-1 15,-3-8 0-15,-1 1 4 16,-2-3-4-16,-1-1 1 15,-4-4 2-15,-5 4-1 16,-4-2-2-16,-6 4 4 0,-3 0 2 16,-3 6-1-16,-16 0 1 15,-8 4-1-15,-10 4 0 16,-10 3 9-16,-10 4-10 16,-8 4-5-16,-11 6-2 15,-4 6-3-15,-4 7-10 16,-5 9-10-16,0 2-5 0,-1 18-22 15,-2 1-29-15,4 9-131 16</inkml:trace>
  <inkml:trace contextRef="#ctx0" brushRef="#br0" timeOffset="94539.9511">13399 12837 594 0,'-5'0'-14'0,"-4"-9"4"0,-2-2 6 15,2 1 8-15,0-1-4 16,-2 0-5-16,-1-3-1 15,-5 1-18-15,1 1 20 16,-4-1 2-16,-1 1 2 16,-1 2-1-16,-3-3-1 15,0 0 4-15,-4 3-2 0,0-4-2 16,0-1 4-16,1 1-1 16,-3-1 3-16,-1 1 6 15,-2 2-2-15,0-2-2 16,-4-1-4-16,3 3 1 15,-3-1-4-15,-2 1 2 0,1-1-1 16,1-1 0-16,-4 0-1 16,3-1-3-16,0 1 0 15,-5 2 0-15,0 1 2 16,-3 1-1-16,0 4 0 16,-2 2-3-16,1 3 5 15,0 1 1-15,0 0 0 0,-3 1 0 16,2 6-2-16,-1 1 3 15,2 0 0-15,-4 1-2 16,3 1 1-16,0 0 1 0,-2 3-1 16,0-1 0-1,2 1 0-15,0 1-1 0,-2-1 2 16,5 1-1-16,0 0 0 16,2 2 0-16,3 0 0 15,-1 0-1-15,6 2 3 16,2 2-4-16,2-1 2 0,0 4 1 15,5 3-3-15,3 2 3 16,2 2-2-16,5 2 0 16,2 4 1-16,1 4-3 15,4 0-5-15,0 3 2 16,5 2 1-16,1 3 2 16,4-1 2-16,0-1 0 0,0 0 1 15,7-5 0-15,5 2-1 16,5-5 1-16,1-2 0 15,6-6-3-15,0 1 3 16,7-1 0-16,1-2-1 16,7-4 2-16,0 1-1 0,0 0 0 15,5-6 1-15,0 2-2 16,5-3 2-16,-3-1 1 16,7-2-2-16,3-3 1 15,-3-3-1-15,4 0-1 16,3-4 3-16,-1-1-1 0,2-1 0 15,0-3 3-15,0 0-2 16,5 0 5-16,1-7 1 16,2-3 0-16,1-3-1 15,-1-7-1-15,3-1 0 16,0-4-2-16,0-2 0 0,-1-3-2 16,-2-1 0-16,-2-1-1 15,-1-5-1-15,-2 1 3 16,-1 0-2-16,-3-5 1 15,-1-4 2-15,-5 0-1 16,-6-3 0-16,-3-2 2 0,-5 1 0 16,-8-1-2-16,-7 3 1 15,-9-1 1-15,-10 1 5 16,-6 2 20-16,-6-1-12 16,-15 1-9-16,-10 2-4 15,-9 1 2-15,-6 2 1 0,-12 3-8 16,-6 5 2-16,-6 3-2 15,-2 6-10-15,-5 9-21 16,-4 5-39-16,-1 5-57 16</inkml:trace>
  <inkml:trace contextRef="#ctx0" brushRef="#br0" timeOffset="98629.48">15629 14003 251 0,'0'-1'95'0,"-4"-1"-61"15,4-1-4-15,-2-1-11 16,2 0-10-16,0 1-3 15,0-4 1-15,0 1 5 0,-1 1-7 16,1 3 3-16,0-1 0 16,0 1 3-16,0 2-5 15,-2 0-4-15,2 0-5 16,-2 0 4-16,2 0-1 16,0 0-2-16,0 0-2 0,0 2 4 15,4 6-2-15,3 3 1 16,2 2 1-16,-2 3 0 15,5 2 0-15,0 3 1 16,-2 2-1-16,3-1 0 16,-2-3 2-16,-1-1-2 0,0 0 0 15,-1-5 0-15,-1-7 1 16,1 2-1-16,1-8 4 16,2 0 1-16,0 0 5 15,8-13 5-15,0-6-4 16,9-12 1-16,3-6 3 15,8-13 5-15,7-7 1 0,8-11-3 16,9-7 2-16,9-4-5 16,3-6-6-16,7 1-4 15,0 1 0-15,5-1-3 16,-2 5 0-16,-2 4 0 16,1 7-1-16,-7 6-2 0,4 6-26 15,-7 9-23-15,-3 2-28 16,-6 5-27-16</inkml:trace>
  <inkml:trace contextRef="#ctx0" brushRef="#br0" timeOffset="103676.5126">2063 6926 451 0,'0'-4'-1'16,"-4"-1"23"-16,1 1 9 15,3 1-11-15,0-3-9 16,0 1-5-16,0-2-6 15,0 0-1-15,2 1 1 16,4-1-2-16,1 3 0 16,5 4-16-16,-3 0-4 0,1 4-5 15,3 9 11-15,-1 5 7 16,-1 7 9-16,0 5 0 16,0 3 0-16,2 5 0 15,-1-2 0-15,2 2-1 0,2-3 2 16,6-5-1-16,4-5-1 15,6-5 1-15,5-9 0 16,8-11 3-16,5-4 11 16,10-21 15-16,10-12 5 15,9-18-5-15,8-13-6 16,13-13-5-16,7-8-3 0,8-9-7 16,7-4-1-16,2-3-2 15,2 1-4-15,-1-2 1 16,-3 4-1-16,1 4-1 15,-5 7-19-15,-1 5-17 16,-8 8-14-16,-8 6-45 0,-13 10-231 16</inkml:trace>
  <inkml:trace contextRef="#ctx0" brushRef="#br0" timeOffset="106477.9628">12934 12917 611 0,'0'2'-21'0,"0"-2"-3"16,5-4-75-16,4-8-25 15</inkml:trace>
  <inkml:trace contextRef="#ctx0" brushRef="#br0" timeOffset="113172.9958">16080 15020 486 0,'0'0'9'0,"0"0"-3"0,0 0-4 16,0 0 0-16,1 2-2 16,-1-2-4-16,2 2 2 0,3 1-1 15,2-1 3-15,-2 3 1 16,2-1-2-16,0 2 2 16,0 2 1-16,-1 1-4 15,-1 2 4-15,-1 1-2 16,1 2 0-16,-2 1 0 15,3-1 0-15,-2 2 0 16,-1-1 2-16,3-1 1 0,1-3 2 16,0-3-2-16,6 0-2 15,2-5-3-15,11-3-1 16,8-3 10-16,9-17 8 16,12-12 8-16,14-13-2 15,11-13-12-15,16-14 2 0,8-12-3 16,12-7-4-16,13-8-2 15,1-1-2-15,6 2-7 16,1-1-29-16,0 7-51 16,-14 4-118-16</inkml:trace>
  <inkml:trace contextRef="#ctx0" brushRef="#br0" timeOffset="121251.9226">16102 4785 200 0,'1'2'22'16,"3"-2"-20"-16,-4 0 5 15,2 0 7-15,-1 2-5 16,1-2-4-16,0 2-2 0,-1-2-1 16,-1 1-1-16,2-1 1 15,0 0 0-15,0 2 1 16,0-2 2-16,-2 0 7 15,2 0 9-15,-2 0 18 16,0 0-14-16,2 0-7 16,-2 0-3-16,2 0-6 0,-2 0 0 15,1 0-2-15,-1 0-1 16,2 0-3-16,-2 0 0 16,0 0 0-16,0 0 0 15,0 0 2-15,2 0 0 16,-2 0-3-16,2 0 0 0,-2 0-1 15,1 0 0-15,3 0 1 16,-2 0-2-16,1 3 1 16,2 0 0-16,0 4 0 15,2 0 0-15,0 2 3 16,0 3-2-16,1 1 2 16,2 5 1-16,0-2-5 0,4 4 1 15,-2-2 0-15,4 1-1 16,-2-1 0-16,5-1 0 15,-2-2 0-15,5-1 0 16,0-3 1-16,0-2 1 0,5-4-2 16,4-4 1-16,1-1 2 15,8 0 2-15,5-12 1 16,5-7 2-16,7-8 5 16,10-7-5-16,7-7-1 15,5-5 8-15,6-6-9 16,5-7-4-16,4-3-1 0,5-2 0 15,3-6 0-15,2-4 1 16,4 3 3-16,-2-2 3 16,-2 2-2-16,-3 1 1 15,-3 4-1-15,-6 5-1 16,-9 6 0-16,-8 7-4 0,-5 8-1 16,-13 10 1-16,-8 8-11 15,-15 6-27-15,-12 12-38 16,-15 4-125-16</inkml:trace>
  <inkml:trace contextRef="#ctx0" brushRef="#br0" timeOffset="130272.2305">1114 15896 473 0,'0'-9'1'0,"0"4"-3"0,2-4-1 16,8-2 0-16,4 4 3 16,8-4 0-16,8-1 2 15,8 3-2-15,6 0 1 16,8 4 0-16,8 3-1 16,6 2 1-16,7 0 0 0,3-2-1 15,11 4 1-15,8 2-2 16,8-1-1-16,14-3 1 15,11 0 1-15,9 0-1 16,8-3 2-16,12-8-1 16,11-5 4-16,2-2 13 0,8-4 1 15,7 0-9-15,10-3 7 16,-2-2-6-16,1 2 5 16,1 0-7-16,0 4-4 15,-7 6-1-15,-1 4-3 16,-2 8 1-16,-4 3-13 15,-7 0-44-15,-12 2-157 0</inkml:trace>
  <inkml:trace contextRef="#ctx0" brushRef="#br0" timeOffset="145673.0343">29452 10194 347 0,'0'2'19'0,"0"-2"1"0,0 0-14 16,2 0-1-16,-2 0 1 15,1 0 7-15,-1 0 1 16,3 0-8-16,-1 0-5 16,1 0 0-16,1 0-1 15,-1 0 0-15,3 1 0 0,1 5 0 16,1 1-1-16,0 1 1 16,1 7 1-16,1 1-1 15,2 2 2-15,0 3-2 16,1 1 1-16,-1-3 0 15,7 1-1-15,0-2 0 0,6-7 0 16,7-3-1-16,2-6 2 16,12-2-1-16,7-18 5 15,12-12 14-15,14-14 10 16,12-16-13-16,23-13 5 16,8-14-4-16,14-10-3 0,13-2-5 15,9-3-3-15,2-1-2 16,-6 0-3-16,-3 11 0 15,-12 8-5-15,-13 13-26 16,-19 7-13-16,-16 13-39 16,-15 9-88-16</inkml:trace>
  <inkml:trace contextRef="#ctx0" brushRef="#br0" timeOffset="155033.7925">29944 15587 349 0,'0'0'5'16,"0"0"7"-16,0-1 18 15,0-3-7-15,0 1-5 16,0-1-3-16,0 2-3 0,0 1 3 15,0-1-1-15,0 0-2 16,0 2-7-16,0 0 0 16,0 0 2-16,0 0 1 15,0 0-6-15,0 0-2 16,0 9 0-16,0 1 0 0,4 7 1 16,2 2-1-16,-3 7 0 15,4 2 1-15,-2 6-2 16,1-1 2-16,-3 7-1 15,-1 1 0-15,1 0 1 16,-3 2-2-16,0-2 2 16,-3-2 0-16,-1-3-1 0,-1-1-1 15,3-2 3-15,1-7-2 16,1-2-1-16,0-7 2 16,0 1-2-16,0-6 2 15,0-1-1-15,0-4-2 16,3-2-18-16,1-3-10 0,-1-2-4 15,2-2-23-15,-5-10-73 16</inkml:trace>
  <inkml:trace contextRef="#ctx0" brushRef="#br0" timeOffset="155426.0174">29905 15470 509 0,'16'-4'-2'0,"5"-8"7"15,6-1 12-15,11-3 0 0,7-4-2 16,8 1-7-16,5-2 2 16,3 1-4-16,2 0 1 15,-4 3-2-15,-1 6-3 16,-9 2-2-16,-7 4 1 15,-8 5-3-15,-6 0-23 0,-10 0-17 16,-9 8-38-16,-9 5-32 16,0 1-193-16</inkml:trace>
  <inkml:trace contextRef="#ctx0" brushRef="#br0" timeOffset="155695.7945">30018 15766 595 0,'14'0'10'0,"8"0"-9"16,5 0-1-16,7-5 0 16,4-1-20-16,-1 0-48 15,5-4-26-15,-4-2-125 16</inkml:trace>
  <inkml:trace contextRef="#ctx0" brushRef="#br0" timeOffset="156693.7783">30475 15802 397 0,'0'3'8'0,"0"1"2"15,0-2-5-15,5-2 2 16,2 0 13-16,1 0 7 0,6 0 2 15,-1-6-6-15,1-3-3 16,-2 4-11-16,-2-2-6 16,2 2 0-16,-7-2 4 15,0 1 7-15,-1 1 0 16,-1-1-5-16,-1 0-3 0,-2-2-1 16,0 1 2-16,0 0-2 15,-5-1-2-15,-1 3-1 16,-1 0 0-16,-1 1-1 15,2 3-2-15,0 1-5 16,-2 0-2-16,1 0 2 0,0 0 1 16,0 10 1-16,1 3 0 15,-1 3 1-15,0 3 2 16,0 3 0-16,2 3 0 16,2 0 1-16,-1 0-1 0,4 2 1 15,0-2-1 1,0-4 1-16,5 1 0 0,2-4-2 15,5-3 0-15,-2-2 2 16,4-2-1-16,1-6 2 16,1-3-1-16,2-2 2 15,2 0 1-15,-2-12-1 16,-2-1 1-16,2-4 2 0,-5-4-2 16,-1 0 0-16,-3-1 6 15,-1 4-2-15,-3 2-3 16,-2 2 0-16,1 7-1 15,-3 4-1-15,3 3 1 0,-1 0-12 16,4 5 5-16,1 5 3 16,4 5 2-16,0-1-2 15,0 0 2-15,0-3-1 16,5 0 2-16,-2-2-2 16,2-4-1-16,-1-2 2 15,0 0 1-15,-2-3-1 0,3 0 4 16,-5 0-1-16,0-3-2 15,0 0 0-15,-4 1-3 16,4 2-6-16,-2 0-17 16,1 0-12-16,2 5-18 15,-1 0-40-15,3 0-125 0</inkml:trace>
  <inkml:trace contextRef="#ctx0" brushRef="#br0" timeOffset="157199.0113">31208 15772 490 0,'0'-3'6'16,"-2"2"20"-16,-1 1-12 15,3 0-11-15,0 0-2 16,-2 5-7-16,2 6 3 16,0 5 4-16,2 3-1 0,-2 5-2 15,3-1 4-15,5 4 3 16,-1-2 4-16,5-2-7 16,2 0 2-16,3-7 1 15,5-2-1-15,5-6 4 16,2-4 4-16,5-4-3 15,2-5 4-15,-2-9 2 0,-2-9 0 16,-5-2-10-16,-2-5 0 16,-4-4-3-16,-8 0 0 15,-6 0 0-15,-5 2-3 16,0 7 3-16,-2 6-1 16,-6 6 9-16,-4 9 2 15,-3 4-4-15,1 0-7 0,-2 13-1 16,8 4-2-16,2 5-3 15,4 1 5-15,5 2 0 16,14 0-2-16,6 0 2 16,9 0-5-16,7 0-7 0,8-2-45 15,7-4-54-15,5-6-336 16</inkml:trace>
  <inkml:trace contextRef="#ctx0" brushRef="#br0" timeOffset="159107.348">30181 4702 472 0,'-5'3'-2'0,"0"4"1"16,1 1-4-16,4 4-1 15,0 8 4-15,0 3-1 16,2 7 2-16,3 2 1 16,1 8 0-16,-3-1 0 15,2 4 0-15,-3 0 0 0,-2-4 0 16,0-2 0-16,0-5 1 16,0-5 1-16,0-6 0 15,-2-5 1-15,-1-1-1 16,-1-6 0-16,1-3-1 15,-1-4 1-15,-1 0 1 16,-3-2-2-16,3 0 0 0,0-12-10 16,-2-6-11-16,2-6 2 15,-2-6 9-15,6-7 5 16,-3-2 1-16,3-2 0 16,1-6 3-16,0 3 3 15,1-1 17-15,4-1 3 16,5 3 2-16,2 2 1 0,3 2-4 15,3 3-3-15,2 2-6 16,3 4-7-16,3 3-3 16,8 2-3-16,1 2 0 15,3 3 0-15,1 6 0 0,0 0-5 16,2 3-22-16,-6 2-11 16,-2 6-14-16,-8 0-68 15</inkml:trace>
  <inkml:trace contextRef="#ctx0" brushRef="#br0" timeOffset="159324.5649">30106 4976 553 0,'18'0'-5'0,"5"0"5"16,10-2 1-16,4-5-1 15,5 2-44-15,-3 0-48 0,1 0-217 16</inkml:trace>
  <inkml:trace contextRef="#ctx0" brushRef="#br0" timeOffset="159988.5114">30584 5084 500 0,'10'-8'6'15,"1"-4"-7"-15,2-3 2 16,0 0-1-16,-3-2-1 0,1 2 4 15,-3-3-4-15,-5 1 3 16,-3-1 0-16,0 3 0 16,0 1-1-16,-6-1 4 15,-1 4 1-15,0 2-3 16,0 6 12-16,2 0-8 0,-1 3 2 16,-1 0-7-16,1 3-5 15,-1 9-4-15,0 4-1 16,-2 4 6-16,4 3 2 15,3 0-2-15,0 0 0 16,2 1 2-16,0-1 0 16,9-3-1-16,2-1 1 0,5-1 0 15,0-5 0-15,4-5 0 16,1-4 0-16,1-1 1 16,1-3 4-16,-1-2 0 15,-4-6 1-15,-2-5-2 0,0-1 3 16,-5 1 1-16,-1 3-3 15,0-1-3-15,-5 5 1 16,-1 4 9-16,-1-2-4 16,1 4-7-16,1 0-3 15,3 0 2-15,-1 0-1 16,5 0 1-16,3 0-19 0,7 0-16 16,0 0 1-16,3-6-28 15,3-2-119-15</inkml:trace>
  <inkml:trace contextRef="#ctx0" brushRef="#br0" timeOffset="160338.951">31201 4935 467 0,'-2'6'5'15,"-6"-1"-1"-15,3-2-3 16,0 3 0-16,5-2-2 0,0-1-2 15,0 1-2-15,10 0-1 16,0-4 9-16,3 0-1 16,3 0 1-16,2 0-1 15,0 0-1-15,0-4 1 0,0-2-1 16,-2 1 1-16,-2-1 2 16,-4 3 10-16,-2 1 3 15,-2 2-9-15,-1 0 0 16,-3 2 10-16,4 7 0 15,-1 0-7-15,5 0-3 16,7-2 1-16,4-3-1 0,6-3 5 16,5-1-3-16,6 0-6 15,2-5 0-15,-4-2-20 16,-6-4-69-16,-8-2-176 16</inkml:trace>
  <inkml:trace contextRef="#ctx0" brushRef="#br0" timeOffset="162516.6728">20513 3285 540 0,'-5'-8'3'0,"2"0"1"0,-3 1 1 16,6 4 4-16,-1-1-6 15,1 4-2-15,0 0 0 16,-2 0-2-16,2 0-3 16,0 7-10-16,0 5 5 15,0 7 5-15,0 4 3 0,0 5 0 16,0 8 0-16,0 3 1 15,0 6-1-15,0 5 1 16,0 3 0-16,-3 6 0 16,1 3 1-16,1 8-1 15,1 2 0-15,0 3 1 0,0 4-1 16,0 5 1-16,0 4 1 16,6-1-2-16,1 2 0 15,3 2 1-15,1 4 0 16,4 1 2-16,-1 0 0 15,0 6 0-15,-1 2 1 16,0 3-1-16,-3 5 0 0,-1 2-1 16,-6 5-2-16,4 5 1 15,-7 1-1-15,0 1 2 16,0 4-2-16,1-1 0 16,1 2 0-16,3-2 3 15,4 1 3-15,2 0-4 0,2 2-2 16,0 3 1-16,4-2-1 15,-3 3 0-15,-3 5 1 16,-5 5 0-16,-3-2 0 16,-3 8-1-16,0-1 2 15,-2 3 19-15,-6 1 3 16,0 1 0-16,-1 1-1 0,0 0-13 16,2 1-5-16,-1 5-3 15,1-1 0-15,4 2 2 16,-4 0-4-16,2 4 1 15,-1-1-1-15,2 5-3 0,-1-5-1 16,0 5-2-16,-2-1 1 16,-3 0 4-16,1-2 2 15,1-1-2-15,1 1 1 16,-3 1 1-16,5-2-3 16,-2-3 3-16,3 2-1 0,4-2 3 15,-1-1 3-15,1-1-3 16,3-1-1-16,6 0-1 15,2-1-1-15,1-2 1 16,1-2-1-16,0-2 0 16,-3 2 2-16,-1-2-2 0,1-2 0 15,-5 1 1-15,0-1-1 16,-5 2 0-16,0-3 0 16,0-2 0-16,0-2 1 15,-2-5 1-15,-1 1 0 16,3-7 3-16,-2-1 2 15,2-4-1-15,0-2 3 0,0 0-3 16,4-6-3-16,1-3 0 16,-4-3-2-16,3-6 0 15,-4-8 0-15,0-8-1 16,0-11 1-16,0-10 0 16,2-9-1-16,-1-13 0 0,4-5 1 15,-2-8-2-15,3-11-20 16,-3-12-15-16,-3-13-49 15,0-13-83-15</inkml:trace>
  <inkml:trace contextRef="#ctx0" brushRef="#br0" timeOffset="163724.8583">20307 3464 254 0,'-20'2'110'16,"4"-2"-87"-16,4 0 11 0,-2 0-10 15,6 0-17-15,3 0-4 16,-2 0-2-16,5-2-1 16,-4 0 0-16,4 2-1 15,0 0 1-15,-1 0-3 16,1 9 1-16,-3 4-1 0,-2 4 2 15,2 5 2-15,-3 3-1 16,-1 3 0-16,-1 2 0 16,-2 1 1-16,2 1 2 15,-2-3 2-15,0-4 1 16,3 0 1-16,2-6 4 0,2-6-5 16,1-5-2-16,2-3-1 15,2-3 1-15,0-2 0 16,0-2 4-16,2-10 15 15,7-7-7-15,0-8-12 16,2-5 5-16,2-8-7 16,2-2-2-16,2-8 0 0,2 2 0 15,3-4 0-15,0 0 1 16,1 2-1-16,0 4-1 16,-1 5 2-16,-2 5-1 15,-4 9 0-15,-3 8 4 16,-5 6 2-16,1 4-4 0,1 8 0 15,-3 2-6-15,1 3 3 16,7 8 4-16,3 6 4 16,4 5 5-16,5 3-5 15,5 4 7-15,5 2-3 0,6 6-7 16,6 4-3-16,-5-1-31 16,-3-1-124-16</inkml:trace>
  <inkml:trace contextRef="#ctx0" brushRef="#br0" timeOffset="165190.4546">20142 15981 162 0,'7'6'311'15,"2"-4"-292"-15,2-2-15 16,9 2 9-16,4 1 6 16,13-1-8-16,6 3 1 15,9-1 1-15,9 2 2 16,12-5-5-16,10 1-1 0,5-2-4 15,1 0-3-15,3 0-1 16,-4-2 0-16,-5 1-20 16,-15-4-38-16,-14 4-33 15,-13-6-222-15</inkml:trace>
  <inkml:trace contextRef="#ctx0" brushRef="#br0" timeOffset="166593.3979">16833 16322 611 0,'0'6'-1'0,"0"-4"-4"15,14-1-2-15,7-1 7 16,12 2 0-16,8-2 1 15,11 0 0-15,6 0 0 16,10-5 1-16,5-6-1 16,3 0-1-16,-1-1 1 15,1-2-22-15,-1-3-20 16,-7 4-26-16,-7-4-28 0,-5 6-102 16</inkml:trace>
  <inkml:trace contextRef="#ctx0" brushRef="#br0" timeOffset="167209.2106">18148 15675 687 0,'-10'0'4'0,"1"0"-4"16,1 0 3-16,3 4-1 0,0 8-3 15,1 6-7-15,-1 9-12 16,-2 10-2-16,-3 9 2 16,2 8-15-16,-1 9 15 15,-4 3 6-15,4 8-3 16,2 0 14-16,2-2 4 16,5-7-2-16,5-5 3 0,11-8-1 15,9-9 3-15,7-10 4 16,6-7 9-16,4-8-1 15,6-10 7-15,1-10-2 16,3 1-2-16,1-17-6 0,-2-5-7 16,-5-4-3-16,-6-4-2 15,-9 0-2-15,-12-1-7 16,-11 3 0-16,-8 4 2 16,-8 1 3-16,-13 7 0 15,-6 2 0-15,-7 11 4 0,-6 4 3 16,2 0 0-16,1 12-2 15,6 8-3-15,4 0 0 16,7-1 1-16,6 2-3 16,7-1-9-16,4-2-16 15,3-4-15-15,3-5-29 16,9-8-51-16,3-1-235 0</inkml:trace>
  <inkml:trace contextRef="#ctx0" brushRef="#br0" timeOffset="167410.298">18757 16081 817 0,'-5'17'4'0,"-17"-3"-3"0,17-13-2 16,5 2-27-16,0-1-22 15,7-2-23-15,4-6-68 16,-4-12-246-16</inkml:trace>
  <inkml:trace contextRef="#ctx0" brushRef="#br0" timeOffset="167963.3289">19363 15655 669 0,'21'0'7'0,"0"-8"-4"16,10-7 9-16,3 3-4 16,2-4-4-16,0-1-5 0,-3 2 1 15,-7-2-4-15,-6 1-13 16,-7 2-23-16,-8 4 2 16,-5 0 18-16,-8 5 12 15,-14 5-2-15,-11 0-8 16,-10 15 2-16,-9 4 17 15,-5 8-1-15,-4 7 3 16,0 2 7-16,1 5-2 0,6-1 0 16,5 7-5-16,10 1-4 15,8 0 0-15,11 1 0 16,8-5-2-16,12-1 2 16,9-6 1-16,23-1 1 15,10-4 15-15,14-3 9 0,5-3 14 16,7-2-9-16,2-3-7 15,-6 0-10-15,-9-1 4 16,-15 1 3-16,-11 5-15 16,-16 3-2-16,-13 7 0 0,-25 7 2 15,-20 3-11-15,-16 3-38 16,-16-5-65-16,-13-8-274 16</inkml:trace>
  <inkml:trace contextRef="#ctx0" brushRef="#br0" timeOffset="169021.4078">20041 4914 422 0,'-13'-9'7'0,"5"6"2"16,2 0 19-16,5 2-4 15,1 1-10-15,5 0-14 16,10 0 2-16,11 1-2 16,11 3 13-16,9 0 5 15,15-2 8-15,12-2-2 0,13 0 0 16,13 0-4-16,9-7-7 16,7-1 9-16,3 1-12 15,-1 0-6-15,0 2-4 16,-7 3 2-16,-5 0-9 15,-11 2-65-15,-13-4-108 0</inkml:trace>
  <inkml:trace contextRef="#ctx0" brushRef="#br0" timeOffset="170600.0943">17859 4550 534 0,'0'0'9'0,"0"0"-9"15,0 0 1-15,4 0-5 0,8 0 6 16,5 0-5-16,6 2 4 15,6-2-3-15,5 0 1 16,7 0 3-16,8-4-3 16,2-1 3-16,2-4-2 15,1 2 1-15,0-4-1 0,-8 2 1 16,1 0-2-16,-6 0 3 16,-7 2-1-16,-7 0-1 15,-6 3 1-15,-9 1-2 16,-5 1 2-16,-7 2 0 15,-2 0 4-15,-18 0 3 0,-8 0-19 16,-12 5-21-16,-8 4 9 16,-10 6 11-16,-8 1 10 15,-3 5 2-15,-1 2 1 16,0 4 1-16,6 0 3 16,-1-1 8-16,9 1 7 0,8 0 7 15,7 0-21 1,7-4 0-16,8-2-4 0,11 3-1 15,7-1 1-15,6-1-2 16,2-1-1-16,17 0 1 16,6-1-1-16,8-2 5 15,4 0-3-15,5-3 3 0,1 0-2 16,2-1 1-16,-2 0-1 16,-7 0 7-16,-5 1 3 15,-7 3-9-15,-8-1 0 16,-11 5-1-16,-3-1 4 15,-15 8 29-15,-11-1-8 0,-6 2-12 16,-7 4-10-16,-3-3-2 16,-1-1-2-16,6-6 2 15,3-4-3-15,7-6-2 16,5-8-28-16,8-6-38 16,8-3-39-16,6-17-203 0</inkml:trace>
  <inkml:trace contextRef="#ctx0" brushRef="#br0" timeOffset="170785.6526">18411 4884 757 0,'-7'5'7'16,"-5"-5"-3"-16,4 0-5 15,6 3-21-15,2-1-54 0,0-2-45 16,4-3-42-16</inkml:trace>
  <inkml:trace contextRef="#ctx0" brushRef="#br0" timeOffset="171399.8413">19076 4364 572 0,'35'-12'4'15,"6"-3"-4"-15,6-1 1 16,1 1 0-16,5-2 0 16,-7 3-1-16,-1 2 1 15,-5-2-1-15,-8 2-1 16,-3 2-17-16,-12 3-12 16,-4 1 7-16,-6 3 20 0,-7 1 3 15,-3 2 6-15,-19-2 2 16,-9 11-14-16,-10 6 5 15,-9 8 1-15,-11 7 0 16,-7 4 2-16,0 5-3 16,-2 4 4-16,1 0 9 0,11 3-3 15,3 1-1-15,8-1-6 16,12 1-2-16,2 1 2 16,15-4-3-16,7-1 0 15,10 0 2-15,1-6-1 16,15-1-1-16,9-2 3 0,10-2 10 15,6-4-5-15,6-3 3 16,5 0 1-16,1-1 4 16,-2-2 5-16,-5-3-6 15,-7 0-3-15,-13 1-2 0,-11 1-7 16,-12 3 1 0,-7 5 20-16,-24 1 5 0,-16 9-8 15,-14 3-13-15,-12 3-5 16,-7 0-1-16,0-3-24 15,-4-8-44-15,3-9-122 16</inkml:trace>
  <inkml:trace contextRef="#ctx0" brushRef="#br0" timeOffset="185063.7253">24658 11717 127 0,'0'0'60'0,"0"2"-41"16,0-2-7-16,0 0 5 16,0 0 8-16,0 0 24 15,0 0-8-15,0 0-21 0,0 0-6 16,0 0-4-16,0 0 0 15,0 0-3-15,0 0 4 16,0 0-4-16,0 0 0 16,0 0-1-16,0 0-3 15,0 0-2-15,0 0 1 0,0 0 1 16,0 0 3-16,0 0-1 16,0 0-5-16,0 0 1 15,0 0-1-15,0 0 0 16,0 0 1-16,0 0-1 15,0 0 1-15,0 0 1 16,0 0 4-16,0 0 0 0,0 0-2 16,0 0-2-16,0 0 1 15,0 0 1-15,0 0-3 16,0 0 1-16,0 0-2 16,0 0-2-16,0 0-1 15,0 0-2-15,0 0-1 0,0 0 1 16,0 0 2-16,0 0 2 15,0 0 1-15,0 0 0 16,0 0 0-16,0 0 1 16,0 0-6-16,0 0-23 15,0 0-113-15</inkml:trace>
  <inkml:trace contextRef="#ctx0" brushRef="#br0" timeOffset="188622.5488">24533 9072 349 0,'-2'3'135'0,"2"-1"-128"16,0 0-15-16,0 0-11 16,0 1 20-16,7 2-3 15,0-1 3-15,5 2-1 0,5-1 2 16,0-3-1-16,7 2 1 15,3-4-1-15,5 0 0 16,4 0 1-16,9 0-2 16,-1-6 3-16,7-1-6 15,3-2 6-15,7 0-3 16,7-2 0-16,4-1 0 0,7-1 0 16,3 1 1-16,5-4 0 15,8 1-1-15,-2-1 0 16,4 0 2-16,8-2-2 15,-3 5 1-15,-2-4 1 16,-1 3-2-16,-3 3 0 0,-7-2 1 16,-5 5 0-16,-3 1-1 15,-8 3 4-15,-3 1 4 16,-9 3-1-16,-7 0-2 16,-5 1-2-16,-8 8-1 15,0 0 0-15,-7 4-1 0,-2-1 0 16,-7 1-2-16,-1 1 2 15,-2 2-1-15,-2-3-1 16,-4-1-2-16,-3 2 2 16,-1-1 0-16,-1-1 0 15,-5 1 0-15,-1-3 0 0,-3 5 3 16,0-1-1-16,-2 0 1 16,0 2 0-16,0 1-2 15,0 0 0-15,0 1 0 16,0 0 0-16,0 3 0 15,3-1 1-15,8 1-2 0,0 2 0 16,1 4 0-16,5 2 1 16,-2 5 1-16,2 0-1 15,-1 8 0-15,-1 5 0 16,-3 0 0-16,-2 7 1 16,0 5 0-16,-5 3-1 15,0 6 1-15,-1 4 4 0,-2 2 5 16,-2 5 2-16,0 3 2 15,0 0 0-15,0 1-2 16,0-3-7-16,1 3 0 16,-1-1-4-16,0-1 0 15,0-1-1-15,2 2 1 0,2 0-1 16,2-2 1-16,1-5-1 16,1 2 0-16,-1-4 0 15,1-5 0-15,3-1 0 16,-4-4-2-16,1-2 0 15,-1-4 1-15,-2-7 1 0,0-4 0 16,-2-7 0-16,3-3 0 16,-5-9 0-16,4-2 0 15,-5-8 1-15,2-6-1 16,-2-2 1-16,0-5-1 16,0 0 2-16,-8-4 1 0,-3 0-2 15,-4 0 0-15,-7 0-1 16,-4-3 0-16,-4-2 0 15,-6 2 1-15,-8-3-2 16,-3 1 1-16,-6-1 0 16,-6 5-1-16,-6-3 1 15,-5 2-1-15,-7 2 1 0,-5 0 1 16,-8 0-1-16,-5 7 0 16,-8 4 0-16,-1 3-1 15,-1 3 1-15,-9 2 1 16,2 1 0-16,0-1 0 15,0 3 7-15,2-2-6 0,5 1 0 16,1-2 0-16,6-1 0 16,5-1-3-16,9-2 0 15,5-2 2-15,7-1-1 16,9 1-1-16,9-4-4 16,10-2 2-16,4-3 2 0,9 1 1 15,10-5 2-15,6 0-2 16,7 0 0-16,2 0 2 15,2 0-3-15,4-6 5 16,0 1-5-16,0-4-1 16,0-2 3-16,4-1-2 15,2-4 2-15,1 0-1 0,1-4 1 16,0-1 0-16,-1-6 7 16,0-3 1-16,-3-5-4 15,1-3 0-15,-3-5-2 16,-1-3 1-16,-1-4 0 0,0-2 0 15,0-3 2-15,-1-5-5 16,-8-2 1-16,0-2 0 16,0-6-2-16,-2-1-1 15,-1-6 4-15,1-3-14 16,0-2 17-16,2-5-6 0,1-3-2 16,2 1 3-16,-1-1 2 15,3-5-2-15,1-2-1 16,-1 0-1-16,1-2-2 15,-2 1-2-15,-2 0 2 16,2 4 1-16,-4 4 0 16,0 3-7-16,-4 3 4 0,1 6 0 15,-3 3 5-15,2 4 1 16,-2 9-1-16,1 4 1 16,1 8-1-16,4 8 1 15,4 9-17-15,5 8-36 0,0 2-61 16</inkml:trace>
  <inkml:trace contextRef="#ctx0" brushRef="#br0" timeOffset="191366.601">24835 11799 325 0,'0'0'11'0,"0"0"-8"15,0 0 7-15,0 0 28 16,0 0-3-16,0 0-10 15,0 0-4-15,0 0-6 16,-3 0-1-16,-1 0-8 0,-3 0-4 16,0 0-1-16,-2 0-2 15,-2 0 2-15,1 0-1 16,-3 0 0-16,1 0 0 16,-3 0 1-16,1 0 3 15,0 0 5-15,-1 0-3 0,-1 0-2 16,0-2 5-16,-3 1 5 15,2 1-4-15,-5-4-6 16,0 0-3-16,-4 1 1 16,-4-3-1-16,-1 3-2 15,-6-2-12-15,0-1-4 0,-4 1 7 16,-3-2 8-16,1 3 3 16,-1 1-2-16,-3-1 1 15,1 3 2-15,-3 1-4 16,-2 0 5-16,0 0-2 15,-3 0-3-15,1 0 6 0,-3 1-12 16,2 3 7-16,-4-1 1 16,-1 1-5-16,-1-1 2 15,3 1 2-15,-3-3-1 16,3 2-5-16,-1-2-16 0,2-1 19 16,-2 0 0-16,2 0-5 15,-2 0 16-15,-1 0-5 16,-2 0 3-16,0 0-2 15,-2 0 3-15,-1 0-1 16,-1 2-4-16,1 0 3 16,1-2 2-16,-2 3-4 0,2-1-1 15,-2 2 0-15,-1 0 1 16,-2 0 1-16,-4 0-3 16,4 2 5-16,-3-1-3 15,-2 0 2-15,2 0-4 16,-2 1 2-16,5-2-4 15,-2 1 5-15,4-2-4 0,-3 3 5 16,3-3-5-16,1-1 5 16,1 1-6-16,1 0 1 15,0-2 0-15,2 1 2 16,5 0 1-16,-2-2-5 16,7 2 3-16,-1-1 1 0,3-1-2 15,3 2-1-15,4 0 1 16,2-2 3-16,3 2 2 15,3-2-7-15,0 1 7 16,2-1-5-16,1 4 2 16,6-4 3-16,1 0-3 0,4 1 1 15,6-1 1-15,4 2-2 16,-2 1-2-16,7-2 0 16,2 5-23-16,3-2-25 15,0-1-32-15,0-3-125 16</inkml:trace>
  <inkml:trace contextRef="#ctx0" brushRef="#br0" timeOffset="195483.4499">18893 11897 311 0,'-5'0'166'16,"2"0"-162"-16,-1 0 10 15,2 0 3-15,2 0-4 16,0 0-12-16,0 0-2 16,0 0-10-16,2-3-3 0,3 2 2 15,2-2-4-15,3 1 6 16,2 0 4-16,1 2 1 16,-1 0 4-16,2 0 1 15,5 0 0-15,-1 0 0 16,1 2 1-16,6 0 8 15,6-2 3-15,3 0 8 0,4 0-3 16,5 0-8-16,2-7-1 16,0 0-4-16,0-1-4 15,-2 1 1-15,-5 2-1 16,-4 2-10-16,-4 1-14 16,-4 2-15-16,-7 0-13 0,-4 0-92 15</inkml:trace>
  <inkml:trace contextRef="#ctx0" brushRef="#br0" timeOffset="196044.574">19952 11419 544 0,'15'2'5'0,"-2"-1"-6"0,1 3 2 16,5 1 0-16,-7 6-1 15,1 2 1-15,-4 3-2 16,-8 5-9-16,-1 6-2 16,0 7 9-16,-15 2 1 15,-4 3 1-15,-4 4 1 0,-4 1 1 16,-6 1-2-16,-1 1 1 15,0 1 1-15,-1-1-1 16,1-2 2-16,1 1 6 16,5 0 1-16,4-6-4 15,6-1-1-15,5-7-2 16,7-4 2-16,6-4-2 0,5-7 0 16,17-5 11-16,10-6 8 15,12-5-1-15,16 0 9 16,8-8 0-16,9-13-1 15,11 4-15-15,0-5-9 16,0 2-3-16,-5 0-26 0,-14 2-93 16</inkml:trace>
  <inkml:trace contextRef="#ctx0" brushRef="#br0" timeOffset="201216.6461">24482 9050 288 0,'7'2'9'0,"0"2"17"0,-1-3-2 16,3 3-8-16,-1-2-13 15,1-1 0-15,-1 2-2 16,1-2 0-16,-2-1-3 16,0 2-10-16,1 0-27 15,-1 0 3-15,-2-1 5 0,0 1-2 16,0 0 18-16,1-2 13 15,-2 2 3-15,-1-1 5 16,-1 1 14-16,0-2 6 16,0 2 4-16,-2-2 24 0,1 0-24 15,-1 0-13-15,0 0 9 16,0 0-6-16,-1 0-5 16,-6 0-12-16,-3-2-1 15,-2 0-5-15,-7-1 2 16,0 1 1-16,-3 0 0 15,-5-1 1-15,-3 1-1 0,-2 0 0 16,-2-2 1-16,-4 3 0 16,1 1 1-16,-5 0-1 15,-5-2-2-15,2 2 1 16,-8 0-2-16,-1 0-6 16,-6 0 3-16,-1 0 1 0,2 0 0 15,-6 0-9-15,3 0-6 16,-5 0 2-16,3-1 11 15,-5-3 4-15,3 0 2 16,-1-1 0-16,3 0 0 0,-3-1 1 16,-1 1 2-16,-1-1 6 15,1 1-5-15,-1 2-1 16,-3-3-2-16,1 2-1 16,-2 1 4-16,3 1 6 15,-2 0-2-15,4 1-2 16,-2-1-6-16,2 0 1 15,-1 0 2-15,-1 1 1 0,6-1 0 16,-3 0 2-16,3 0-2 16,-1 0-2-16,1 0-2 15,1 1 0-15,0 1 1 16,2 0-2-16,-3 0 1 0,3 0-1 16,-2 0 1-16,1 3 2 15,2 1-2-15,2 0 2 16,-1-3-2-16,1 3 0 15,4-2 5-15,0-1 4 16,1 1-2-16,2 0-3 16,-1-2-4-16,4 0 4 0,-1 0-3 15,3 0 0-15,-1 0-2 16,0 0 0-16,2 0-11 16,-1 0 7-16,0 0 5 15,2 0 0-15,2 0 0 0,3-2 2 16,3 0 3-16,2 2 2 15,0 0 1-15,3 0-2 16,4 0-2-16,4 0-3 16,3 0-1-16,7 2 2 15,5 0-4-15,6-2 0 16,2 0-23-16,3 0-88 0,10-4-46 16</inkml:trace>
  <inkml:trace contextRef="#ctx0" brushRef="#br0" timeOffset="204621.8063">19897 8365 448 0,'-5'-9'7'0,"-2"2"1"0,-1 2 13 15,3-2-1-15,2 1-14 16,-1 2-1-16,2-1 17 16,1 4-9-16,-1 1-8 15,2 0-4-15,0 0-5 0,0 1-1 16,0 10-4 0,0 5 7-16,3 4 3 0,1 8 0 15,-2 4 0-15,-2 4-1 16,0 5 1-16,0 4 0 15,-2 5 6-15,-7 5 3 16,2 4 3-16,-2 1 6 0,2 5 7 16,-4-3-1-16,3 1 0 15,3-1-13-15,0-5-2 16,1-2-7-16,4-4-1 16,0-5-2-16,0-3-5 15,0-9-34-15,0-11-51 0,-8-15-241 16</inkml:trace>
  <inkml:trace contextRef="#ctx0" brushRef="#br0" timeOffset="215729.5705">24642 10431 201 0,'1'0'35'16,"1"0"-15"-16,0 0 0 15,-2-3 28-15,2 0-17 16,-2 2-13-16,0-1 1 16,0 0-3-16,0 2-8 0,0-2-4 15,0 2-2-15,-2 0-5 16,0 0-4-16,0-1 3 15,1 1-2-15,-1 0 3 16,-2 0 3-16,1 0 3 16,-1 0 3-16,-1 0 0 0,-3 0-5 15,0 0 2-15,-1 0 5 16,-3 0-3-16,0 0-3 16,0 0-2-16,-5 0 0 15,4 0 1-15,-4 0 1 16,-1 0-2-16,-2 0 1 0,-3 0-1 15,-1 0 0-15,-1 0 0 16,1-2 0-16,-3 0 12 16,-2 0-4-16,0 2-5 15,-3 0-1-15,-2-1-1 16,-2 1 0-16,-3 0 5 0,0 0-5 16,-2 0-1-16,-4 0 2 15,0 0-2-15,2 0-1 16,-2 0 3-16,1 0-2 15,-3-2 0-15,-2-2 2 16,1 0-4-16,-5 1 4 16,6-1 0-16,-4-1 4 0,-1 0-4 15,2 0-2-15,-1-1 0 16,-3 2 3-16,4 1-3 16,-4-1 0-16,2 1 0 15,1 0 0-15,-2 1 1 0,-3-2 0 16,2 1 3-16,1 0-7 15,-4 0 3-15,-1 1 1 16,2 0-1-16,2 1 0 16,0-1 2-16,1-2 3 15,0 3-5-15,1-1 0 16,1-2 1-16,0 2-1 0,-1 0 0 16,0-1 0-16,1 1-2 15,-4 2-2-15,1-2 4 16,0 2 0-16,0 0 0 15,0 0 0-15,-2 0 0 16,3 0 1-16,-1 0-1 0,0 0 0 16,2 4 0-16,0-2-1 15,-2-1 2-15,2 3 4 16,4-2-5-16,-3 0 2 16,3 0-2-16,-1 1 1 15,5 1-1-15,0-3-1 0,1 3 0 16,0-1-2-16,4 1 0 15,1 0 2-15,2-2 1 16,2 0 0-16,4-1 1 16,1-1 3-16,2 0 0 15,3 0 0-15,4 0 4 16,5 0 4-16,0-3 0 0,2-1-4 16,3 1-6-16,-3-1 1 15,2 2-3-15,0 0 0 16,-1 0 2-16,-2 2-4 15,1 0 2-15,1 0 0 0,-1 0 0 16,2 0 2-16,-1 0-2 16,0 0 1-16,2 0 8 15,0 2 4-15,0 0-6 16,1-2 2-16,2 0-4 16,0 0 2-16,1 0 4 15,1 0-3-15,-2 0-1 0,0 0-3 16,-1 0-4-16,-1 0 1 15,-1 0 1-15,-3 0-4 16,-1 0 3-16,-1 0-2 16,1 0 0-16,-3 3 0 15,4 3-1-15,2-2-15 0,1-1-2 16,5 1-12-16,4-4-4 16,1 0-39-16,1-5-142 15</inkml:trace>
  <inkml:trace contextRef="#ctx0" brushRef="#br0" timeOffset="218749.447">17517 10543 514 0,'-6'0'4'0,"2"-1"11"15,0-5-2-15,4 2-3 16,0 0-8-16,0 0-2 16,0-2 0-16,7 1-1 0,0 0 1 15,5 2-1-15,1 2 0 16,-1 1-1-16,2 0 1 15,3 0 1-15,3 1 0 16,-1 5 0-16,6-2 1 16,4-1-2-16,3-1 4 15,6 0 4-15,0-2-2 0,5 0 0 16,-2-2-4-16,4-3 1 16,-2 0-2-16,-2-3-16 15,1 2-28-15,-3-2-32 16,-5 0-85-16</inkml:trace>
  <inkml:trace contextRef="#ctx0" brushRef="#br0" timeOffset="219440.538">18572 10096 575 0,'-7'1'4'0,"-4"1"-3"15,2 5-1-15,0 8-2 16,-1 2-3-16,0 8-7 16,0 8 4-16,1 6 0 15,1 0-6-15,3 5-3 16,3 1 8-16,1 3 7 16,1 1 0-16,0 1 1 0,3-2 1 15,6 2 0-15,7-3 1 16,1-3 2-16,4-6 0 15,2-3 4-15,5-8 7 16,0-5-5-16,3-6 2 16,1-4-1-16,2-7 0 0,2-5-1 15,-2 0 1-15,2-15 0 16,0-6 2-16,-3-4-2 16,-3-7 1-16,-4-7-4 15,-2-3-4-15,-7-8 1 16,-4-1-4-16,-7-3-12 0,-5 1-3 15,-1-2 4-15,-8 3 4 16,-6 2-3-16,-8 3 11 16,-2 5 4-16,-3 1 4 15,-2 5 0-15,2 8 1 16,-8 3 0-16,4 7-4 0,-1 5 0 16,0 6-5-16,1 7 0 15,4 0-2-15,1 9 0 16,2 5-1-16,3 6-1 15,0 2 0-15,7-1 1 16,2 6-18-16,3-2-1 16,3 2-12-16,6-4-7 0,0-2-26 15,0-3-65-15</inkml:trace>
  <inkml:trace contextRef="#ctx0" brushRef="#br0" timeOffset="219732.7961">19388 10404 701 0,'2'4'11'16,"-2"-4"-18"-16,0 0-2 15,1 0 11-15,-1 0-7 16,0 0-18-16,0 0-3 16,0-4-24-16,-7-1-62 15,-2-2-190-15</inkml:trace>
  <inkml:trace contextRef="#ctx0" brushRef="#br0" timeOffset="220409.3969">19684 9994 573 0,'18'-9'7'15,"-1"0"-7"-15,7 0 8 16,3 0 6-16,2-4-11 15,0 3-2-15,-1-2 0 16,5-1-5-16,-3 0-7 16,-1 1-5-16,-2 3-12 15,-4 0-4-15,-5 2 23 0,-6 4 6 16,-2-1 4-16,-5 2-2 16,-3 2 2-16,-2 0 0 15,0 0 3-15,-13 0 5 16,-1 6-17-16,-12 0-25 15,-2 7 12-15,-6 3 19 0,-4 4 2 16,-3 1 1-16,1 4-1 16,1 2 6-16,0 0 6 15,3 3 11-15,4 1-1 16,3 1-11-16,3-2-7 16,6 2-2-16,5 0-3 0,3 2 3 15,7-4-3-15,3 0 2 16,2-1-3-16,6 0 3 15,8-5-1-15,6 1 1 16,1-3 2-16,6-1-2 16,1-3 1-16,-1 0 2 0,-1-1 0 15,-3-2 4-15,1-1 1 16,-12 3 0-16,-4-1-2 16,-6 5 7-16,-2 4 9 15,-19 1 7-15,-8 6-11 16,-3 5-6-16,-10-4-8 15,-2 5-3-15,-9-3-8 0,2-4-63 16,0-12-79-16</inkml:trace>
  <inkml:trace contextRef="#ctx0" brushRef="#br0" timeOffset="231447.4362">25983 9149 332 0,'0'3'11'16,"0"-1"-11"-16,0-2-9 16,0 0 16-16,0 0 15 15,0 0 3-15,0 0 2 16,0-4-13-16,0 1-6 16,0-4-4-16,0 1-1 0,0-1 1 15,0-2 8-15,0 1 12 16,-1-3-3-16,1-4-4 15,-2 1-2-15,2-4-5 16,0-3-5-16,0-3-2 16,0-1 0-16,0 0 1 0,2-1 0 15,-1-3 1-15,1-1-3 16,0 0-2-16,0-1 3 16,-2 1-1-16,-2-1 2 15,2-2-1-15,0 3-1 16,-4-1 0-16,-1 1-2 0,-1 1 5 15,2-1-5-15,1 0 4 16,1 1-1-16,1-2 0 16,1 0 2-16,0 0 3 15,-2-1 3-15,2 3-4 16,0-1-2-16,0 3 4 16,0 1-5-16,0-1-1 0,0 4-1 15,0 1 0-15,0-1-2 16,0 1 0-16,2 3 0 15,-1-1 0-15,3 3 0 16,-1 1 0-16,1 1 0 0,-3 5-11 16,2 4-13-16,-3 5-21 15,0 1-54-15,-8 0-173 16</inkml:trace>
  <inkml:trace contextRef="#ctx0" brushRef="#br0" timeOffset="232469.6443">25922 11569 447 0,'4'-2'20'15,"-2"-1"3"-15,-1 1-16 16,1 0 1-16,-2 2-6 16,3-1 0-16,-3 1 3 15,2 0-3-15,0 8-3 16,1 7 2-16,-1 4 5 0,3 6 0 15,-2 3-4-15,-1 0-1 16,0 0 3-16,-1-2-3 16,5-2-1-16,-5-5 1 15,4 1 1-15,-1-8-2 16,-1-2-22-16,0-10-44 16,-3 0-192-16</inkml:trace>
  <inkml:trace contextRef="#ctx0" brushRef="#br0" timeOffset="236981.3233">25845 8965 245 0,'3'0'186'0,"1"-2"-186"15,-3 0-12-15,4-2 0 16,-2 3 6-16,1-3-6 0,-1 2-7 15,-1 1-4-15,1-1 15 16,1-2 8-16,-1 1 9 16,1-3 4-16,0 1-2 15,-2 0-2-15,2-2 3 16,1 1-1-16,0-3-9 0,2 2-1 16,1-1 0-16,-1-4-1 15,-2 4 1-15,2 1 2 16,-4-4 1-16,1 2 10 15,-1 0 4-15,-2-2 7 16,1 1-7-16,0-5-10 16,1-1-3-16,3 0-3 0,-3-4-1 15,4-3-1-15,-1 2 2 16,1-2-2-16,-2 1 1 16,1 1 2-16,-5-2 6 15,1 3 8-15,0-1-4 0,-2 1-4 16,0-2-1-16,0 3 4 15,0-4-4-15,0-3-2 16,2 2 0-16,-1-3-2 16,-1-4 1-16,0 3-1 15,0-2-1-15,0 0-2 16,0 1 0-16,0-3 0 0,0 3 0 16,0-1 0-16,0 0-1 15,-5-2 1-15,3 1-1 16,-3-3 0-16,0 0 0 15,1 1 0-15,-1 0 1 16,-5-2-1-16,4 3 1 0,-3 0 1 16,-1 0-2-16,0 1 0 15,1 1 0-15,-2-2 2 16,2 2 2-16,0-1 1 16,4-1-2-16,-1 2 1 15,2-1-1-15,3-1-2 0,-1 2 0 16,2 2-1-16,0-1 0 15,0 1 1-15,0 1-1 16,0 0 1-16,0 0-2 16,0 0 1-16,0 1 0 15,0-1 1-15,0 2-1 0,0 0 1 16,0 2 2-16,0-1 1 16,0 0-2-16,0 0 0 15,-2 3-1-15,2-1 0 16,0-1-1-16,0 2 1 15,0 0 0-15,0-3-2 0,0 1 2 16,0 2 0-16,5-3-1 16,-3 1 0-16,0 2 0 15,1-2 0-15,-2 1 1 16,-1-1-2-16,0 3 2 16,0 1-1-16,0-1 0 15,0-2 1-15,-4 3-1 0,2-1 0 16,-1-2 0-16,-1 0 1 15,4-1-1-15,-2 0 0 16,2-4 0-16,0 3-1 16,0-4 2-16,0 0-2 15,0 3 2-15,0-2 0 0,0-1-2 16,0 1 1-16,0 0 1 16,0 0-2-16,0 2 2 15,0-1 0-15,0-1-2 16,0 0 1-16,0 0 1 15,0-1 1-15,-1-3-1 0,1 1-1 16,0 0 1-16,0-1-1 16,0 3 0-16,0 1 1 15,0 0-1-15,0 2 0 16,0 2 2-16,0 3 1 16,-4 3-2-16,-1-3 2 0,0 2-1 15,-3 2-1-15,3-2 1 16,-1 2-2-16,1 2 0 15,0-1 0-15,2 3 0 16,-2 1 0-16,2 1 0 0,-1 1 0 16,2 0 0-16,-1 2 0 15,1 0-3-15,2-1 2 16,-2 3-1-16,1 0 1 16,-1-2 1-16,0 3 0 15,0 0-2-15,1 2 2 16,-4-1 2-16,5 1 0 15,-2 1 0-15,1-1-2 0,-1 2 0 16,2-2 0-16,0 2-2 16,0 0 1-16,0 0-2 15,0 0-6-15,0 0-9 16,0-2-8-16,0 2-13 16,0 0-15-16,0 0-28 0,0 0-132 15</inkml:trace>
  <inkml:trace contextRef="#ctx0" brushRef="#br0" timeOffset="237714.1803">25658 5527 443 0,'-9'-10'4'0,"-4"-1"14"16,6 2 13-16,0 0-6 16,0 3 0-16,-1 2-5 15,5 0-4-15,1 0 4 16,2 2 1-16,0 2-12 0,13-1-13 15,8 1 6-15,14-2 12 16,11-2 6-16,14-1-5 16,8-1-5-16,8 1-6 15,0 3-3-15,-6 2-17 0,-3 0-76 16,-17 0-133 0</inkml:trace>
  <inkml:trace contextRef="#ctx0" brushRef="#br0" timeOffset="241568.5382">32143 4463 559 0,'5'-24'-6'16,"-2"-1"11"-16,-1-3 5 0,2-1-2 15,-1 3-4-15,-1-5-4 16,1 3-4-16,-5-1-8 16,2-3-12-16,-5 2-20 15,-10-1-19-15,-5 1-5 16,-9 2-27-16,-5-1 72 0,-4 0 22 16,-9 1 47-16,1-1 28 15,-5 1-24-15,-3 1-21 16,-5-2-5-16,4 3-5 15,-4 2-4-15,1 1-4 16,-5 2-9-16,-1 2-3 16,-3 2 2-16,-3 3-2 0,-5 0 0 15,-5 5-2-15,-2 1-7 16,-4 6-1-16,-2 2 3 16,0 0 6-16,1 0 1 15,7 7 3-15,-1 4-2 16,3 6 2-16,3 0 2 0,4 8 4 15,-2 2-3-15,5 8 1 16,2 2-5-16,3 6 1 16,5 6-1-16,1 1-1 15,5 8-1-15,0 4 2 16,5 2-1-16,1 4 0 0,2 0-1 16,5 5 0-16,-2 0-1 15,5 0 2-15,2 2 1 16,5 2-1-16,2 3-1 15,5-1 2-15,2 1-1 16,8-3 0-16,3 2 2 0,6-3 0 16,3-1-1-16,3-3 0 15,11 2-2-15,10-5 1 16,5 1 1-16,6-4 0 16,6-4 0-16,7-3-2 15,7-3 0-15,0-6 1 0,9-4-1 16,4-3 0-16,2 0-2 15,5-4 0-15,4-2 2 16,1-3-4-16,0 2-7 16,5-6 8-16,1-3 4 15,4-4 1-15,1-3-2 16,5-6 11-16,0-5 0 0,5-6-5 16,-1-3 3-16,-2-1 1 15,-3-13-5-15,-2-4-2 16,-3-7-1-16,-5-7 2 15,7-6-2-15,-4-4 1 16,2-10 0-16,-2-6 3 0,-3-6-3 16,-5-6-2-16,-4-6 1 15,-4-5-2-15,-8-6 2 16,-5-4-6-16,-8-2-1 16,-5-7 4-16,-12 0-8 15,-10-3 1-15,-11-2 6 0,-13 0 3 16,-8-4 1-16,-24 2 8 15,-13 0-1-15,-14 1-3 16,-17 3-5-16,-13 9-8 16,-21 6-6-16,-14 11-14 15,-16 12-26-15,-5 13-170 0</inkml:trace>
  <inkml:trace contextRef="#ctx0" brushRef="#br0" timeOffset="250855.6302">15786 4386 446 0,'-5'-5'-17'0,"-2"1"18"16,0 0-4-16,-3 2-6 15,-5 2 1-15,-1 0 7 0,-4 0 8 16,-1 0 6 0,-2 2 11-16,-1 4-5 0,-1-1-8 15,0 0-6-15,-4 4-2 16,0 0-1-16,0 2-2 15,-3 0 2-15,1 5-4 16,-1 2 4-16,0 1-2 16,1 2 0-16,3 3 0 0,-3 2 0 15,4 5 0-15,-2 3 0 16,3 0 0-16,3 3 0 16,-1 1 0-16,4 5 0 15,4 3 0-15,1 2 0 16,3 4 0-16,0 5 0 0,6-2 0 15,1 2 1-15,3-3-1 16,2 3 0-16,0 0 0 16,7-2 0-16,4 2 0 15,1 0 0-15,9-4-1 16,-4-1 1-16,8-4-2 0,2-6-1 16,2-7-1-16,5-3-1 15,4-5 4-15,4-2 1 16,-2-7 0-16,3-4 2 15,4-3-1-15,-2-6 0 16,2-3 1-16,-3-2 2 0,0-7 3 16,-3-9-1-16,3-7-1 15,-3-8 1-15,-2-3 1 16,0-10 0-16,1-6-2 16,-4-6 2-16,0-4-3 15,-6-6-2-15,-1-2-1 0,-5 0 1 16,-9-4 1-16,-5-2 4 15,-5-1 6-15,-5 0-5 16,-5-5-4-16,-12 2 2 16,-6-4 2-16,-6 3-8 15,-5 6 3-15,-3 9-2 0,-8 9 2 16,-4 13-2-16,-1 19-18 16,-10 14-34-16,-4 9-53 15</inkml:trace>
  <inkml:trace contextRef="#ctx0" brushRef="#br0" timeOffset="251897.8797">25724 5445 190 0,'0'-3'8'0,"0"-1"-6"15,0 1-14-15,0-3-57 0</inkml:trace>
  <inkml:trace contextRef="#ctx0" brushRef="#br0" timeOffset="253173.6024">25816 5472 255 0,'-2'-4'63'0,"0"1"-6"16,-1-1-13-16,-1 1-11 16,-1-1-6-16,0 3-19 15,-1-3-6-15,-3-2 0 16,0 3-3-16,-2-1 2 15,-1 0-1-15,1 1 1 0,-2 0-2 16,-1 1 1-16,1 0-1 16,-2 0 1-16,-4 0-2 15,0 2 2-15,-3 0-1 16,-3 0-4-16,-4 0-1 0,-1 0 2 16,-3 0 4-16,-4 0 0 15,-1 2 1-15,-4 0 5 16,1 2-2-16,-1-1-2 15,-4 0 0-15,0 1 1 16,-5-2-2-16,1 0 5 16,-3 0 4-16,-1-1-16 0,-4 1 4 15,-3 0-2-15,0 0 4 16,1-2-4-16,-2 1 4 16,-1 2 0-16,-2-3 0 15,-1 0 0-15,0 1 0 16,-3-1 4-16,2 0 0 0,3 0-2 15,-4 0-1-15,3 2 0 16,1-2-1-16,-3 0 0 16,5 0 1-16,-4 0-3 15,3-2 1-15,-1 2-5 16,-1 0 1-16,2-1-9 0,-1-2 11 16,-1 2 3-16,3-5 1 15,0 3-2-15,-2-1 4 16,1 3 7-16,0-3-1 15,0 2-3-15,-1-1-4 16,-2 1-2-16,0 0 0 0,-2 0 1 16,0 0-1-16,4 2 0 15,-5-3 1-15,0 3-2 16,5-2 1-16,-2 0-1 16,-1 1 0-16,5 1 2 15,-1-2-1-15,-2 2-1 16,1 0 2-16,-1 0-1 0,2 0 0 15,-1 0-8-15,-2 0-5 16,5 2 9-16,0-1 2 16,3 1-1-16,0 0 1 15,-1 1 3-15,3-3-2 16,2 2 2-16,-2 0 0 16,3-2 0-16,2-2 3 0,-1 2 0 15,2 0-2-15,-2 0-1 16,3 0-3-16,-1 0 3 15,0 0 0-15,-1 0-2 0,5 0 1 16,-5 0 1-16,1 0-2 16,3 2 1-16,-1-2 1 15,3 2 1-15,4 0 0 16,4-2-2-16,4 0 2 16,3 0 2-16,1 0 3 15,7 0-1-15,5 0 2 0,5 0 9 16,4 0-2-16,2 0-6 15,6 0-3-15,0 0-17 16,4 0-39-16,5-2-33 16,3-4-112-16</inkml:trace>
  <inkml:trace contextRef="#ctx0" brushRef="#br0" timeOffset="254041.6718">19746 5282 350 0,'26'0'3'16,"3"0"14"-16,5-3 3 16,5-3 4-16,3 0-13 15,0-3-6-15,-1 0-1 16,0 0-2-16,-9 1-2 0,-3 2 1 15,-10 0-26-15,-4-1-16 16,-8 4-57-16,-7 1-68 16</inkml:trace>
  <inkml:trace contextRef="#ctx0" brushRef="#br0" timeOffset="254435.1145">19630 5324 432 0,'-21'16'2'0,"1"0"-2"15,4 2 3-15,3 5-1 0,1 2 1 16,0-2 3-16,10 2-1 15,2 0 1-15,0-2-2 16,12 1-1-16,5-3-1 16,7 1 1-16,5-3-1 15,3-1 2-15,4 2 4 0,-2-5 0 16,-2 1 0-16,-2-1-5 16,-6-3-1-16,-7 3 0 15,-10-1 0-15,-7 0-2 16,-14 8 4-16,-14 1 3 15,-12 5-3-15,-7 1-1 0,-6-1-3 16,-3-1 0-16,0-2 1 16,9-4-4-16,-1-4-83 15</inkml:trace>
  <inkml:trace contextRef="#ctx0" brushRef="#br0" timeOffset="264532.1626">12700 5704 486 0,'-3'1'22'0,"-1"1"-1"16,1-2-2-16,3 0 7 0,0 0-13 15,0 0-10-15,0-3 1 16,0-2-6-16,0-1-1 15,-2-1-13-15,0 0 2 16,0 0 6-16,-1 0-5 16,-2 1-2-16,-3-1 5 0,-1 2 9 15,0 0 0-15,-4-1 3 16,1 2 6-16,-3 1 6 16,-1-1-3-16,0 1-7 15,-2-1-2-15,2 1 3 16,-3-1 1-16,-1 1-3 15,1-3-2-15,-2 1 0 0,0-2-1 16,-1-1-3-16,-3 1-5 16,2-1-6-16,-4-1-3 15,-2 1 6-15,0 0 6 16,-1 1 3-16,-1-1 2 16,4 1 0-16,0 0 0 0,-2 2 0 15,5 1 0-15,-3 0 0 16,1 1 1-16,3 3-1 15,-2 0 0-15,-1 0 0 16,4 0 0-16,-4 5 0 0,4 3 0 16,-3 2-1-1,3 1 2-15,-4 1-1 0,3 1 0 16,-1 1 0-16,1 2 0 16,2 2-1-16,-1 0 2 15,0 3-2-15,1 1 1 0,-1 3 1 16,-1 0-2-16,0 3 0 15,-2 1 1-15,1-1 0 16,1-1 1-16,-3-2 0 16,4 0-1-16,2-3 3 15,-4 0 1-15,7-2-3 16,-2 0 0-16,5-2-1 0,-1-1 0 16,3 2 0-16,3-3 0 15,2 1 0-15,1 3-1 16,1 0 0-16,5 1 0 15,-2 3-1-15,2-2-1 16,0 3-1-16,0 0 4 0,4 0-1 16,3 2 1-16,0-4 0 15,6 0-1-15,-1-1 1 16,5-1-1-16,0-1 0 16,5-4 2-16,3 0 3 15,2-2 0-15,0-3-2 0,4 0-1 16,1-3 2-16,2 0-2 15,2-5-1-15,5 0 1 16,1-2-1-16,1-1 0 16,-1 0 1-16,4 0 0 15,-2 2-2-15,3-2 0 0,1-6-3 16,3-3-1-16,0-1 2 16,2-6-4-16,-1 1 8 15,2-6-1-15,-1-2 0 16,-4-6 3-16,0-1 7 15,1-2 8-15,-5-8 1 16,-4-2-1-16,-2-5-1 0,-2-3-7 16,-6-3-4-16,-10 0-4 15,0-5 1-15,-10 3-1 16,-9 0 0-16,-2-1 0 16,-11 2-2-16,-14 3 5 0,-9 5-11 15,-11 6 7-15,-9 8-5 16,-10 13-7-16,-16 13-2 15,-10 8-21-15,-13 25-36 16,-7 15-97-16</inkml:trace>
  <inkml:trace contextRef="#ctx0" brushRef="#br0" timeOffset="268838.6566">12656 6534 376 0,'0'-4'18'15,"-6"-1"7"-15,-1-2-11 0,3 4-4 16,-1-2-7-16,-1 1 0 16,3-5 0-16,-2 4 3 15,0-3 5-15,-2 2-10 16,0-4-6-16,0 4-4 15,-1 1 3-15,-4 0 4 0,0-1-1 16,-1 1-19-16,-1 3-3 16,-1-2 23-16,-2 1 12 15,0 3 11-15,0-4-6 16,0 3 5-16,2-1 3 16,-4 0 2-16,5-3-2 15,-1 4-9-15,0-2-8 0,-4 1-2 16,4 0 0-16,-4 1-3 15,-1-2 1-15,-1 0-1 16,0 2-1-16,-1-3 1 16,-5 2-1-16,4-2 0 0,-4 1 1 15,2-1 1-15,-1 3 0 16,-1-3-1-16,0 2 1 16,1 1-1-16,-3 1 0 15,2 0-1-15,-1 0 1 16,-1 0-1-16,-2 5-1 15,-1 4 2-15,-2 2-3 0,0 1 1 16,-3 1 3-16,0 2-3 16,4 0 2-16,-4 1-1 15,3 3-1-15,0 1 2 16,0 2 0-16,0 1-1 0,-1-2 0 16,1 4 0-16,3-2 0 15,-1 1 0-15,2 2 0 16,1-2-1-16,0 0 2 15,5 3-1-15,0-2 0 16,2 0-1-16,5 3 1 16,0-1-1-16,5 2 2 0,1-1-2 15,2 3 1-15,4 1-1 16,-1 2-1-16,3 1 0 16,0 3-4-16,2-3-1 15,-1 5 3-15,2-5 1 16,0 5 1-16,0-5 2 0,3 1 0 15,3 0 0-15,3-4 0 16,0 0-1-16,4-4 0 16,-1 1 1-16,5-4-2 15,2-2 1-15,3-1 1 16,3-1-2-16,2-2 4 0,5-2-2 16,1-1 0-16,2-4 1 15,1 1-3-15,0-3 3 16,1-3 0-16,2 1-4 15,-2-3-6-15,-1-3 3 16,3 0 3-16,0-2 3 16,0 0 0-16,0 0-1 0,2-4 2 15,1-5 1-15,-1-2-1 16,-2 1 2-16,3-5-1 16,-1 2 0-16,0-6 0 15,1 3-2-15,-1-1 2 16,-3-3-3-16,-2 2 2 0,2-2 0 15,-2 1 0-15,-6-2 1 16,4-5 4-16,-2 2 2 16,-3-7-2-16,2-1-3 15,-1-7 1-15,-3-4 2 16,2-4 3-16,-2-6-2 0,-4-8 0 16,-1-1-1-16,-2-4 1 15,-3-2-2-15,-5 0-2 16,-4 1-2-16,-6-1 0 15,0 4 0-15,-6 0-2 16,-12 8 4-16,-10 3-4 0,-9 4-6 16,-12 7 4-16,-8 8-8 15,-13 10-4-15,-14 12-10 16,-9 12-22-16,-15 0-41 16</inkml:trace>
  <inkml:trace contextRef="#ctx0" brushRef="#br0" timeOffset="275718.4546">26035 11606 139 0,'0'0'88'16,"0"0"-51"-16,0 0-4 15,0-2-15-15,0 2 1 16,0 0 2-16,0-1-7 0,0 1-8 15,2 0-1-15,-2 0 4 16,0 0 0-16,0 0-3 16,0 0-2-16,0 0 2 15,0 0 2-15,0 0-1 16,0 0 0-16,0 0-1 16,0 0 3-16,0 0 0 0,0 0 1 15,0 0-1-15,0-2 1 16,0 2-2-16,0 0 2 15,0 0-6-15,0 0-4 16,0 0 0-16,0 0 1 16,0 0-1-16,0 0 1 0,0 0 0 15,-2-2-2-15,-2 2 1 16,3 0 0-16,-3 0-1 16,2 0 2-16,-1 0 0 15,3 0 1-15,-2 0 0 16,2 0-3-16,0 0 2 15,0 0-1-15,0 0 2 0,0-2-2 16,0 2 2-16,0 0 5 16,0 0 0-16,0 0-3 15,0 0 1-15,0 0-1 16,-2 0 0-16,2 0-2 16,-3 0 0-16,1 0-1 0,0 0 0 15,2 0 2-15,-4 0-3 16,2-1 0-16,1 1 1 15,-3 0-3-15,2 0 3 16,1 0-1-16,-3 0 1 16,4 0-1-16,-2 0 0 0,2 0-1 15,-1 0 0-15,1 0 1 16,-2 0 0-16,0 1-2 16,0 1 0-16,2 2 2 15,-1-3 1-15,-1 4-2 16,0-2 1-16,2-1 1 0,0-1-2 15,-3 3 2-15,3-2 2 16,0-2-1-16,0 1 3 16,0-1 2-16,0 2-4 15,0-2-2-15,0 2 0 16,0 1-9-16,0-3-41 0,0 0-55 16</inkml:trace>
  <inkml:trace contextRef="#ctx0" brushRef="#br0" timeOffset="279325.4299">28624 12500 580 0,'-10'2'14'0,"1"-2"-12"16,4 3-2-16,1 4-2 15,0 6-2-15,2 8 1 16,-3 6 2-16,3 9 1 0,0 8 1 16,-1 12 2-16,1 6 2 15,-3 8-2-15,1 4-1 16,-2 5-1-16,-1 1 0 15,0-1 0-15,-1-8-1 16,0-3 0-16,3-8 0 16,1-8-6-16,1-6-22 0,3-8-13 15,0-10-25-15,0-8-72 16</inkml:trace>
  <inkml:trace contextRef="#ctx0" brushRef="#br0" timeOffset="279993.1166">28407 12320 566 0,'-5'-23'32'16,"1"-4"-27"-16,4-2 8 15,4 3 1-15,14-3-5 16,9 0-5-16,9 1-2 0,10-1 0 15,8 2 3-15,9 6-1 16,3 9-4-16,3 5 1 16,-4 7-2-16,-9 10-15 15,-5 13 7-15,-12 9-2 16,-12 10 6-16,-12 6 3 0,-13 8 4 16,0 9-1-16,-13 3 1 15,-9 5 3-15,-2-2 2 16,-3 2 0-16,4-5-5 15,3-5-1-15,9-6 2 16,9-4-5-16,0-5 2 0,16-4 0 16,11-6-6-16,5-3 1 15,8-5 3-15,1 0 2 16,0-5 0-16,-2 2 0 16,0-2 0-16,-12 2 0 15,-8-2 0-15,-12 1 2 16,-7 1 2-16,-5 3 15 0,-18 1 1 15,-7-4-7-15,-11 5-1 16,-3-4 5-16,-5 0-2 16,-5-5-4-16,1-2-6 15,0-6-4-15,5-2-4 0,3-6-19 16,8-7-7-16,8 0-14 16,9-6-9-16,9-9-18 15,11-3-13-15,2-4-157 16</inkml:trace>
  <inkml:trace contextRef="#ctx0" brushRef="#br0" timeOffset="280448.9903">29416 13067 594 0,'-7'30'0'16,"0"1"0"-16,4 3 1 16,1 4-2-16,2-3 2 15,0-1-6-15,2-2-12 16,10-7 3-16,5-4 8 15,2-6 3-15,6-3 1 0,6-9 2 16,3-3 9-16,3 0 10 16,2-15 5-16,-2-3 0 15,-1-7 1-15,-7-4-5 16,-7-7-1-16,-9 0 2 16,-11-6-9-16,-2-2-6 0,-12-1-4 15,-13 5 1-15,-8 5 0 16,-9 5 0-16,-2 8-5 15,1 8 1-15,-2 10 1 16,4 4 0-16,5 4-5 16,2 14-27-16,9 3-12 15,6 4-34-15,7-2-10 0,7-3-116 16</inkml:trace>
  <inkml:trace contextRef="#ctx0" brushRef="#br0" timeOffset="280743.7368">30174 12757 595 0,'-3'16'-1'0,"-10"7"1"16,1 8-5-16,-7 6 5 16,-6 11 1-16,-3 5 1 0,-2 4-6 15,-5 1 5-15,-5-1-40 16,1-5 0-16,2-11-12 16,0-2-4-16,5-12-46 15,6-11 46-15,0-7 2 16</inkml:trace>
  <inkml:trace contextRef="#ctx0" brushRef="#br0" timeOffset="280971.4652">29661 12766 528 0,'10'-2'68'0,"1"2"-55"16,3 13-8-16,5 11 12 15,4 8 0-15,-2 6-11 16,4 8-3-16,2 2-3 0,4 4 3 16,1 0-3-16,4 1-7 15,3-3-18-15,3-4-18 16,1-6-26-16,-3-6-3 16,1-7-74-16</inkml:trace>
  <inkml:trace contextRef="#ctx0" brushRef="#br0" timeOffset="281746.1842">30596 12088 630 0,'0'23'-6'16,"2"6"-1"-16,4 8 8 16,-3 9 0-16,4 8-1 15,-2 6 0-15,2 3 0 0,-1 3 0 16,0 0-1-16,-3 2-6 16,1-2 8-16,-3 1-1 15,-1-2-1-15,2-1 2 16,-2-5-1-16,0-2 2 15,2-5 5-15,-2-8-3 0,0-4-2 16,0-8-1-16,0-7-1 16,0-7 1-16,0-6 0 15,0-7-1-15,0-5-7 16,0-5-2-16,-2-18 12 16,-1-5-5-16,-1-14-3 0,-3-8 2 15,-1-7 3-15,-2-7 0 16,-2-6 0-16,-3-1 1 15,1-4 0-15,-1-3-1 16,3 1 1-16,0 0 4 16,2 2 2-16,3 4 6 0,2 1 6 15,1 2 2-15,4 6-3 16,0 2-4-16,6 6-5 16,2 7-3-16,5 6 1 15,1 15 3-15,3 8-4 16,2 11-2-16,3 7-3 15,0 7-2-15,-1 12 1 0,-1 9 0 16,-2 13 1-16,-6 2 0 16,-3 2-1-16,-6 7 0 15,-3 0-4-15,0 1-4 16,-5 1-13-16,-2-2-6 16,0-4-14-16,4-5-15 0,-2-8-36 15,5-8-20-15,0-9-179 16</inkml:trace>
  <inkml:trace contextRef="#ctx0" brushRef="#br0" timeOffset="282088.2522">31063 11726 685 0,'4'-4'-1'16,"-4"4"1"-16,2 4-7 15,-1 14 4-15,1 12 2 16,-2 7 2-16,0 16 0 0,2 9 1 16,-7 10 0-16,-4 12-1 15,-2 4 1-15,2 8 1 16,-4 2-1-16,2 0 0 15,3-6-2-15,2-5 1 16,3-9 2-16,-2-10-3 16,4-5 1-16,2-12 1 0,-1-8-15 15,0-5-22-15,7-13-19 16,-2-10-48-16,2-10-147 16</inkml:trace>
  <inkml:trace contextRef="#ctx0" brushRef="#br0" timeOffset="282864.2358">31309 12552 460 0,'7'12'98'0,"-1"9"-95"15,-6 8 4-15,0 8 19 16,-7 5-9-16,1 4-9 15,3 0-6-15,0 1 0 16,3-4-2-16,0-8-1 16,10-5-1-16,4-6-6 0,2-6 7 15,4-10 1-15,1-6 3 16,0-2 10-16,-2-7-3 16,-4-11-6-16,-3-7 2 15,-7-5-12-15,-5-11-13 16,-2-2-6-16,-8-3 0 0,-9-1 17 15,2 5 6-15,-1 6 3 16,2 7 6-16,1 10 7 16,6 8 2-16,2 4-5 15,4 7-4-15,3 0-8 16,0 7-3-16,2 6 2 0,8-1 4 16,4 4-1-16,8-4 6 15,2-1-1-15,6-2 0 16,2-2-3-16,4-7 0 15,2 0 1-15,2 0-3 0,1-14 1 16,-4-2 0 0,1-7 0-16,0-8 0 0,0-9 0 15,-4-9-3-15,1-8-1 16,-1-11-8-16,-3-8 0 16,-6-5 2-16,-5-2 0 15,-4-1 10-15,-14 4 11 16,9 1-2-16,-11 6 0 0,0 9-1 15,-6 8-1-15,-6 8-2 16,-2 13 2-16,-1 8 6 16,1 9 3-16,-3 11-8 0,4 7-4 15,-1 7-3-15,4 16-4 16,0 13-1-16,2 12 10 16,4 11 4-16,1 10-6 15,3 11 0-15,-2 7-6 16,4 1 1-16,-2 10-1 0,7-3 0 15,8 1 1 1,4-7-1-16,6-8 1 0,7-6-2 16,-1-14-2-16,9-6 0 15,-4-11 6-15,1-6-3 16,-1-8-2-16,0-10-16 16,-2-10-13-16,1-10-14 15,-5-13-42-15,-5-18-72 0</inkml:trace>
  <inkml:trace contextRef="#ctx0" brushRef="#br0" timeOffset="283093.5479">31861 12184 759 0,'22'-14'-8'0,"14"-8"8"16,11 1 8-16,13-4 3 16,6 5-8-16,4 2-4 15,0 2 0-15,-5 8-27 16,-4 1-58-16,-11 6-75 16,-12 1-163-16</inkml:trace>
  <inkml:trace contextRef="#ctx0" brushRef="#br0" timeOffset="283734.0762">28348 14095 640 0,'-14'0'6'0,"5"0"6"16,7 0 2-16,2 0-5 0,9 0-16 15,13-4-3-15,8 0 8 16,13-1 1-16,11-4 0 16,14 0 1-16,12-3 1 15,13-3-1-15,14-1 1 16,17-2-1-16,13-1 6 0,21-6 6 16,14 2 4-16,11-4 1 15,20-3 1-15,8-2-5 16,9-4-2-16,4 2-2 15,7-2 2-15,-4 1-1 16,-2-1 0-16,-6 0-6 0,-7 4-4 16,-16 2-2-16,-13 5-7 15,-18-2 1-15,-18 9-9 16,-26-1-5-16,-23 7-6 16,-28-3-14-16,-29 5-41 15,-33-3-50-15</inkml:trace>
  <inkml:trace contextRef="#ctx0" brushRef="#br0" timeOffset="544125.4386">27718 9244 204 0,'0'-8'-3'16,"0"1"3"-16,0-1 2 0,0 1 1 16,0 0-2-16,0 2-1 15,1-1 1-15,-1 0-2 16,0 4 5-16,0-2 4 16,0-1-5-16,0 1-4 15,-1 1-16-15,-3-1-44 16,1 0-40-16</inkml:trace>
  <inkml:trace contextRef="#ctx0" brushRef="#br0" timeOffset="545162.262">27704 9160 66 0,'-3'-4'76'0,"1"0"-25"16,1 1-23-16,1-3-13 16,0-1-5-16,0 2 2 15,0-6-5-15,0 4-1 0,0-4 0 16,3 2 0-16,0-2-2 16,-1 1 9-16,-2 1 6 15,0-2 1-15,0 2 1 16,0 0 5-16,0 0-3 15,-2 2-9-15,-1 0-6 16,0 2-2-16,1-1 0 0,-2 5 3 16,1-3 5-16,-1 4-8 15,3-2 4-15,-1 2 1 16,-2 0-2-16,3 0-2 16,-1 0-1-16,2 0-1 15,0 0 5-15,-2 0-4 0,2 0-3 16,0 0-3-16,0 0 0 15,0 2 0-15,0 2 0 16,0 1 0-16,2 4 0 16,0 3 1-16,1 1-1 0,1 1 0 15,1 6 2-15,-2 0-1 16,1-1 2-16,-2 4 0 16,-1-1-2-16,1 3 0 15,1-2 0-15,-1 4 0 16,-1-1-1-16,1 3 2 15,0 1-2-15,-1 4 1 0,1 0-1 16,0 0 0-16,-2 3 1 16,0 2-1-16,0 2 1 15,0 2-1-15,0 1 1 16,0 1-1-16,0 1 2 16,-4 1-2-16,4 0 0 0,-1-1 0 15,1 0 0-15,0 0 0 16,0 1 0-16,0 0 1 15,1 3 0-15,3-3 0 16,3 0 1-16,0 1-1 16,1-6-1-16,-1-4 1 0,0-3-1 15,0-3 0-15,2-4 1 16,-3-1-1-16,-3-4 0 16,1 0-1-16,1-3 2 15,-4-4-1-15,3-2 1 16,-2-5-1-16,0-4 0 0,0 1 1 15,-2-6-1-15,0 0 3 16,0 0 2-16,0-3 8 16,-6-8-9-16,-1-2-3 15,-3-5 0-15,-4 2-1 16,1-4 1-16,-2 1-2 0,1-2 1 16,-3 3-1-16,0 0 2 15,-2 0-1-15,2 2-1 16,-1 0 1-16,2 2 1 15,-1-1-1-15,2 1 0 16,2 1 1-16,0 3-2 16,4-1 2-16,0 6-2 0,2-2 2 15,4 3 3-15,1 4 1 16,2 0-1-16,0 0-7 16,0 4-1-16,0 6 3 15,7 3 1-15,1 3 0 16,2 0 0-16,-1 0 1 0,1 0-2 15,0 0 2-15,-1-4-1 16,3 3 0-16,-4-5 0 16,4-1-1-16,0-3 1 15,-2-3 0-15,2-3 0 16,0 0 2-16,-1-9 10 0,3-10 6 16,3-4 6-16,-3-8-6 15,1-5-9-15,-5 1-6 16,-1 5-2-16,-1 3-17 15,-3 7-5-15,-5 8-27 16,0 3-62-16,-2 2-204 0</inkml:trace>
  <inkml:trace contextRef="#ctx0" brushRef="#br0" timeOffset="545946.2056">27621 8963 429 0,'0'-3'10'0,"0"-1"32"15,-4 0-14-15,3 2-1 16,-1-1-11-16,0 1-3 15,-1 2-4-15,3-2-6 16,-1 2-2-16,-1 0 1 0,-3 4-4 16,0 10-1-16,-4 7 3 15,-4 8 0-15,1 5 0 16,-3 0 0-16,1 3 0 16,2-3 0-16,-2-5 0 0,6-4 0 15,1-8 0-15,2-2 0 16,0-7 0-16,2-2 0 15,3-4 0-15,0-2 2 16,0 0 2-16,0-12-3 16,5-3 1-16,3-6 0 15,-1-8-1-15,3-3 6 0,0-1 2 16,-1 2 4-16,1 4 3 16,-3 6 0-16,1 5-6 15,-1 7-1-15,0 5-1 16,1 4-4-16,6 4-3 15,0 8 1-15,4 4-1 16,4 4 3-16,0 1-4 0,2 1 1 16,3-1-1-16,-2-3-40 15,-1-4-34-15,-3-3-85 16</inkml:trace>
  <inkml:trace contextRef="#ctx0" brushRef="#br0" timeOffset="548410.1196">27955 10461 64 0,'0'-7'116'0,"0"0"-81"16,0 2-7-16,0-1-6 16,2 1 10-16,-2-1 2 0,2-1-7 15,-2 4-10-15,1-4 7 16,1 1 3-16,-2 1-2 15,0 0 0-15,0 3-12 16,0-2-3-16,0 3-4 16,0-1 3-16,0 2 0 0,0 0-3 15,0 0-2-15,0 0 0 16,0 0 0-16,0 0 2 16,0 0-2-16,0 0-2 15,2 0 1-15,-2 7-1 16,1 0 1-16,3 4-2 15,-2 1 1-15,-1 3-1 0,3 4 1 16,-2 7 0-16,-2-1 0 16,0 8 0-16,0 1 0 15,0 1 0-15,0 5 1 16,0-1 0-16,0 4 2 0,0 0 1 16,0 1-3-16,2 2 0 15,-2 3-1-15,0-5-1 16,0 2 0-16,0-4-1 15,-2-2 1-15,2 0 0 16,0-3 0-16,0 1-1 16,0 1 1-16,-2-1-1 0,2-1 1 15,-4 0 0-15,4-5-1 16,0 2 0-16,0-5 1 16,0-4-1-16,0-2 1 15,0-3-1-15,2-1 1 16,2-1-1-16,0-5 0 0,0 1 1 15,-1 1-1-15,-1-5 0 16,0 1 0-16,1 1 1 16,-1 1-2-16,-2-3 2 15,0 1-1-15,0-2 0 0,0 0 0 16,0-3 0-16,0 1 0 16,0-4 0-16,0 1 0 15,0-1 0-15,1-1 0 16,-1 0-1-16,0-1 1 15,0 1 0-15,4 0 0 16,-4 1 1-16,0 0-1 0,0-2-1 16,0 1 2-16,0 0-1 15,0-2 0-15,2 2 0 16,-2-1 0-16,0-1 0 16,0 0 1-16,0 0-1 15,0 0 1-15,0 0 0 0,0 0 0 16,0 0 1-16,-2-5 0 15,-3-1-1-15,-2-2 0 16,2-3-1-16,-3-3-1 16,-1 1 2-16,-1-3-1 15,-5 0 0-15,4-2-1 0,-3 0 0 16,-1 3-1-16,1-3 0 16,1 3 1-16,-1 1 1 15,3 0 0-15,1 3 0 16,1 0 0-16,2 4 1 15,2 2-1-15,0-1 2 16,4 3 0-16,-1-1-1 0,2 2 2 16,0 2-5-16,0 0-1 15,0 0 0-15,2 2 2 16,4 5 0-16,2 4 1 16,-1 0 0-16,4 1-1 15,-3 1 2-15,4 1-2 0,-2-2 2 16,2 3-2-16,-2-2 1 15,2-1 1-15,0-3-1 16,-2 2-1-16,-1-3 2 16,1-1-1-16,-3-1 0 0,-1-2 0 15,0-2 0-15,-1-2 0 16,-1 0 0-16,0 0 0 16,1-8 3-16,-1-8 6 15,2-4-3-15,3-1-4 16,1-6-2-16,-1 0-18 15,-1 4-23-15,2 4-14 0,-5-1-19 16,-3 6-132-16</inkml:trace>
  <inkml:trace contextRef="#ctx0" brushRef="#br0" timeOffset="549301.2392">27937 10318 307 0,'-6'-7'3'16,"0"2"33"-16,-2-2-5 0,2 4-1 16,1-1-16-16,0 0-3 15,0 4 12-15,1 0-2 16,1 0-8-16,0 5-9 15,0 7-4-15,-1 1 0 16,1 9 2-16,-3-1-2 0,1 6 1 16,-5 2 2-16,2 0-1 15,-3 3 2-15,1-6 0 16,-3 2-1-16,4-3 0 16,0-7 1-16,1-3 5 15,5-5-5-15,0-5-2 0,3-3 1 16,0-2 1-16,0-2 5 15,1-11 7-15,4-5-9 16,3-7-5-16,1-6-1 16,0-1 0-16,-1 0 0 15,0 2 0-15,-1 3 7 16,-1 2 8-16,-1 8 3 0,0 2-6 16,-2 8-2-16,5 2-1 15,-1 5-5-15,2 0-4 16,2 1 0-16,3 10 1 15,3 4 0-15,4-2 0 0,2 5-2 16,10 0-11-16,-1-4-44 16,4-1-58-16</inkml:trace>
  <inkml:trace contextRef="#ctx0" brushRef="#br0" timeOffset="560668.7456">14605 2968 387 0,'2'-18'3'0,"-2"1"14"16,0 4 6-16,0-2 9 0,0 5-9 15,0 1-5-15,-2 0 2 16,-1 3-4-16,-1 3-4 16,-1-1-6-16,2 4-4 15,-1 0-3-15,-4 0-4 16,1 6-1-16,-5 6 4 15,-1 7 0-15,-1 8 1 0,-4 9 0 16,-3 7 2-16,1 11 2 16,-4 5-1-16,1 8 1 15,0 1-2-15,3 5 1 16,2-2 0-16,5-3-1 0,5-1 0 16,6-9-1-16,0-2 1 15,6-11 0-15,8-1-1 16,8-11 0-16,5-7 0 15,4-5 0-15,3-10 0 16,4-9 2-16,5-2 2 16,0-13 1-16,3-9 2 15,-2-6 5-15,-4-5 1 0,-3-3-1 16,-11 0-6-16,-9 2-3 16,-10-2 1-16,-5 6-2 15,-15 5 2-15,-14 9-21 16,-11 9-5-16,-5 7 1 0,-4 17 9 15,-2 16 0-15,2 13-7 16,8 2-26-16,1 0-150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BITS Pilani :: Hyderabad Campus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4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2463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94" y="4716066"/>
            <a:ext cx="4983688" cy="446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ME C 211 Applied Thermodynamics</a:t>
            </a:r>
            <a:endParaRPr lang="en-US" dirty="0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4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FB97D-6D46-4A41-A4B9-18B77942461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0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0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879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534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3738"/>
            <a:ext cx="6081713" cy="3421062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3738"/>
            <a:ext cx="6081713" cy="3421062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6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078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the data set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2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9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377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565212" y="3352804"/>
            <a:ext cx="216975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26089" y="5257806"/>
            <a:ext cx="2946400" cy="832211"/>
            <a:chOff x="246967" y="2209800"/>
            <a:chExt cx="2209800" cy="832209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46967" y="2209800"/>
              <a:ext cx="2209800" cy="687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867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867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10039" y="2765011"/>
              <a:ext cx="1920240" cy="276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333"/>
              </a:lnSpc>
              <a:defRPr sz="4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389"/>
            <a:ext cx="103632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6517" y="1104901"/>
            <a:ext cx="10363200" cy="2244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517" y="3502026"/>
            <a:ext cx="10363200" cy="2246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709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54161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62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33563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1439"/>
            <a:ext cx="8534400" cy="17621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17" y="1104900"/>
            <a:ext cx="10363200" cy="4643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49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389"/>
            <a:ext cx="103632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6517" y="1104901"/>
            <a:ext cx="10363200" cy="2244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517" y="3502026"/>
            <a:ext cx="10363200" cy="2246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148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94932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13" marR="0" indent="-3413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Arial" panose="020B0604020202020204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175846" y="6553201"/>
            <a:ext cx="2033954" cy="275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2389-E53D-4675-A2A3-64719459F04A}" type="datetime1">
              <a:rPr lang="en-IN" smtClean="0"/>
              <a:t>28-11-2017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278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17" y="1104900"/>
            <a:ext cx="10363200" cy="4643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37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" y="152400"/>
            <a:ext cx="9677400" cy="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9916"/>
            <a:ext cx="10515600" cy="839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emf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0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7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Numerical Measures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9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975"/>
            <a:ext cx="10429876" cy="795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Kentucky Derby Data: Box Plot &amp; Five-Number Summary &amp; Outliers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57125"/>
              </p:ext>
            </p:extLst>
          </p:nvPr>
        </p:nvGraphicFramePr>
        <p:xfrm>
          <a:off x="304800" y="1219200"/>
          <a:ext cx="5416600" cy="43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902000"/>
              </a:tblGrid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FIVE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NUMBER SUMMARY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Kentucky Derby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119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122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124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Q3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129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172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885">
                <a:tc gridSpan="2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IQR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1.5*IQR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Limit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139.5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 Limit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111.5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19200"/>
            <a:ext cx="5512015" cy="4351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963160" y="640080"/>
              <a:ext cx="8726040" cy="507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3080" y="629640"/>
                <a:ext cx="8742600" cy="51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3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10820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Measures of Location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Mean, Median, Mode, Percentiles and Quartiles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kern="0" dirty="0" smtClean="0"/>
              <a:t>Measures of Dispersion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2800" kern="0" dirty="0" smtClean="0"/>
              <a:t>Range, IQR, Standard Deviation and Variance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kern="0" dirty="0" smtClean="0"/>
              <a:t>Boxplots and the 5-Number Summary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kern="0" dirty="0" smtClean="0"/>
              <a:t>Skewness and the Mean / Median Relationship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228600"/>
            <a:ext cx="73834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 anchor="b"/>
          <a:lstStyle>
            <a:lvl1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2pPr>
            <a:lvl3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3pPr>
            <a:lvl4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4pPr>
            <a:lvl5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US" alt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Takeaways</a:t>
            </a:r>
            <a:endParaRPr lang="en-US" altLang="en-US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82080" y="1276560"/>
              <a:ext cx="7475040" cy="348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360" y="1265760"/>
                <a:ext cx="7496640" cy="35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37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243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Numerical Measures – Location &amp; Dispersion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600" y="1143000"/>
                <a:ext cx="112014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Graphical and Tabular presentations pictorially summarizes the entire data set </a:t>
                </a:r>
              </a:p>
              <a:p>
                <a:pPr>
                  <a:lnSpc>
                    <a:spcPct val="9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Business may require: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measure that summarizes the data with a single number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measure that summarizes the spread of the data with a single number</a:t>
                </a:r>
              </a:p>
              <a:p>
                <a:pPr>
                  <a:lnSpc>
                    <a:spcPct val="90000"/>
                  </a:lnSpc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Statistics &amp; Parameter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this measure summarizes a sample data, it is referred to as a Statistic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this measure summarizes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population,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referred to as a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Parameter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I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said to be a point estimator of the population mean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𝛍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sample standard deviation 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said to be a point estimator of the population standard deviation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𝛔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11201400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816" t="-1943" b="-2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63120" y="1567440"/>
              <a:ext cx="10872000" cy="3844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200" y="1562760"/>
                <a:ext cx="10890000" cy="385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Measures of </a:t>
            </a:r>
            <a:r>
              <a:rPr lang="en-US" dirty="0" smtClean="0"/>
              <a:t>Location I</a:t>
            </a:r>
            <a:endParaRPr lang="en-US" dirty="0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" y="1828800"/>
            <a:ext cx="7010400" cy="15547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Mean	1/6		6/7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Median	-0.5 = (-1+0)/2	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	-2		-2, 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00369"/>
              </p:ext>
            </p:extLst>
          </p:nvPr>
        </p:nvGraphicFramePr>
        <p:xfrm>
          <a:off x="1981200" y="1143000"/>
          <a:ext cx="8114244" cy="4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63"/>
                <a:gridCol w="514350"/>
                <a:gridCol w="514350"/>
                <a:gridCol w="514350"/>
                <a:gridCol w="514350"/>
                <a:gridCol w="514350"/>
                <a:gridCol w="514350"/>
                <a:gridCol w="451556"/>
                <a:gridCol w="550863"/>
                <a:gridCol w="514350"/>
                <a:gridCol w="514350"/>
                <a:gridCol w="514350"/>
                <a:gridCol w="514350"/>
                <a:gridCol w="451556"/>
                <a:gridCol w="514350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58755" y="4270897"/>
                <a:ext cx="3237445" cy="73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I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IN" sz="2800" b="0" dirty="0" smtClean="0">
                    <a:solidFill>
                      <a:srgbClr val="FF0000"/>
                    </a:solidFill>
                    <a:latin typeface="+mn-lt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I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IN" sz="2800" b="0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55" y="4270897"/>
                <a:ext cx="3237445" cy="730393"/>
              </a:xfrm>
              <a:prstGeom prst="rect">
                <a:avLst/>
              </a:prstGeom>
              <a:blipFill rotWithShape="0">
                <a:blip r:embed="rId3"/>
                <a:stretch>
                  <a:fillRect b="-9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 bwMode="auto">
          <a:xfrm rot="180000">
            <a:off x="1529450" y="1080000"/>
            <a:ext cx="152400" cy="3124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80000">
            <a:off x="5785750" y="1068648"/>
            <a:ext cx="152400" cy="3124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1440" y="291240"/>
              <a:ext cx="10953000" cy="518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80" y="288360"/>
                <a:ext cx="10965240" cy="51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0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28600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Mean Vs Median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166797" y="944478"/>
            <a:ext cx="11829984" cy="28966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lvl="1" indent="-457200">
              <a:spcBef>
                <a:spcPct val="20000"/>
              </a:spcBef>
              <a:buSzPct val="1250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Suppose the company knows it will retain customers if the customer satisfaction index is 6 or above (on a scale of 1 – 10.) The average index for the current survey is 6.  Should the company feel comfortable? </a:t>
            </a:r>
          </a:p>
          <a:p>
            <a:pPr marL="457200" lvl="2">
              <a:spcBef>
                <a:spcPct val="20000"/>
              </a:spcBef>
              <a:buSzPct val="125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Suppose the scores as 3 4 4 5 5 5 6 8  10 10  </a:t>
            </a:r>
          </a:p>
          <a:p>
            <a:pPr marL="457200" lvl="2">
              <a:spcBef>
                <a:spcPct val="20000"/>
              </a:spcBef>
              <a:buSzPct val="125000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>
              <a:spcBef>
                <a:spcPct val="20000"/>
              </a:spcBef>
              <a:buSzPct val="1250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shopkeeper maintains a record of the monthly spends by its regular customers.  Would he be interested in the median spend or in the average spend?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45400" y="112320"/>
              <a:ext cx="11185200" cy="4005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0" y="101880"/>
                <a:ext cx="11206800" cy="40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6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28600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Skewness from Mean &amp; Median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166797" y="966649"/>
                <a:ext cx="11829984" cy="22442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marL="0" lvl="1">
                  <a:spcBef>
                    <a:spcPts val="0"/>
                  </a:spcBef>
                  <a:spcAft>
                    <a:spcPts val="0"/>
                  </a:spcAft>
                  <a:buSzPct val="125000"/>
                </a:pPr>
                <a:r>
                  <a:rPr lang="en-US" sz="2200" dirty="0">
                    <a:latin typeface="+mn-lt"/>
                    <a:cs typeface="Arial" panose="020B0604020202020204" pitchFamily="34" charset="0"/>
                  </a:rPr>
                  <a:t>Suppose Median &lt; Mean</a:t>
                </a:r>
              </a:p>
              <a:p>
                <a:pPr marL="0" lvl="1">
                  <a:spcBef>
                    <a:spcPts val="0"/>
                  </a:spcBef>
                  <a:spcAft>
                    <a:spcPts val="0"/>
                  </a:spcAft>
                  <a:buSzPct val="125000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 More </a:t>
                </a:r>
                <a:r>
                  <a:rPr lang="en-US" sz="2200" dirty="0">
                    <a:latin typeface="+mn-lt"/>
                    <a:cs typeface="Arial" panose="020B0604020202020204" pitchFamily="34" charset="0"/>
                  </a:rPr>
                  <a:t>than 50% of the population is to the left of the </a:t>
                </a:r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mean</a:t>
                </a:r>
              </a:p>
              <a:p>
                <a:pPr marL="0" lvl="1">
                  <a:spcBef>
                    <a:spcPts val="0"/>
                  </a:spcBef>
                  <a:spcAft>
                    <a:spcPts val="1800"/>
                  </a:spcAft>
                  <a:buSzPct val="125000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The histogram may have </a:t>
                </a:r>
                <a:r>
                  <a:rPr lang="en-US" sz="2200" dirty="0">
                    <a:latin typeface="+mn-lt"/>
                    <a:cs typeface="Arial" panose="020B0604020202020204" pitchFamily="34" charset="0"/>
                  </a:rPr>
                  <a:t>a longer right tail.  And so skewed right</a:t>
                </a:r>
              </a:p>
              <a:p>
                <a:pPr marL="0" lvl="1">
                  <a:spcBef>
                    <a:spcPts val="0"/>
                  </a:spcBef>
                  <a:spcAft>
                    <a:spcPts val="1800"/>
                  </a:spcAft>
                  <a:buClr>
                    <a:srgbClr val="66FFFF"/>
                  </a:buClr>
                  <a:buSzPct val="125000"/>
                </a:pPr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Median &gt; Mean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The histogram may be skewed left</a:t>
                </a:r>
              </a:p>
              <a:p>
                <a:pPr marL="0" lvl="1">
                  <a:spcBef>
                    <a:spcPts val="0"/>
                  </a:spcBef>
                  <a:spcAft>
                    <a:spcPts val="1800"/>
                  </a:spcAft>
                  <a:buClr>
                    <a:srgbClr val="66FFFF"/>
                  </a:buClr>
                  <a:buSzPct val="125000"/>
                </a:pPr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Median = Mean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+mn-lt"/>
                    <a:cs typeface="Arial" panose="020B0604020202020204" pitchFamily="34" charset="0"/>
                  </a:rPr>
                  <a:t>We may a symmetric distribution</a:t>
                </a:r>
              </a:p>
            </p:txBody>
          </p:sp>
        </mc:Choice>
        <mc:Fallback xmlns="">
          <p:sp>
            <p:nvSpPr>
              <p:cNvPr id="56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7" y="966649"/>
                <a:ext cx="11829984" cy="2244204"/>
              </a:xfrm>
              <a:prstGeom prst="rect">
                <a:avLst/>
              </a:prstGeom>
              <a:blipFill rotWithShape="0">
                <a:blip r:embed="rId3"/>
                <a:stretch>
                  <a:fillRect l="-670" t="-1630" b="-489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47463"/>
            <a:ext cx="10058400" cy="27247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880" y="611280"/>
              <a:ext cx="11221920" cy="580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760" y="602640"/>
                <a:ext cx="1123884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0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Measures of </a:t>
            </a:r>
            <a:r>
              <a:rPr lang="en-US" dirty="0" smtClean="0"/>
              <a:t>Location II</a:t>
            </a:r>
            <a:endParaRPr lang="en-US" dirty="0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" y="1828800"/>
            <a:ext cx="7010400" cy="4140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	1/6		6/7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6096000" algn="l"/>
              </a:tabLs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	-0.5 = (-1+0)/2	0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	-2		-2, 5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Quartiles 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Q3 (75%)	1		5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Q2 (50%)	-0.5		0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tabLst>
                <a:tab pos="1973263" algn="l"/>
                <a:tab pos="4845050" algn="l"/>
                <a:tab pos="60960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Q1 (25%)	-2		-2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1143000"/>
          <a:ext cx="8114244" cy="4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63"/>
                <a:gridCol w="514350"/>
                <a:gridCol w="514350"/>
                <a:gridCol w="514350"/>
                <a:gridCol w="514350"/>
                <a:gridCol w="514350"/>
                <a:gridCol w="514350"/>
                <a:gridCol w="451556"/>
                <a:gridCol w="550863"/>
                <a:gridCol w="514350"/>
                <a:gridCol w="514350"/>
                <a:gridCol w="514350"/>
                <a:gridCol w="514350"/>
                <a:gridCol w="451556"/>
                <a:gridCol w="514350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220200" y="1752600"/>
                <a:ext cx="2704045" cy="4553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b="0" dirty="0" smtClean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b="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IN" dirty="0" smtClean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 smtClean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IN" dirty="0" err="1" smtClean="0">
                    <a:solidFill>
                      <a:srgbClr val="FF0000"/>
                    </a:solidFill>
                  </a:rPr>
                  <a:t>pth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percentile: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b="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IN" b="0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a:rPr lang="en-I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0" dirty="0" smtClean="0">
                    <a:solidFill>
                      <a:srgbClr val="FF0000"/>
                    </a:solidFill>
                  </a:rPr>
                  <a:t>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rgbClr val="FF0000"/>
                    </a:solidFill>
                  </a:rPr>
                  <a:t>If </a:t>
                </a:r>
                <a:r>
                  <a:rPr lang="en-IN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≠ 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roundup</m:t>
                          </m:r>
                          <m:r>
                            <a:rPr lang="en-I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I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IN" dirty="0" smtClean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  <a:p>
                <a:pPr lvl="1"/>
                <a:r>
                  <a:rPr lang="en-IN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else</a:t>
                </a:r>
              </a:p>
              <a:p>
                <a:pPr lvl="1"/>
                <a:r>
                  <a:rPr lang="en-IN" dirty="0" err="1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Avg</a:t>
                </a:r>
                <a:r>
                  <a:rPr lang="en-IN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(x</a:t>
                </a:r>
                <a:r>
                  <a:rPr lang="en-IN" baseline="-25000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i</a:t>
                </a:r>
                <a:r>
                  <a:rPr lang="en-IN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, x</a:t>
                </a:r>
                <a:r>
                  <a:rPr lang="en-IN" baseline="-25000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i+1</a:t>
                </a:r>
                <a:r>
                  <a:rPr lang="en-IN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1752600"/>
                <a:ext cx="2704045" cy="4553041"/>
              </a:xfrm>
              <a:prstGeom prst="rect">
                <a:avLst/>
              </a:prstGeom>
              <a:blipFill rotWithShape="0">
                <a:blip r:embed="rId3"/>
                <a:stretch>
                  <a:fillRect l="-3612" b="-2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5867400" y="1048657"/>
            <a:ext cx="76200" cy="518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828800" y="1066800"/>
            <a:ext cx="76200" cy="518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8800" y="695880"/>
              <a:ext cx="11447640" cy="5714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80" y="686520"/>
                <a:ext cx="11469960" cy="57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63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242027" y="1185208"/>
                <a:ext cx="11721373" cy="32537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anchor="t" anchorCtr="0">
                <a:spAutoFit/>
              </a:bodyPr>
              <a:lstStyle/>
              <a:p>
                <a:pPr marL="174625" indent="-174625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Range: Maximum Value – Minimum Value</a:t>
                </a:r>
              </a:p>
              <a:p>
                <a:pPr marL="174625" indent="-174625" algn="l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Interquartile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Range: Q3 – Q1</a:t>
                </a: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variance is a measure of variability that includes all the available information</a:t>
                </a:r>
              </a:p>
              <a:p>
                <a:pPr>
                  <a:tabLst>
                    <a:tab pos="174625" algn="l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Standard Deviation: Square Root of the Variance</a:t>
                </a:r>
              </a:p>
            </p:txBody>
          </p:sp>
        </mc:Choice>
        <mc:Fallback xmlns="">
          <p:sp>
            <p:nvSpPr>
              <p:cNvPr id="194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027" y="1185208"/>
                <a:ext cx="11721373" cy="3253711"/>
              </a:xfrm>
              <a:prstGeom prst="rect">
                <a:avLst/>
              </a:prstGeom>
              <a:blipFill rotWithShape="0">
                <a:blip r:embed="rId3"/>
                <a:stretch>
                  <a:fillRect l="-728" t="-1311" b="-337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2389"/>
            <a:ext cx="10363200" cy="814387"/>
          </a:xfrm>
        </p:spPr>
        <p:txBody>
          <a:bodyPr/>
          <a:lstStyle/>
          <a:p>
            <a:r>
              <a:rPr lang="en-IN" dirty="0" smtClean="0"/>
              <a:t>Measures of Dispersion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75240" y="2272320"/>
              <a:ext cx="36360" cy="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2720" y="2269800"/>
                <a:ext cx="41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90160" y="707400"/>
              <a:ext cx="6582960" cy="3846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440" y="699120"/>
                <a:ext cx="6598800" cy="386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800"/>
            <a:ext cx="7772400" cy="825500"/>
          </a:xfrm>
          <a:noFill/>
          <a:ln/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22597"/>
              </p:ext>
            </p:extLst>
          </p:nvPr>
        </p:nvGraphicFramePr>
        <p:xfrm>
          <a:off x="457200" y="1447800"/>
          <a:ext cx="5105400" cy="392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696913"/>
                <a:gridCol w="1824037"/>
                <a:gridCol w="1708150"/>
              </a:tblGrid>
              <a:tr h="447675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X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X - Mean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(X-Mean)</a:t>
                      </a:r>
                      <a:r>
                        <a:rPr lang="en-IN" sz="2400" b="1" u="none" strike="noStrike" baseline="30000" dirty="0">
                          <a:effectLst/>
                        </a:rPr>
                        <a:t>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-2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-2.17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4.69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-2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-2.17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4.69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-1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-1.17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-0.17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0.03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0.83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0.69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4.83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23.36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SUM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34.83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Mean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0.17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6.97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VAR</a:t>
                      </a:r>
                      <a:endParaRPr lang="en-IN" sz="2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6.97</a:t>
                      </a:r>
                      <a:endParaRPr lang="en-IN" sz="24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36000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20938"/>
              </p:ext>
            </p:extLst>
          </p:nvPr>
        </p:nvGraphicFramePr>
        <p:xfrm>
          <a:off x="6477000" y="1295400"/>
          <a:ext cx="52578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"/>
                <a:gridCol w="457200"/>
                <a:gridCol w="457200"/>
                <a:gridCol w="381000"/>
                <a:gridCol w="381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555">
                <a:tc gridSpan="7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r>
                        <a:rPr lang="en-IN" sz="2400" dirty="0" smtClean="0"/>
                        <a:t>-2</a:t>
                      </a:r>
                      <a:endParaRPr lang="en-IN" sz="2400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r>
                        <a:rPr lang="en-IN" sz="2400" dirty="0" smtClean="0"/>
                        <a:t>-2</a:t>
                      </a:r>
                      <a:endParaRPr lang="en-IN" sz="2400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r>
                        <a:rPr lang="en-IN" sz="2400" dirty="0" smtClean="0"/>
                        <a:t>-0.5</a:t>
                      </a:r>
                      <a:endParaRPr lang="en-IN" sz="2400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885">
                <a:tc gridSpan="7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IQR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Dev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77160" y="729360"/>
              <a:ext cx="11277720" cy="558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400" y="726480"/>
                <a:ext cx="11286360" cy="560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975"/>
            <a:ext cx="7772400" cy="795338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Box Plot &amp; Five-Number Summary &amp; Outliers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8937"/>
              </p:ext>
            </p:extLst>
          </p:nvPr>
        </p:nvGraphicFramePr>
        <p:xfrm>
          <a:off x="304800" y="1219200"/>
          <a:ext cx="5416600" cy="439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"/>
                <a:gridCol w="457200"/>
                <a:gridCol w="457200"/>
                <a:gridCol w="381000"/>
                <a:gridCol w="381000"/>
                <a:gridCol w="692200"/>
              </a:tblGrid>
              <a:tr h="37084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FIVE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NUMBER SUMMARY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-2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-2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-0.5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Q3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 marL="72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 gridSpan="7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IQR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1.5*IQR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Limit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Q3+1.5*IQR = 5.5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 Limit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Q1 – 1.5*IQR = -6.5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001000" y="1676400"/>
            <a:ext cx="2733676" cy="4038600"/>
            <a:chOff x="8001000" y="2286000"/>
            <a:chExt cx="2733676" cy="4038600"/>
          </a:xfrm>
        </p:grpSpPr>
        <p:graphicFrame>
          <p:nvGraphicFramePr>
            <p:cNvPr id="20" name="Char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7423447"/>
                </p:ext>
              </p:extLst>
            </p:nvPr>
          </p:nvGraphicFramePr>
          <p:xfrm>
            <a:off x="8001000" y="2286000"/>
            <a:ext cx="2733676" cy="3124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Straight Connector 4"/>
            <p:cNvCxnSpPr/>
            <p:nvPr/>
          </p:nvCxnSpPr>
          <p:spPr bwMode="auto">
            <a:xfrm>
              <a:off x="8153400" y="2438400"/>
              <a:ext cx="25812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077200" y="6324600"/>
              <a:ext cx="25812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81000" y="6096000"/>
            <a:ext cx="1016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 outlier is any observation above the Upper Limit or below the Lower Limit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7120" y="53280"/>
              <a:ext cx="11560680" cy="592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40" y="43200"/>
                <a:ext cx="11579400" cy="59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8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 Template</Template>
  <TotalTime>7125</TotalTime>
  <Words>523</Words>
  <Application>Microsoft Office PowerPoint</Application>
  <PresentationFormat>Widescreen</PresentationFormat>
  <Paragraphs>205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 Antiqua</vt:lpstr>
      <vt:lpstr>Calibri</vt:lpstr>
      <vt:lpstr>Cambria Math</vt:lpstr>
      <vt:lpstr>Times New Roman</vt:lpstr>
      <vt:lpstr>Wingdings</vt:lpstr>
      <vt:lpstr>BITS_PPT_template</vt:lpstr>
      <vt:lpstr>PG Template</vt:lpstr>
      <vt:lpstr>1_PG Template</vt:lpstr>
      <vt:lpstr>PowerPoint Presentation</vt:lpstr>
      <vt:lpstr>Numerical Measures – Location &amp; Dispersion</vt:lpstr>
      <vt:lpstr>Measures of Location I</vt:lpstr>
      <vt:lpstr>PowerPoint Presentation</vt:lpstr>
      <vt:lpstr>PowerPoint Presentation</vt:lpstr>
      <vt:lpstr>Measures of Location II</vt:lpstr>
      <vt:lpstr>Measures of Dispersion</vt:lpstr>
      <vt:lpstr>Example</vt:lpstr>
      <vt:lpstr>Box Plot &amp; Five-Number Summary &amp; Outliers</vt:lpstr>
      <vt:lpstr>Kentucky Derby Data: Box Plot &amp; Five-Number Summary &amp; Outliers</vt:lpstr>
      <vt:lpstr>PowerPoint Presentation</vt:lpstr>
    </vt:vector>
  </TitlesOfParts>
  <Company>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Jalaiah</dc:creator>
  <cp:lastModifiedBy>wilp-hyd</cp:lastModifiedBy>
  <cp:revision>1308</cp:revision>
  <cp:lastPrinted>2017-04-06T10:47:45Z</cp:lastPrinted>
  <dcterms:created xsi:type="dcterms:W3CDTF">2013-08-12T09:37:37Z</dcterms:created>
  <dcterms:modified xsi:type="dcterms:W3CDTF">2017-11-28T05:53:43Z</dcterms:modified>
</cp:coreProperties>
</file>