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 id="2147483648" r:id="rId2"/>
    <p:sldMasterId id="2147483660" r:id="rId3"/>
  </p:sldMasterIdLst>
  <p:notesMasterIdLst>
    <p:notesMasterId r:id="rId19"/>
  </p:notesMasterIdLst>
  <p:handoutMasterIdLst>
    <p:handoutMasterId r:id="rId20"/>
  </p:handoutMasterIdLst>
  <p:sldIdLst>
    <p:sldId id="322" r:id="rId4"/>
    <p:sldId id="324" r:id="rId5"/>
    <p:sldId id="325" r:id="rId6"/>
    <p:sldId id="326" r:id="rId7"/>
    <p:sldId id="330" r:id="rId8"/>
    <p:sldId id="331" r:id="rId9"/>
    <p:sldId id="337" r:id="rId10"/>
    <p:sldId id="327" r:id="rId11"/>
    <p:sldId id="333" r:id="rId12"/>
    <p:sldId id="334" r:id="rId13"/>
    <p:sldId id="328" r:id="rId14"/>
    <p:sldId id="335" r:id="rId15"/>
    <p:sldId id="329" r:id="rId16"/>
    <p:sldId id="336" r:id="rId17"/>
    <p:sldId id="332" r:id="rId18"/>
  </p:sldIdLst>
  <p:sldSz cx="12192000" cy="6858000"/>
  <p:notesSz cx="6797675" cy="9928225"/>
  <p:custDataLst>
    <p:tags r:id="rId21"/>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2035"/>
    <a:srgbClr val="2B372D"/>
    <a:srgbClr val="134F17"/>
    <a:srgbClr val="030D04"/>
    <a:srgbClr val="FF66FF"/>
    <a:srgbClr val="FF99FF"/>
    <a:srgbClr val="FFCCFF"/>
    <a:srgbClr val="EEB500"/>
    <a:srgbClr val="174B1B"/>
    <a:srgbClr val="4F5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5224" autoAdjust="0"/>
  </p:normalViewPr>
  <p:slideViewPr>
    <p:cSldViewPr>
      <p:cViewPr varScale="1">
        <p:scale>
          <a:sx n="52" d="100"/>
          <a:sy n="52" d="100"/>
        </p:scale>
        <p:origin x="1356" y="7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0" d="100"/>
          <a:sy n="50" d="100"/>
        </p:scale>
        <p:origin x="2898" y="4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8.xml"/><Relationship Id="rId7" Type="http://schemas.openxmlformats.org/officeDocument/2006/relationships/slide" Target="slides/slide12.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358480"/>
      </p:ext>
    </p:extLst>
  </p:cSld>
  <p:clrMap bg1="lt1" tx1="dk1" bg2="lt2" tx2="dk2" accent1="accent1" accent2="accent2" accent3="accent3" accent4="accent4" accent5="accent5" accent6="accent6" hlink="hlink" folHlink="folHlink"/>
  <p:hf sldNum="0" hdr="0" ftr="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34:32.626"/>
    </inkml:context>
    <inkml:brush xml:id="br0">
      <inkml:brushProperty name="width" value="0.05292" units="cm"/>
      <inkml:brushProperty name="height" value="0.05292" units="cm"/>
      <inkml:brushProperty name="color" value="#FF0000"/>
    </inkml:brush>
  </inkml:definitions>
  <inkml:trace contextRef="#ctx0" brushRef="#br0">6525 5034 306 0,'-3'-2'8'0,"1"-2"-7"0,-2 2 24 15,3 0-9-15,1 1-12 16,-3 1-1-16,0 0-2 16,3 0-2-16,-2 0 3 15,2 0 1-15,0 0-5 16,0 0 4-16,0 0-2 0,0 0-3 16,0 0 1-16,0 0 2 15,0 0 0-15,0 0 3 16,0 0 7-16,0 0 5 15,0 0-3-15,2 0-10 16,4 0 2-16,1 0 2 16,3 3 2-16,1 0 0 0,5 0-5 15,3 0-1-15,0 3-1 16,8-3 0-16,0-1-2 16,5 4 4-16,4-5-3 15,6 2-1-15,4 1 3 16,5 0-2-16,2-1-1 0,4 1 3 15,3 3-2-15,4 0 0 16,1-1 0-16,7 1 0 16,0-2 1-16,7 0-1 15,3-5 0-15,4 2 2 16,4-2-1-16,2 0 3 0,3-2 8 16,4-7 0-16,-3 2 2 15,4 2-2-15,-2-1-2 16,-1 3 0-16,0-1-1 15,0 3-4-15,0 1 1 16,-4 1-2-16,-1-1-4 0,-4 0 3 16,-2 0-3-16,1 0 0 15,-9 0 2-15,2 0 0 16,-6 0 0-16,-1 0 2 16,-3-4-4-16,-6 0 2 15,-6 2 0-15,-4-2-4 0,-6 3 4 16,-8-2-1-16,-8 1-1 15,-5 2 2-15,-7 0-2 16,-6 0 0-16,-7 0 1 16,-1 0 0-16,-6 0-1 15,0 8 3-15,0 1-1 0,-2 1-38 16,-10-2-90-16</inkml:trace>
  <inkml:trace contextRef="#ctx0" brushRef="#br0" timeOffset="4342.9915">14762 3635 451 0,'0'-5'-3'0,"0"-1"3"15,0-1 0-15,-2 0 2 16,2 0-6-16,-2-2 5 15,0 2-3-15,1-4 0 16,-5 2-2-16,1 2-9 0,-8-2-11 16,-1 1 6-16,-3 0 6 15,-2 3 10-15,-1-2 3 16,-3 0 14-16,0-6 7 16,-1 3-1-16,1-2-2 0,-2-2-12 15,-4 2-4-15,0-2-3 16,-3 1 1-16,-2 1-1 15,-4 1-2-15,-3 0-4 16,1 2-6-16,-1 0-1 16,-3 2-4-16,-4 0 2 0,-2 2 5 15,-3-1 5-15,-3 3-1 16,-2 1 4-16,1 0 2 16,-4 2-1-16,5 0 3 15,-2 0 1-15,3 0 0 16,1 5 9-16,0 3 3 0,3 1-5 15,2 1-3 1,-2 3-6-16,1 3 1 0,1 2-1 16,1 2 2-16,-2 6-1 15,3-1-1-15,1 5 0 16,2 1 2-16,5-1-2 16,-1 4 1-16,5-2 0 0,-1 5 0 15,1 1-2-15,3 2 1 16,-1 0-2-16,5 3 3 15,2 0 1-15,0 0 0 16,3-1 3-16,1 1-1 16,6 0-2-16,1 0 3 0,5-3-4 15,1 3-1-15,3 0 1 16,2 0-2-16,4 1 0 16,0 1 1-16,-1 2-1 15,4-2 0-15,5 2 1 0,1 2-2 16,1-3 2-16,2 3-1 15,2-3-1 1,6 0 3-16,-1-1-3 0,3 0 1 16,-1-3-1-16,5-1 1 15,2 0 0-15,5 0 2 16,-1-3-2-16,6-3 1 0,-3 1-2 16,6-4 2-16,0-1-3 15,0-1 4-15,5 0-3 16,-1 2 1-16,6-2-3 15,-2 0 0-15,4 1 8 16,3-2-4-16,1 1-3 0,0-3 3 16,4-2-5-16,2-3-2 15,2 0 4-15,0-2 1 16,3-1-6-16,0-1 7 16,2-2-1-16,2 0 1 15,0-1 1-15,3-5-2 0,1 1 2 16,0-4-2-16,5-3 0 15,1-4 4-15,1 2-3 16,2-2 1-16,0-6 1 16,-1-3-2-16,0-1 1 15,2-3-1-15,-3-1-1 0,-3-2 2 16,2-2 0-16,-1-6-1 16,-3 2 1-16,0-3-1 15,-3-2 1-15,-1-2 10 16,-6-1-3-16,0-4-1 15,-5 4 1-15,-2-6-5 16,-3 2-1-16,-2-3 0 0,-1-2-2 16,-2-2 0-16,-2-4-1 15,-5-4 1-15,1 2-3 16,-6-5-4-16,-5-1 2 16,-5-1 4-16,-4 3-2 15,-5-3 1-15,-2-2-2 0,-6 1 1 16,-4 0 3-16,-4 1 1 15,-1 0-1-15,-5 1 1 16,-1-2 1-16,-14 1 0 16,-1 1 0-16,-6-2 2 15,-5-1-5-15,-3-1 4 0,-8 0 7 16,-3-4-7-16,-8-1-1 16,-5-1 0-16,-3 4 2 15,-11-7 0-15,-4 6-3 16,-6-2-2-16,-3 1-2 15,-15 6-19-15,-8 5-17 16,-10 7-5-16,-15 7-25 0,-10 11-40 16,-16 13 21-16</inkml:trace>
  <inkml:trace contextRef="#ctx0" brushRef="#br0" timeOffset="8906.904">32226 3788 449 0,'-19'-21'-3'15,"-1"-3"4"-15,3-1 0 0,-3 3 7 16,1-1 1-16,0-2-8 16,-1 1-1-16,-2-2 1 15,0 1-2-15,-4-2-8 16,-1 4-12-16,-7-2-12 0,-3 3-9 16,-5-3-14-16,-4 4 44 15,-5 0 12-15,-5 1 68 16,3-2-78-16,-5 4 14 15,-1-1 4-15,0 3-1 16,-2-2 3-16,-1 2 0 0,0 2-4 16,-5-1 0-16,-3 3 3 15,-2 0-8-15,-5 1-1 16,0 4 1-16,-4 1-1 16,0 4 1-16,4 2-2 15,-2 0 1-15,2 0 2 16,0 10-2-16,1 0 5 0,1 4 0 15,1 1-3-15,2 4 0 16,4 1-2-16,0 5-3 16,4 4 3-16,1 2-5 15,-1 6 8-15,1 5-2 16,2 1-2-16,0 5 1 0,4 0 0 16,2 4-1-16,2-3 2 15,2 3-1-15,11 2 3 16,0 0 1-16,5 1-1 15,2 0 4-15,6 2-4 16,4 0 6-16,1 3-3 0,6 2-1 16,3-2-3-16,6 2 0 15,2 3 0-15,5-1-2 16,0 0 1-16,0 1-1 16,9-3-1-16,2-1 0 15,3 1-2-15,4-1-1 0,1-2 4 16,0-1 0-16,3-1-2 15,0-2 4-15,3 1-4 16,3-2 1-16,-3-2 2 16,9-3-1-16,-2-1-1 15,4 0 2-15,5 1-3 0,1-6 3 16,0 1-2-16,7-3 1 16,-2 0 1-16,-4-5-1 15,5-1 0-15,-1 1 1 16,3-5-2-16,2-1 2 15,3-5 2-15,-1-2-4 0,2 0 2 16,4-7 0-16,1-3 0 16,1-3 0-16,7 1 2 15,-4-7-4-15,5-3 3 16,-2-1-2-16,3 0 0 16,-2-1 1-16,3-8 0 0,4-4-2 15,-1-1 2-15,0-4-2 16,1-1 2-16,-3-5 0 15,-1 1-2-15,0-4 2 16,-2-3 0-16,-2 0-2 16,2-6 4-16,0 0-3 15,0-5 0-15,1-3 1 0,0-4 4 16,-3-4 1-16,0-6 2 16,-3-2-3-16,2-9-3 15,-2-4 0-15,-4-5-3 16,-2-3 2-16,-4-6-2 15,-4-3-1-15,-11-4 3 0,-6 1-1 16,-12-2 0-16,-10-1 3 16,-12 3 13-16,-8 4 9 15,-15 1 1-15,-15 3-5 16,-10 5-9-16,-13 5-7 16,-19 9-8-16,-18 11-31 15,-28 10-51-15,-20 15-155 0</inkml:trace>
  <inkml:trace contextRef="#ctx0" brushRef="#br0" timeOffset="11242.3725">4766 6246 496 0,'-4'0'3'16,"-2"0"-3"-16,4 0 5 15,2 0-4-15,0 0-6 0,6 0 1 16,1-3 4-16,7-2 0 15,5 1 1-15,0 0-2 16,2 1 0-16,5 3 1 16,3-2 0-16,1 2 0 15,8 0 0-15,1 0 0 16,5 5 4-16,2 0 2 0,6 3-2 16,9-1 2-16,7-1-3 15,8-3 1-15,10 0 3 16,11 0 0-16,9-3-6 15,6 0 1-15,6-5-2 16,10-2 1-16,2-1 0 0,6-2-1 16,7 0 1-16,-1 0 0 15,6-3-2-15,1 0 1 16,1 2 1-16,-1-1-2 16,-2 1 3-16,0 2-3 15,-7-1 1-15,-1 2 6 16,-8 1 3-16,-4 2 0 0,-3 0 0 15,-9 3-1-15,-6 2-2 16,-7 0-2-16,-7 0-3 16,-5 0 2-16,-9 7-7 15,-8-2-32-15,-15-1-51 0,-16-4-365 16</inkml:trace>
  <inkml:trace contextRef="#ctx0" brushRef="#br0" timeOffset="20239.0899">30414 3562 377 0,'-7'-4'9'16,"2"-1"8"-16,3 1-2 15,-1-1-11-15,1 0-3 0,-1 1 2 16,-1-1 12-16,2 3 8 15,-1-2-4-15,0 1-7 16,2 1-10-16,-1 0 1 16,0 1 0-16,0 1-1 15,2 0 3-15,0 0-4 16,0 0-2-16,0 0 0 0,0 0-2 16,0 0-6-16,0 0 5 15,6 0 3-15,1 5 0 16,2 2 0-16,0 2 0 15,2 2 2-15,0 1-1 16,1 4 0-16,-1 0 1 0,3 4-2 16,-2-2 1-16,0-2 0 15,-4 1-3-15,1-2 3 16,-3 0-1-16,1 0 0 16,-2-3 2-16,1-1-1 15,-3 1-1-15,3-4 1 0,1-1 1 16,0-2-2-16,2-2 0 15,2-3-2-15,2 0-2 16,7-10 3-16,1-6 2 16,7-11 0-16,11-8 2 15,5-12-1-15,10-8-1 0,14-11 7 16,12-9 2-16,7-7 3 16,11-7-3-16,6 0-3 15,9-6 3-15,5 3-4 16,7 4-2-16,-6 4 2 15,0 11 1-15,-11 7-2 0,-11 11 0 16,-14 9-5-16,-15 9-13 16,-17 12-19-16,-11 12 21 15,-19 6-21-15,-16 7-57 16</inkml:trace>
  <inkml:trace contextRef="#ctx0" brushRef="#br0" timeOffset="44754.0126">30700 9965 456 0,'0'0'39'0,"0"0"-24"15,2 0-13-15,7 0-6 16,6-3 6-16,4-4-2 0,5-3 2 16,6 0-1-16,6-2-1 15,1 1-1-15,5-6 1 16,4 5-17-16,5-2 2 15,3 0 5-15,-1-1 7 16,3 3 2-16,3-3 1 16,1 1 1-16,4 0 6 0,3 0 8 15,3 1-1-15,4 0-5 16,-3 5-1-16,2 1 0 16,0 3-4-16,-9 3-3 15,-4 1-2-15,-10 0 2 16,-5 7-2-16,-9 1 2 0,-8 5-3 15,-4-1-1-15,-6 3 1 16,-4 0-1-16,-2 2 2 16,-2-1 2-16,-3 1-1 15,0 3 0-15,-2 2 2 16,0 1-2-16,-2 0 1 0,-1 4 1 16,-2 2-2-16,0 1 0 15,0 4 0-15,0-1 0 16,0 5 1-16,0 3-1 15,2 0 0-15,-2 4 0 16,0 0 0-16,3 2 0 0,1 6 0 16,-1-2-1-16,-1 7-2 15,1 4 4-15,-1 1-2 16,1 6 1-16,0 4 1 16,-3-1-2-16,0 5 1 15,0 5 0-15,0 4 0 16,2 1 0-16,-2 2 0 0,0 1 0 15,0 2 1-15,0 2-2 16,0 0 2-16,2 3 1 16,3-1-2-16,2 0 0 15,3 2 1-15,2 0-1 16,0 2 0-16,-1 0 0 0,0-1-1 16,1 3 1-16,-1 2 1 15,-4-4-2-15,0 2 2 16,-2-4-1-16,2-2 0 15,-2-3 0-15,0-4 0 16,4-5 0-16,-4-2 1 16,6-5 0-16,0-3 2 0,-1-10 1 15,2-1-3-15,0-7 0 16,3-6 0-16,-3-5-1 16,0-7 2-16,-1-2-1 15,0-10-1-15,-4-1-1 16,-2-7-2-16,-2-6 1 0,-3-2-1 15,0-3-2-15,0-6 0 16,0-1 5-16,-6 0 4 16,-7 0 1-16,-3-7-10 15,-5-5-7-15,-6 1-2 0,-11-1 3 16,-5-1-19-16,-9 0 1 16,-9 3 10-16,-13 1 13 15,-12 4 7-15,-13 1 17 16,-10 4 2-16,-15 0 19 15,-11 0-5-15,-11 13-3 16,-8 1 1-16,-1 2-8 0,3 5-9 16,2-1-4-16,2 1-7 15,11-3-2-15,12-2-29 16,16-7-40-16,14-7-59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55:47.481"/>
    </inkml:context>
    <inkml:brush xml:id="br0">
      <inkml:brushProperty name="width" value="0.05292" units="cm"/>
      <inkml:brushProperty name="height" value="0.05292" units="cm"/>
      <inkml:brushProperty name="color" value="#FF0000"/>
    </inkml:brush>
  </inkml:definitions>
  <inkml:trace contextRef="#ctx0" brushRef="#br0">16940 8440 301 0,'-2'-7'53'15,"2"1"-22"-15,-2 0 8 16,2-1-12-16,-1 1 2 0,1 1-7 16,0 1-6-16,-2 2 6 15,2 2-9-15,0-1-2 16,0 1-5-16,0 0-4 16,0 0-3-16,0 0 1 15,0 0-2-15,0 0 2 16,10 0 0-16,7 0 0 0,0 0 2 15,9 0 2-15,3 3-2 16,3-3-3-16,2 0 3 16,2 0 1-16,7 0-3 15,2 0 0-15,4 0 2 16,5 0-1-16,4-3 0 16,8 1 0-16,2-5-1 0,7 3-1 15,6-3 2-15,3 2-1 16,5 1 0-16,6-1 2 15,0 1-3-15,5 2 1 16,4 2 1-16,2 0-3 16,2 0 2-16,-2 8 1 0,5-1-3 15,-3 1 3-15,-1 2-1 16,0-3-1-16,-3 3 2 16,-4-2 0-16,-5-3 4 15,-3-2 7-15,-4-1-1 16,-9 0-5-16,-6-2-3 0,-5 0-4 15,-5 0 3-15,-5-2 0 16,-8-3-2-16,-5-5 0 16,-5 0-23-16,-13-6-60 15,-11-2-217-15</inkml:trace>
  <inkml:trace contextRef="#ctx0" brushRef="#br0" timeOffset="9161.0641">13270 10499 398 0,'-7'0'99'0,"-19"0"-100"16,15-3 7-16,1-3-4 16,1 1 4-16,-2-2-2 15,2 1 13-15,-2 2 4 0,4 1-2 16,1-1-3-16,3 3-1 15,1 1-12-15,0-2-3 16,2 2-2-16,0 0 0 16,0 0-5-16,2 0-5 15,5 3 9-15,8 4 1 16,7 0 1-16,7 1-1 0,6 1 3 16,8-2 1-16,9-1-2 15,9 2 1-15,6-3 0 16,4 1-1-16,9-1 1 15,4-2-1-15,3 1-5 0,8 2 3 16,0-1 2 0,2-2-2-16,8 2 3 0,2-2-1 15,2 2-1-15,6-1 1 16,2-1 1-16,1-3-2 16,2 2 2-16,-1-2-1 15,-1 2-1-15,-6-1 1 0,-1 2-1 16,-7-2 3-16,-7 4 1 15,-7 3 3-15,-7 0-1 16,-11 5 6-16,-13-1-4 16,-8 3 0-16,-9-1-4 15,-8 0-3-15,-8 2 4 0,-6-1-7 16,-5-7-32-16,-6-4-46 16,-6-4-263-16</inkml:trace>
  <inkml:trace contextRef="#ctx0" brushRef="#br0" timeOffset="12247.0347">19384 10461 429 0,'-6'-1'7'16,"3"-1"12"-16,-1 0 7 16,4 2-8-16,0 0-11 0,-1 0-4 15,1 0 1-15,0 0-1 16,0 0-5-16,1 4 1 15,6 3 0-15,5 1-1 16,2 2 6-16,7 1-4 16,3-3 0-16,8 1 1 0,4-2-1 15,9-2 2-15,3-1 4 16,12-3 0-16,4-1 2 16,13 0 0-16,8 0-5 15,8-1 0-15,7-4-1 16,9-4-2-16,9-1 3 15,8 4-2-15,3-3-2 0,7-1 3 16,4 4-2-16,4 0 0 16,1-1 8-16,3 4-2 15,1 1-2-15,0 0 2 16,2 2 4-16,0 0-5 0,-6 0-2 16,-3 0-3-1,-8 4 2-15,-8-1-1 0,-7 4 1 16,-13 0 11-16,-7-2-7 15,-10 3 1-15,-8 0-2 16,-17-4-4-16,-4 1 0 16,-13-2-1-16,-17-3-36 0,-11-6-69 15</inkml:trace>
  <inkml:trace contextRef="#ctx0" brushRef="#br0" timeOffset="21092.0774">18314 7111 529 0,'2'0'0'16,"0"0"-6"-16,-1 0 2 16,3 4-1-16,-1 5-1 15,-1 3 7-15,3 6-2 16,0 2 0-16,0 3 2 0,0 2 3 15,2 2-1-15,3-1-2 16,0-4 0-16,-1-1 0 16,6-6 1-16,4-7-4 15,4-4 6-15,11-4 33 16,7-12-12-16,15-17-4 16,17-14 7-16,19-14 7 15,18-14-5-15,16-15-15 0,12-7-9 16,4-3-3-16,-2-2-13 15,-16 0-72-15,-18 1-178 16</inkml:trace>
  <inkml:trace contextRef="#ctx0" brushRef="#br0" timeOffset="27199.1664">777 12594 372 0,'-18'2'2'0,"2"-2"0"16,0 0 10-16,3 0 22 15,-1 0-18-15,4 0 6 16,0 0 2-16,5 0-3 0,1 0-1 16,3 0-2-16,1 0-6 15,0 0-4-15,0 0-3 16,0 0-2-16,0 0-2 15,0 0-3-15,0 0-2 16,1 2 0-16,6 3 3 0,2-1 1 16,6 3 0-16,4 0 0 15,5 2 2-15,3 4-1 16,7-3 0-16,1 3 1 16,9-1-2-16,2 3 2 15,7-3-1-15,2 2-2 0,5-1 2 16,4-1-1-16,8 1 0 15,4-4 0-15,2 3-1 16,9 1 1-16,-1-3 2 16,4 1-3-16,7 2 1 15,0-3 1-15,10 1-2 0,6-2 2 16,8-2 0-16,1-4-2 16,3 3 2-16,4-6-1 15,1 0 0-15,1 0 1 16,-2-2-1-16,8-5 1 15,0-4 5-15,2 1 3 16,0-3 1-16,-3-5-3 0,1 4-4 16,-6-2 1-16,-2 2-3 15,-12-1 0-15,-5 3 0 16,-14 0 0-16,-6 2-2 16,-12 4 3-16,-11 0-3 0,-11 4 1 15,-7 0 1-15,-12 2-13 16,-14 0-23-16,-10-3-78 15</inkml:trace>
  <inkml:trace contextRef="#ctx0" brushRef="#br0" timeOffset="29482.6838">15145 11614 162 0,'0'-13'-32'0,"0"4"80"15,0 0-16-15,0 2 5 16,0-2 19-16,-4 4 0 16,-2 0-24-16,2-3 1 15,3 5-10-15,-3-4 2 16,4 3 8-16,-2-1-4 16,2 3-4-16,0-2-6 0,0 4-9 15,0-2-6-15,0 2-4 16,0 0-2-16,0 0-1 15,0 0-1-15,0 0-2 16,0 6 3-16,0 3 1 16,6 3 2-16,3 3 1 0,0 4-2 15,1 4 1-15,-1 8 0 16,4 3-1-16,-4 3 2 16,2 2-2-16,-2 0 0 15,0 1 0-15,-2-5 1 16,1-3-1-16,-1-5 1 15,0-6-1-15,1-2-3 0,4-7 2 16,0-5 2-16,5-7 0 16,3 0 0-16,13-11 2 15,9-14 8-15,9-8-1 16,15-16 6-16,15-8-3 16,18-12 0-16,14-8-6 0,13-5-3 15,9-5-3-15,7 5 2 16,0 3-2-16,-4 6-3 15,-3 5-15-15,-8 7-4 16,-6 4-3-16,-11 6-22 16,-11 2-58-16</inkml:trace>
  <inkml:trace contextRef="#ctx0" brushRef="#br0" timeOffset="34782.3884">17899 11642 610 0,'-9'0'-6'0,"4"0"6"16,1-1 1-16,3-5 3 0,1 0-1 15,0-1 0-15,0-1-3 16,0 0-3-16,0 3 5 16,0 0-4-16,0 0 1 15,0 3-7-15,0 0-5 16,3 2-5-16,4 0-17 15,5 0 19-15,8-2 16 0,6 2 0 16,11 0-1-16,6 0 1 16,14 0 0-16,10 0 1 15,12 0 0-15,11 0-1 16,10 0 0-16,14-2 1 16,13-2-2-16,11 1-17 0,15-1 3 15,9-3-1-15,11 2 12 16,12 2 3-16,10-3 0 15,7 4 3-15,10-1 0 16,13-1 5-16,8 3-2 16,12-3 7-16,6 0-6 0,12 1 1 15,9-1-2-15,4 0-3 16,7 1-1-16,2-1-1 16,7-1 1-16,5 2-3 15,1-5-3-15,3 5-4 16,5-4 1-16,3-2 6 15,4 0 3-15,-3 0-3 0,6 0 8 16,3 0 9-16,3 2-3 16,-2-2 8-16,-3 2-12 15,2 1 3-15,-7 3-5 16,-1 0-4-16,-10 1-1 0,-3 2 1 16,-7-2 1-16,-7 2-1 15,-8 0 9-15,-8 2 8 16,-10 3 6-16,-15 0 3 15,-11-1-11-15,-19 1-6 16,-15 2-4-16,-18 1-5 0,-21-2-1 16,-16 2-1-16,-18-1-23 15,-18 2-12-15,-18-2-6 16,-20-2-23-16,-21-3-40 16,-21-2-254-16</inkml:trace>
  <inkml:trace contextRef="#ctx0" brushRef="#br0" timeOffset="35559.182">24187 11080 538 0,'2'-4'15'16,"-2"3"34"-16,0-1-22 15,0 0-5-15,0 2 0 16,0 0-12-16,0 0-8 15,0 0-2-15,0 2-7 0,0 8-2 16,0 10 3-16,0 5 3 16,0 5 6-16,0 10 2 15,0 3-4-15,-5 1 1 16,1 1-1-16,-1 0-1 16,3-1 2-16,2-1-2 15,0 0-40-15,0-6-59 0,-2-8-139 16</inkml:trace>
  <inkml:trace contextRef="#ctx0" brushRef="#br0" timeOffset="36807.5662">24027 12006 541 0,'17'-13'10'15,"-7"3"-9"-15,-3-3 4 16,1 1 4-16,-2-3-4 16,-6 4-2-16,0-3 4 15,-14 0 0-15,-6 3-3 16,-8 0-2-16,-2 3-11 0,-4 0 4 16,0 7 2-16,1 1 2 15,5 0 10-15,6 0 0 16,7 6-2-16,5 5-4 15,6 4-5-15,4 3-1 0,0 7 0 16,9 3 1-16,9 2 2 16,8 5 3-16,6-2-4 15,2 1 3-15,3 1 0 16,3-2-1-16,0 4 0 16,-8-2-9-16,-8 4-16 15,-7 0 7-15,-10 0-2 0,-7-3 13 16,-9-2 4-16,-14-2 4 15,-6-6 10-15,-5-4 3 16,-5-6 3-16,3-7 18 16,2-7-1-16,1-2-16 15,8-17-5-15,9-11-2 0,12-13 1 16,6-13-16-16,32-10-5 16,22-7-23-16,27-6-11 15,15 3-11-15,6 1-30 16</inkml:trace>
  <inkml:trace contextRef="#ctx0" brushRef="#br0" timeOffset="37935.7288">30411 10891 523 0,'6'-2'14'0,"-4"0"28"16,1 2-15-16,4 4-13 0,2 12-13 16,2 7 9-16,1 13 14 15,2 10-4-15,-4 10-2 16,-5 9-12-16,-5 12-2 16,0 7-2-16,-14 5 0 15,-8 6-24-15,-5-2-50 16,-7-11-53-16</inkml:trace>
  <inkml:trace contextRef="#ctx0" brushRef="#br0" timeOffset="39621.6729">29867 12170 457 0,'0'-2'26'0,"0"-2"21"16,0 0-19-16,0 1-5 16,0 0-10-16,0 3-8 15,0-4 0-15,0 2-3 16,0-2 1-16,0 1-1 15,0-2 0-15,0-4 1 0,0 2-3 16,0-2 0-16,-7-2 1 16,-1-3 0-16,-4 1 1 15,-4 0 0-15,-3 1-4 16,-7 2-7-16,3 1 8 16,-3 2-1-16,-1 1 2 0,3 4 0 15,2 2-2-15,2 0 2 16,3 0-2-16,2 6-2 15,3 7 3-15,3 2-2 16,-1 5 1-16,8 5 2 16,2 2 0-16,0 1 0 15,7 4 0-15,12 0 0 0,6 3 0 16,6 0 0-16,4 1 0 16,5 3 0-16,0 1 0 15,-1 2 0-15,-5 1-6 16,-5 0-10-16,-7-1-5 0,-14 0-7 15,-8-3 17-15,-5-2 13 16,-15-1-2-16,-9-2 2 16,-3-6 1-16,-4-3-2 15,0-6 2-15,-1-9 2 16,6-8-3-16,1-2-1 0,6-18 2 16,6-10 0-16,8-10-1 15,10-8-2-15,0-8 2 16,13-5 3-16,14-5-1 15,11-1-4-15,0 5 11 16,3 3 0-16,-1 7-12 16,-8 7-40-16,-7 6-59 0,-6 8-165 15</inkml:trace>
  <inkml:trace contextRef="#ctx0" brushRef="#br0" timeOffset="40294.2181">30290 12136 505 0,'1'0'15'15,"-1"0"3"-15,0 0-14 0,2 2-3 16,2 8-7-16,-1 10 2 15,2 10 3-15,-1 10 4 16,3 8 9-16,-6 5 3 16,1 5-12-16,-2-3 0 15,0-3-2-15,0-6-2 16,0-5-25-16,0-9-20 16,3-5-8-16,-6-6-48 0,-4-8-66 15</inkml:trace>
  <inkml:trace contextRef="#ctx0" brushRef="#br0" timeOffset="40506.1575">30190 12502 675 0,'13'5'-14'0,"6"-1"16"15,7-4 2-15,4 0 5 16,9 0-4-16,7 0-3 16,-3-9-6-16,0-2-40 15,-7-1-55-15,-4-3-199 0</inkml:trace>
  <inkml:trace contextRef="#ctx0" brushRef="#br0" timeOffset="41234.9508">30796 12127 464 0,'-7'-7'3'15,"-1"1"6"-15,2-3 21 16,1 4 0-16,5-1 1 15,-1 3 0-15,1 2-2 16,0-3-4-16,1 3-17 16,6 1-7-16,5-2-2 15,2 2-2-15,2 0 1 0,2 5 0 16,-2 7-1-16,-2 4 2 16,-1 8-13-16,-2 2 1 15,-1 5 3-15,-2 4 0 16,-3 3-13-16,4 1 13 15,1-1-4-15,4-1-7 0,-1 1 1 16,4-5 11-16,-1 1 8 16,0-4 1-16,-5-3-1 15,-4-2 2-15,-5-3-1 16,-2-4 0-16,-4-2 2 0,-10-2 11 16,-4-2 7-16,-1-3-7 15,-3-2-10-15,-4-5-1 16,-1-2-1-16,0 0-9 15,3-5-11-15,0-10-21 16,3-2-7-16,7-6-69 16,6 1-88-16</inkml:trace>
  <inkml:trace contextRef="#ctx0" brushRef="#br0" timeOffset="41374.9808">31212 12387 163 0,'0'6'441'0,"0"3"-442"16,-9-7 0-16,-3-2-51 15,0-6-217-15</inkml:trace>
  <inkml:trace contextRef="#ctx0" brushRef="#br0" timeOffset="41833.9113">31501 12120 530 0,'38'-18'-2'15,"-2"2"0"-15,-4 2 4 16,-3 0-20-16,-7 4-6 0,-10 3 20 16,-11 6 4-16,-1 1-8 15,-17 1-10-15,-10 14 6 16,-7 4 10-16,-2 6 2 15,-2 4 17-15,5 2 8 16,7 0-16-16,8 3 1 0,6 0-5 16,7 0-1-16,5-4-1 15,5 2 0-15,9-5 2 16,0 0 6-16,4-2 8 16,-6-4 0-16,-2 3 1 15,-8-1-15-15,-2-2-1 0,-15 4-3 16,-10 0-9-16,-3 0-45 15,-9-4-63-15</inkml:trace>
  <inkml:trace contextRef="#ctx0" brushRef="#br0" timeOffset="42153.7288">31887 12229 693 0,'6'3'-9'15,"-6"-3"2"-15,0 2 3 0,0 4-6 16,-11 8-5-16,-5 2 13 15,-6 11 0-15,-3 1 3 16,-7 8-1-16,-6-3 2 16,4 3-3-16,2-7-28 15,5-4-14-15,3-5 15 0,7-12-6 16,7-6-42-16,5-2-151 16</inkml:trace>
  <inkml:trace contextRef="#ctx0" brushRef="#br0" timeOffset="42328.7483">31776 12227 572 0,'9'7'10'0,"-2"9"15"16,3 6 16-16,0 0-23 16,-1 4-12-16,0-2-2 0,-3 0-4 15,2-3-12-15,-3 1-38 16,1-6-24-16,-6 0-17 15,0-7-105-15</inkml:trace>
  <inkml:trace contextRef="#ctx0" brushRef="#br0" timeOffset="42487.1368">31624 12459 202 0,'0'8'409'0,"21"-4"-408"0,12-4 33 15,11 0 5-15,5-2-24 16,1-8-11-16,-5-2-95 16,-7-3-305-16</inkml:trace>
  <inkml:trace contextRef="#ctx0" brushRef="#br0" timeOffset="43378.8534">32292 12025 520 0,'0'-3'54'0,"0"-3"-31"16,3-4 13-16,6 2-6 16,5 4-17-16,6 1-1 15,7 3-1-15,7 0-3 16,5 0 0-16,7 12-3 0,-2 5-4 15,3 4 1-15,-2 8-6 16,-8 1-15-16,-8 8-5 16,-11 4 6-16,-14 5 5 15,-6 5 7-15,-23 1 6 16,-9 2 2-16,-5 1 0 0,-5-6 4 16,3-6 8-16,10-6-3 15,6-6 0-15,9-7-5 16,15-6-4-16,2-4-5 15,27-8 6-15,14-5 10 0,16-2-1 16,13-4-4 0,12-8-7-16,5-4 1 0,-9-6-5 15,-13-3-202-15</inkml:trace>
  <inkml:trace contextRef="#ctx0" brushRef="#br0" timeOffset="45677.5026">18331 11135 410 0,'0'-5'19'15,"0"0"7"-15,0-2-4 16,0 3-2-16,0-2-8 16,0 1-5-16,0 3 5 0,0 0 1 15,0 2 3-15,0 0-6 16,0 0-7-16,2 4-7 15,3 9 4-15,0 6 4 16,2 12 1-16,-2 11 3 16,2 14 7-16,-5 11-4 15,-2 12 0-15,0 7 3 0,0 0-9 16,0-4 0-16,-2-10-5 16,2-12-29-16,7-21-84 15,1-20-361-15</inkml:trace>
  <inkml:trace contextRef="#ctx0" brushRef="#br0" timeOffset="46666.6308">16935 12244 502 0,'3'-15'3'0,"-3"-5"3"0,0-3 6 15,-3 1-3-15,-12-4-7 16,-6 3-4-16,-10 5-31 15,-7 3 6-15,-6 5 31 16,-3 6 3-16,0 4 2 16,4 4 0-16,7 9 8 0,8 6-1 15,4 2-5-15,9 6-5 16,10 1-1-16,5 10 2 16,0 3-1-16,13 2 2 15,8 5 2-15,8 0 0 16,3 4-5-16,8 0-2 15,0 0-3-15,-1-3 1 0,-3 1 0 16,-7-2-2-16,-8-1-4 16,-8-2-4-16,-13-3-3 15,0-2 8-15,-16-7 3 16,-9-4 1-16,-6-8 1 0,-3-6 3 16,-2-10 12-16,-2-5-7 15,2-9-6-15,4-14 0 16,0-9 0-16,8-9-2 15,8-9-1-15,11-6 1 16,5 0 0-16,19-2 1 16,12 3 0-16,11 3 2 0,7 4 4 15,9 4-1-15,0 4-3 16,-3 5-2-16,0 6-12 16,-6 6-56-16,-10 3-61 15</inkml:trace>
  <inkml:trace contextRef="#ctx0" brushRef="#br0" timeOffset="47106.5643">17254 12575 611 0,'-5'2'8'16,"5"-2"37"-16,0 0-25 15,15 0-7-15,9 0 9 16,8-6 3-16,14-3-16 15,3-3-7-15,7-3 0 16,4-4-55-16,-3-3-76 0,1-3-222 16</inkml:trace>
  <inkml:trace contextRef="#ctx0" brushRef="#br0" timeOffset="48169.1345">17985 12205 566 0,'7'-12'-5'0,"-2"1"3"15,3 6 1-15,-4 0 0 16,1 3 1-16,0 2-7 15,-3 0-3-15,1 2 0 16,3 6 8-16,0 5 2 16,2 5-2-16,1 1-2 15,4 10 3-15,1 2 1 0,3 2 0 16,0 6 0-16,3 1 0 16,-1 2 0-16,0-1 0 15,-1-3 0-15,-4-4 1 16,-2-2 9-16,-4-7 2 15,-6-2 0-15,-2-1-1 0,-2-3 0 16,-8-3 1-16,-2-3 5 16,-3-1 3-16,-4-4-7 15,-1-2-5-15,-1-4-6 16,0-2-4-16,0 0-33 16,2-10-23-16,1-6-39 15,6-2-117-15</inkml:trace>
  <inkml:trace contextRef="#ctx0" brushRef="#br0" timeOffset="48318.6205">18416 12475 564 0,'0'0'31'15,"0"0"-27"-15,-7-6-6 16,-3-2-58-16,0-5-167 0</inkml:trace>
  <inkml:trace contextRef="#ctx0" brushRef="#br0" timeOffset="48774.9249">18721 12141 682 0,'21'-6'5'16,"-4"-4"-6"-16,1-1 3 15,1 1-3-15,-4-1 2 16,-6 3-17-16,-6 0-6 0,-3 4 5 15,0 4 14-15,-13 0-14 16,-8 9-4-16,-6 6 12 16,-5 8 4-16,-2 4 2 15,4 6 4-15,3 2 1 16,7 2 5-16,9 2 2 0,9-3-5 16,2 1 2-16,13-4-4 15,8-3-2-15,6-5 5 16,0-2 1-16,4-4-1 15,-6-1 6-15,-6 0 0 16,-5 2 3-16,-13 1-9 16,-1 2-3-16,-12 2 1 0,-12 0-4 15,-4-2-29-15,-3-1-27 16,2-8-33-16,-1-8-69 16</inkml:trace>
  <inkml:trace contextRef="#ctx0" brushRef="#br0" timeOffset="49069.7818">18976 12366 754 0,'7'9'-8'0,"1"2"-2"16,-1 7 10-16,0 7-4 0,-7 3-10 15,0 6 3-15,-7 0-16 16,-8 2-10-16,-4-6-7 16,-1-5 0-16,2-6 8 15,4-6-7-15,3-10-4 0,3-3-52 16,6-7-172-16</inkml:trace>
  <inkml:trace contextRef="#ctx0" brushRef="#br0" timeOffset="49230.7129">18942 12429 538 0,'7'10'41'16,"-2"6"31"-16,2 2-30 15,-1 2-25-15,-2-1-4 16,-4-4-3-16,0-1-7 15,3-5-1-15,3-4-17 0,3-5-51 16,0 0-68-16,3-7-189 16</inkml:trace>
  <inkml:trace contextRef="#ctx0" brushRef="#br0" timeOffset="49567.4092">19152 12259 504 0,'16'-9'123'0,"8"-1"-119"16,-1 0 18-16,8 3 10 16,-1 2-17-16,-1 5-5 15,-4 0 1-15,-5 5-9 16,-7 10 1-16,-6 9-3 0,-7 7 0 15,-7 6 3-15,-17 8-1 16,1-1-1-16,-3-1 1 16,5-5 5-16,6-8 17 15,12-6-5-15,5-9-17 16,18-7-2-16,12-5 10 0,13-3 1 16,12-5-2-16,11-9-10 15,12-12-61-15,-4-7-57 16,-1-12-432-16</inkml:trace>
  <inkml:trace contextRef="#ctx0" brushRef="#br0" timeOffset="61397.5032">24026 16324 499 0,'5'0'13'0,"5"0"-11"15,2 0-4-15,2 0 2 16,9 0 1-16,3 0-1 16,6 0-1-16,7 0 2 0,5 0 2 15,12 0 2-15,5 2 11 16,8 3 11-16,10 1-12 15,6-1 10-15,6 2 7 16,8-1 0-16,0-3 0 16,7-1-13-16,-3-2-5 15,-3-2-7-15,-8 2-7 0,-14-13-32 16,-19-10-126-16</inkml:trace>
  <inkml:trace contextRef="#ctx0" brushRef="#br0" timeOffset="64342.6248">26689 16119 540 0,'-2'3'-6'15,"0"-3"1"-15,2 0 4 16,0 0-8-16,0 0 5 0,0 1-5 15,0 1 0-15,2 1 5 16,5 2 1-16,0 0-2 16,0 1 1-16,3 1 1 15,-1-2 2-15,-1 1 1 16,3 1 1-16,-2 0-2 0,0-3 1 16,3-1 2-16,3 1 10 15,-1-1 3-15,6-3-2 16,4 0-2-16,3 0-2 15,3 0-4-15,6 0-1 16,3 0-2-16,2 0-2 0,8 0 2 16,4 0-2-16,4 0 1 15,8 0 2-15,5 2 2 16,5 0 4-16,11-2 2 16,9 0-3-16,10 0 2 15,7 0-3-15,10-6-4 0,10-6 2 16,6-2-3-16,4-4 0 15,5-3-1-15,5 0 0 16,1 0 0-16,1 2 12 16,-1 0 6-16,-4 2-7 15,-5 5-3-15,-11 0-5 16,-8 4 1-16,-8 3 3 0,-11-1-1 16,-13 3-3-16,-12 3-2 15,-11 0-3-15,-12 0 3 16,-13-2-10-16,-11 5-6 15,-12 3-21-15,-15-6-50 0,-7 0-71 16</inkml:trace>
  <inkml:trace contextRef="#ctx0" brushRef="#br0" timeOffset="66309.8177">30686 15069 184 0,'-4'0'387'0,"2"0"-381"16,2 0 5-16,0-10 4 15,0-2-10-15,0-2-4 16,4-6-2-16,-2-1 2 15,2-2-2-15,-2-4 2 0,0-2 0 16,-2 3 1-16,0-3 5 16,-8 3-3-16,-5-2 0 15,0 4 6-15,-8 2-3 16,1 4-5-16,-1 8 2 16,0 4 1-16,-1 6 1 15,0 2-2-15,3 16-2 0,-3 4-3 16,0 9-1-16,5 1 0 15,0 3 1-15,5-2 2 16,3-3-3-16,9-3 2 16,0-7-3-16,14-4-2 15,6-9 4-15,7-6 0 0,1-1 3 16,4 0 10-16,-3-6 2 16,-2-3-1-16,-1 3-2 15,-5 6-7-15,0 0-2 16,-4 18-1-16,0 13-3 15,-4 8 6-15,-2 12-1 16,-1 9-1-16,-7 3 2 0,-1 6-1 16,0-2-2-16,-2-3 1 15,1-6-2-15,-1-8 0 16,4-10 1-16,-3-9-2 16,1-8-1-16,-2-9-18 15,0-5-34-15,0-9-41 0,-12-5-89 16</inkml:trace>
  <inkml:trace contextRef="#ctx0" brushRef="#br0" timeOffset="66661.7397">30892 14722 711 0,'29'-17'0'0,"2"2"-2"16,8 1 6-16,5 13-3 15,-3 1 2-15,0 17-3 16,-9 13-5-16,-9 12 4 16,-9 13 3-16,-14 12-4 0,-7 8 4 15,-17 8 0-15,-6 2-1 16,-4 1 1-16,5-12-1 15,9-7-1-15,7-16 1 16,13-15-3-16,4-13 1 16,13-8 0-16,17-14-2 15,10-4 4-15,4-21 0 0,11-9-1 16,1-12-5-16,1-14-76 16,-9-3-312-16</inkml:trace>
  <inkml:trace contextRef="#ctx0" brushRef="#br0" timeOffset="67357.4299">31571 14508 621 0,'4'11'-14'16,"5"0"15"-16,3-1 2 16,2 1-1-16,5-2 1 0,-1-5 0 15,3-3-2-15,3-1 2 16,3-8 1-16,3-12-3 16,-1-3 3-16,1-9-4 15,-4-7-5-15,-5-4-1 16,-3-4 4-16,-6-1 6 0,0-2 4 15,-2 0 17-15,-1 8-3 16,4 4-6-16,-1 8-7 16,1 8 7-16,-2 8 3 15,3 5-2-15,0 7-5 16,-1 2-8-16,1 11-3 0,0 14-4 16,1 9-5-16,-6 19 8 15,-2 15 3-15,-4 18-2 16,-1 15 4-16,-7 13-5 15,-12 8-5-15,-5 3 5 16,-5-2-1-16,5-6 2 16,3-10 1-16,7-10-4 15,5-17 2-15,9-12 0 0,2-18-3 16,7-13 2-16,5-14-1 16,2-8-1-16,-2-10-3 15,2-5 1-15,-2-4 5 16,0-6 3-16,-4 3-4 0,2-2 1 15,-4 5 0-15,0 4-2 16,2 0 1-16,-2 6 5 16,5 1-2-16,-3 0 0 15,4-2 0-15,2-1-1 16,-1-4 4-16,-3 0 3 0,-2-11 7 16,-2-1 1-16,-7-8-2 15,-3-3 1-15,0-6-9 16,-18-5-11-16,-5 0-20 15,-12 1-7-15,-9 9-23 16,-14 10-34-16,-15 7-53 0,-10 5-273 16</inkml:trace>
  <inkml:trace contextRef="#ctx0" brushRef="#br0" timeOffset="67941.4801">29962 15277 467 0,'0'4'66'15,"0"-4"-50"-15,-3 0 29 16,1 0-26-16,0-8-2 16,-1-2 5-16,0-4-11 15,3-2 5-15,0-2-2 0,8 2-1 16,6 0-2-16,4 5 6 16,6 5 3-16,4 3-10 15,1 3-10-15,-2 3 3 16,2 7-3-16,-4 0 1 15,-2 1 0-15,-3-6-1 16,-2-5 1-16,0 0 1 0,-2-5-1 16,-1-8 4-16,-1-6 0 15,-2-5 2-15,-2-1 5 16,-3-2 1-16,-4-1-8 16,-1 5-3-16,-1 1-3 15,-1 7-21-15,0 6-15 0,0 3-56 16,-1 6-162-16</inkml:trace>
  <inkml:trace contextRef="#ctx0" brushRef="#br0" timeOffset="73180.9044">30846 10873 526 0,'-9'0'8'0,"3"-4"24"0,5 1-4 15,1 1-3-15,0-1-6 16,0 0-2-16,0 2-14 15,1-1-5-15,10 2-2 16,2 0-2-16,9 0 3 0,2 0 3 16,15 6-2-16,8 1 4 15,15 1-1-15,14 3 7 16,13 0 7-16,19-1-1 16,16 0-7-16,14-5 0 15,7-2-5-15,8-3 0 16,-2-1 1-16,-2 1-2 0,-10-4 0 15,-12-1 3-15,-13 0-4 16,-17-1 2-16,-11 3-1 16,-18 1-3-16,-13 2 4 15,-14 0-2-15,-13 0-1 16,-6 0-6-16,-12 0-18 0,-10 0-26 16,-5 5-15-16,-16 1 19 15,-9-1-34-15,-6 0-116 16</inkml:trace>
  <inkml:trace contextRef="#ctx0" brushRef="#br0" timeOffset="73652.2374">31171 11058 548 0,'-26'-3'7'0,"7"-6"18"15,6 2-4-15,4 2-15 0,6-3-4 16,-1 5 0-16,1-2-1 16,0 1-2-16,0 2 3 15,3 1-2-15,0-2 0 16,0 3-2-16,0 0-8 15,0 0-10-15,0 3 3 0,11 2 14 16,8 2 3-16,8 0 2 16,15-1 0-16,13 1 5 15,18-2 2-15,13-2-6 16,13 3-2-16,18-1 0 16,3 2-1-16,4 0 1 15,-3 3 0-15,-2 0-2 0,-9 1 4 16,-10 0 9-16,-7-3 8 15,-5 3 3-15,-10 0-5 16,-6-1 2-16,-11 0-5 16,-9 0-11-16,-11-1-2 15,-10-2 3-15,-10 0-38 0,-17-3-34 16,-4-4-57-16,-15 0-115 16</inkml:trace>
  <inkml:trace contextRef="#ctx0" brushRef="#br0" timeOffset="73986.3481">30994 11108 681 0,'66'0'-1'0,"9"-1"11"16,18-1 17-16,21 0 6 15,18 0-8-15,14 0-7 16,10 2-2-16,4 0-10 15,1 0-5-15,-5 4-4 0,-15 4-51 16,-17 2-30-16,-19-1-55 16,-22 2-201-16</inkml:trace>
  <inkml:trace contextRef="#ctx0" brushRef="#br0" timeOffset="75142.9136">18367 11025 448 0,'-14'-2'9'0,"-1"-2"6"0,1 1 10 16,1-1 3-16,-4 0-15 15,0 1-8-15,0-1-3 16,-1 2-2-16,-2-3 2 16,-3 2-3-16,1-2 2 15,-7 1-5-15,-3 2-14 0,-6 0 8 16,-4 2 8-16,-7 0 1 15,-7 0 5-15,-10 4 15 16,-9 5 8-16,-8-1 11 16,-9 5-5-16,-10-2 6 15,-8 2-16-15,-7 2-10 16,-8 3 0-16,-6 2-7 0,-3-2-7 16,-5 3 2-16,-1 4-2 15,1-3-12-15,5 2 0 16,9-2 0-16,13 0-5 15,12-7 1-15,17 0-8 16,20-7-1-16,18-2-3 0,20-2-6 16,15-4 6-16,12 0-14 15,25 0-47-15,15-4-6 16,11-3-34-16</inkml:trace>
  <inkml:trace contextRef="#ctx0" brushRef="#br0" timeOffset="75548.5383">17924 11201 588 0,'-18'0'101'15,"-5"0"-96"-15,-9-3-2 16,-7-1 3-16,-10 4-3 0,-9 0-4 16,-8 0-7-16,-10 0-10 15,-4 5-3-15,-7 1 1 16,-1-1 13-16,-9 3 0 15,-1-1 6-15,-4-1 2 16,0 2-3-16,2-1 3 16,0 0-1-16,4 0 2 15,7-2 1-15,2 3-1 0,10 0-1 16,9 0-7-16,8 1-25 16,13 0-27-16,10-2-22 15,14-4-90-15</inkml:trace>
  <inkml:trace contextRef="#ctx0" brushRef="#br0" timeOffset="75953.3922">18377 11237 399 0,'-22'7'291'0,"-10"-3"-290"0,-9 1 1 16,-12 2 1-16,-13 6-1 15,-15 1-2-15,-16 6-4 16,-16 1-11-16,-13 8-2 16,-10 1 0-16,-10 2 0 15,-13 4 17-15,-4 3 2 16,-9 0 2-16,-2 4 6 0,-3 2-6 16,-3-1 3-16,9-1-4 15,10-2-4-15,8-5 1 16,15-10-26-16,20-8-75 15,16-12-224-15</inkml:trace>
  <inkml:trace contextRef="#ctx0" brushRef="#br0" timeOffset="79212.5264">32557 9143 455 0,'3'-16'4'0,"7"0"42"16,-5 2-14-16,-3 3 7 15,-2 4-5-15,0 0-21 16,0-1 0-16,0 5 1 0,0 3 0 15,0 0-13-15,0 6-4 16,0 11-3-16,5 10 3 16,7 11 2-16,3 12 1 15,4 8 4-15,-2 14 1 16,-3 6-3-16,-3 13-1 16,-7 7 0-16,-2 7 1 0,-1 4-1 15,-9-2 0-15,-4-1-1 16,5-6 2-16,0-10 0 15,4-7-1-15,3-9 1 16,0-9-4-16,0-7 3 16,0-9 3-16,0-9-3 0,0-5 2 15,2-9-2-15,-2-11 0 16,0 1 0-16,0-11 1 16,0-4 1-16,0-1 5 15,-2-12 5-15,-5-9-7 16,-3-9-4-16,-2-8-1 0,-5-3-2 15,0-4 4-15,0-2-5 16,-5 3 2-16,-2 2 1 16,2 2-2-16,-3 6 2 15,1 9-1-15,5 4-1 0,1 10 2 16,6 5-1-16,-1 6 5 16,6 0-3-16,2 8-5 15,3 7 0-15,0 4 3 16,2 1-2-16,2 3-2 15,8 0-6-15,7 1 1 16,2-4 6-16,6 4 3 0,-1-5-2 16,3-2 3-16,0-6-1 15,-2-7-1-15,1-4 6 16,5-4 13-16,6-18 9 16,-2-12-1-16,3-13-10 0,-2-6-7 15,-4-2-3-15,-5-1-6 16,-9 10-19-16,-5 9-14 15,-10 10-14-15,-3 9-84 16</inkml:trace>
  <inkml:trace contextRef="#ctx0" brushRef="#br0" timeOffset="81556.528">16807 9340 673 0,'-8'-19'-7'0,"1"4"11"15,4 3 8-15,0 2 0 16,1 4-7-16,2 0-5 0,0 5 0 16,0 1-1-16,0 0-4 15,0 13-6-15,7 9 6 16,4 12 3-16,0 19 2 16,-1 7 0-16,1 15-1 15,-2 12 2-15,-2 8 0 16,-2 7-1-16,-1-2 1 15,-1 0 0-15,0-6 0 0,0-8 5 16,1-11-3-16,1-11-1 16,0-9 1-16,-3-8-5 15,0-12 4-15,-2-4-2 16,0-5 0-16,0-5 0 0,-7-10 1 16,-4-1-1-16,0-7 4 15,-5-3-2-15,-2-2-1 16,-1-14 2-16,-3-6-3 15,-2-6 1-15,1-2 0 16,-3-4-1-16,-1 0 0 0,0 4 1 16,3 5-1-16,4 5 3 15,4 8 1-15,8 5 5 16,1 7 8-16,6 0-10 16,1 10-12-16,0 6 2 15,11 6 2-15,1 5-1 0,5-1 4 16,0 1-6-16,5 0 0 15,0-4 2-15,1-3 0 16,2-3 2-16,-3-7 0 16,5-9-2-16,3-1 9 15,4-18 10-15,6-12 4 16,7-12-2-16,2-12-15 0,4-9-4 16,3-1-11-16,-5 4-46 15,-6 1-72-15,-5 9-465 16</inkml:trace>
  <inkml:trace contextRef="#ctx0" brushRef="#br0" timeOffset="86980.4197">1490 18193 374 0,'-4'6'253'15,"-1"-4"-236"-15,1-2 1 16,3 0-13-16,1 0-7 16,0 0-2-16,0 3-9 0,0-1-13 15,7 3 18-15,6 1 8 16,-3 1-1-16,4-2-1 15,3 4-4-15,5 0 5 16,-2-2 1-16,9-2 1 16,5 1-1-16,6-2 2 15,5-2-2-15,7-2 1 0,4 0 1 16,9 0-3-16,4 0 2 16,8-2 5-16,8 0-12 15,1 0 6-15,8 2 0 16,4-2 0-16,1 2 2 15,7 0-2-15,1-2 0 0,5 0 2 16,2 1-3-16,-2-3 2 16,7-3 9-16,-2-2 0 15,5-2 5-15,2-1-6 16,3-2-5-16,0 0-1 16,2-2 0-16,0 3-1 15,-5-2 2-15,0 7 1 0,-4-1 7 16,1 3 0-16,-4 1 1 15,2 3-3-15,-8-1-5 16,0-1-5-16,-3 1 3 16,-2-1-3-16,-5-3-1 0,-2 2 4 15,-1-5-3-15,-6 0 2 16,-2-6 0-16,-4-2-2 16,0-4 3-16,0-6 1 15,-3-2-4-15,-2-4 3 16,-6-2-2-16,-5-1-1 0,-7 1-5 15,-6 4-23-15,-6 2-24 16,-15 2-40-16,-9 2-194 16</inkml:trace>
  <inkml:trace contextRef="#ctx0" brushRef="#br0" timeOffset="92210.4737">10618 18119 598 0,'-2'3'12'0,"-2"-3"-1"15,0 0 1-15,4 0-5 16,0 0-10-16,3 0-5 16,4 0 1-16,5-2 4 15,1 2-2-15,4 0-6 16,2 0-6-16,0 6 11 0,6-3 3 16,4 5 2-16,5-2 2 15,6 4-2-15,8-3 1 16,8-2-1-16,10-1 1 15,9-2 0-15,13-2 1 16,6 0-2-16,10 0 1 0,5 0 1 16,5 0-2-16,5-4 2 15,4 0-2-15,5-1-1 16,4 0 4-16,4-3-3 16,3 3 0-16,3-4 2 15,0 4-1-15,2-2 0 0,0-1 3 16,-1 3 2-16,2-2-1 15,1 0 0-15,0 2 0 16,2-3-3-16,-2 1 2 16,6-2 0-16,-4 1 3 15,-2-2 0-15,-5 5-1 16,-1 0 1-16,-5 3 1 0,-6 2-3 16,1 0-1-16,-5 0 3 15,1 7-5-15,-2 0 0 16,2 1-1-16,-1 0 2 15,-1-1-2-15,3 0 0 16,-3 1-2-16,4-3 4 0,-4 2-2 16,-1-1 1-16,1 1-1 15,2-2-1-15,-6 0 2 16,2 2-2-16,-1 1 3 16,-2 0 3-16,-3 0 4 15,3 1 3-15,-6-2-1 0,0 2-5 16,-3-1-2-16,-3 1-2 15,0-1-2-15,0-1 3 16,-3 0-3-16,2-3-1 16,0-1 2-16,0-1-2 15,0-2 2-15,0 0 0 0,5-2-1 16,-3-5 1-16,1 0-2 16,1 0 2-16,-1-1 0 15,-1 5 1-15,0 0 1 16,2 0 0-16,-1 3-5 15,2 0 3-15,3-1 0 0,0 1-4 16,3 0-5-16,2 0-1 16,-1-2 0-16,3 2 6 15,-3-4 1-15,1 3 1 16,0-3 2-16,2 3-1 16,1-3 1-16,2-2 2 15,0 1 0-15,4 0-2 0,-1-1 1 16,-3-1 2-16,2 0-1 15,-6 0 4-15,-5 0-1 16,-2 1 3-16,-3 1 2 16,-5-2 4-16,4 1-3 15,-5 1-1-15,-2-2-8 0,2 0 5 16,-3 0-7-16,-1 0 0 16,-7-2-1-16,1 3-3 15,-12 3-11-15,-7 1-7 16,-6 0-10-16,-15 2-14 15,-11 0-24-15,-16 0-71 0</inkml:trace>
  <inkml:trace contextRef="#ctx0" brushRef="#br0" timeOffset="102326.1618">32818 8669 326 0,'17'-22'-111'0,"-8"2"36"15,-9-1-1-15</inkml:trace>
  <inkml:trace contextRef="#ctx0" brushRef="#br0" timeOffset="102390.2701">32791 8474 219 0,'-4'-27'-5'0,"-7"2"-20"16,-1-1-141-16</inkml:trace>
  <inkml:trace contextRef="#ctx0" brushRef="#br0" timeOffset="103438.5252">32467 7845 360 0,'0'-13'186'15,"-2"-3"-185"-15,-3 3-1 16,3 5 3-16,-3 1 6 0,2-1-6 16,-1 5 1-16,0 1 0 15,2 1 9-15,0 1-4 16,1 0-9-16,1 4-4 15,0 10 4-15,0 1-1 16,1 10 2-16,1 7 1 16,4 7-2-16,-2 8 4 0,1 6-4 15,0 9 1-15,-3 6 0 16,1 11 0-16,-1 5-1 16,-2 3 1-16,0 9-1 15,-2 4 0-15,-8 6 2 16,-2 2 3-16,-3 9 12 15,0 2 0-15,-2 2 0 0,0 1-1 16,3 0-4-16,4-2-3 16,3-6 1-16,7-3-4 15,0-5-4-15,8-2 0 16,8-2-1-16,4-2-1 0,4-4 2 16,-3-3-2-16,0 2 0 15,-2-10-1-15,-4-5-2 16,-6-5-1-16,-1-9-3 15,-8-5 0-15,0-9 6 16,0-8 1-16,0-10 0 0,-2-11 0 16,-2-7 0-16,4-12-4 15,-2-4 0-15,-1-18 4 16,-1-10 1-16,2-10-3 16,-6-7-6-16,-4-4-2 15,0-7 4-15,-2 2 1 16,-6-1-1-16,-5 1 2 0,-4-2 3 15,-5 2 3-15,-2 4 0 16,-5 0 0-16,-2 6 4 16,2-1 4-16,5 4 1 15,5 4 3-15,4 1-4 16,7 6-2-16,3 6 1 0,7 7-6 16,1 6 2-16,4 2 1 15,3 8 0-15,2 1-5 16,0 0-8-16,0 10-6 15,2 10 4-15,5 8 7 16,4 10 2-16,0 6 1 16,5 6-2-16,0 5 1 0,2 1 1 15,0 3-3-15,4-4-1 16,-3-1-7-16,6-8-4 16,4-4 7-16,0-5 4 15,5-12 1-15,0-10 1 0,0-8 1 16,8-7 2-16,4-12 15 15,10-20-2-15,5-14-4 16,12-17 3-16,5-15-4 16,12-12 13-16,1-4 1 15,-1 0-10-15,-8 2-5 0,-8 8-8 16,-11 13-1-16,-20 10 3 16,-11 11-7-16,-12 15-22 15,-13 12-39-15,-7 12-54 16,-12 11-154-16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58:16.140"/>
    </inkml:context>
    <inkml:brush xml:id="br0">
      <inkml:brushProperty name="width" value="0.05292" units="cm"/>
      <inkml:brushProperty name="height" value="0.05292" units="cm"/>
      <inkml:brushProperty name="color" value="#FF0000"/>
    </inkml:brush>
  </inkml:definitions>
  <inkml:trace contextRef="#ctx0" brushRef="#br0">11034 3884 179 0,'-4'0'171'0,"1"0"-150"0,1-3-1 16,2 2-7-16,0-2-3 15,0 1-1-15,0 1-1 16,0-1-2-16,0 0 2 16,0 2 3-16,0-2-5 15,0 2-4-15,0-1-1 0,0 1-3 16,0 0 1-16,0 0-2 16,9 0 1-16,2 0 2 15,3 5-2-15,6-2 3 16,4 3-2-16,4-2 1 15,8-1 0-15,3-1-2 16,9 0 4-16,8-2-2 0,5 0 0 16,4 0 0-16,7-4 1 15,3-3-1-15,3 0 0 16,-1-3 1-16,4 2 0 16,1-3 4-16,3 3-1 15,-1-1-3-15,-3 1 1 0,1 1-2 16,-1 2-1-16,-6 0 2 15,-4 3 1-15,-6 2 0 16,-8 2 10-16,-5-2-2 16,-9 0 1-16,-3 2-3 15,-8 3 2-15,-3-1-6 0,-6 4-2 16,-2-6-2-16,-4 0-22 16,-14-2-90-16</inkml:trace>
  <inkml:trace contextRef="#ctx0" brushRef="#br0" timeOffset="4299.6052">16283 3864 414 0,'0'0'6'15,"0"0"3"-15,0 0-8 16,0 0-2-16,0 0 1 15,4 0 0-15,1 0 0 0,3 3-2 16,6-3 2-16,0 1-1 16,4 1 2-16,3-2 2 15,2 0 4-15,10 0-1 16,1 0 10-16,11 0 2 16,7-6 2-16,3 2-12 0,10-3-4 15,11-1 0-15,2 1-3 16,9 0 2-16,6 2-2 15,0-1-1-15,7 0 3 16,-3 4-4-16,0 0 2 16,1-2-1-16,1 4 0 15,-6 2 0-15,-1-2 0 0,-4 0 1 16,-5 0-1-16,-10 0 3 16,-9 4-2-16,-8 1 2 15,-7 2 1-15,-6 3 3 16,-6-2-4-16,-6 0-2 15,-6 0 0-15,-6-8-96 0</inkml:trace>
  <inkml:trace contextRef="#ctx0" brushRef="#br0" timeOffset="8835.7471">13660 3808 323 0,'-3'2'123'0,"3"-2"-122"16,-2 0-1-16,1 0 4 15,1 0 1-15,0 0 4 0,0 0 6 16,0 0-2-16,0 0-2 15,0 0-7-15,0 0-7 16,0 2-1-16,0-1-2 16,6-1 4-16,-3 1 2 15,6 2 2-15,-2 0-4 0,2-1 4 16,4 0-4-16,-1-2 1 16,5 0 5-16,-2 0-1 15,5 0 1-15,2 0 1 16,1 0-3-16,-1 0 0 15,3 0-1-15,2 0-2 16,-2 0 3-16,4 0-1 0,0 6-2 16,3-5 2-16,4 5-1 15,-2-3 0-15,5 0 0 16,5 0 0-16,-3 0-1 16,5-2 2-16,3-1-1 0,3 0-1 15,1 0 2-15,0 0-3 16,-3 0 3-16,-2 0-1 15,-2 3 0-15,-2-3 1 16,0 2-2-16,0-1 1 16,-3 1 1-16,1 2-1 15,1-3 1-15,-4 0 0 0,0-1 0 16,-4 3 0-16,-1-3-1 16,-3 0 0-16,-1 0 1 15,-4 0 0-15,-5 0-3 16,-1 1 3-16,-4 1-1 0,-2 0 0 15,-2 0 1-15,-2-1-2 16,-3 4 1-16,-3-1 0 16,-4-3-65-16,-7-1-240 15</inkml:trace>
  <inkml:trace contextRef="#ctx0" brushRef="#br0" timeOffset="12757.6887">22483 3201 276 0,'0'2'120'0,"0"-2"-114"0,0 0-11 16,2 2 4-16,1 2 1 16,1-1 1-16,-1 6-2 15,4 4 2-15,-4-1 6 16,4 9-3-16,-2 1-1 15,2 3 0-15,1 4-2 16,-3-1 0-16,2-1 1 0,-1-1 0 16,2-2 3-16,0-3 4 15,3-3 4-15,-3-2 4 16,7-3-7-16,-1-6-1 16,1-2 1-16,4-5 1 15,5 0 0-15,4-5 2 0,6-13 2 16,10-7-2-16,16-9-4 15,8-9-2-15,12-11-1 16,18-6-3-16,7-8 1 16,15-5 1-16,4 0 0 15,5-2-4-15,1 0 0 0,1 3 0 16,-7 7-3-16,-4 4-32 16,-12 5-39-16,-8 7-134 15</inkml:trace>
  <inkml:trace contextRef="#ctx0" brushRef="#br0" timeOffset="20025.7802">7922 14564 477 0,'0'0'14'16,"0"0"17"-16,0 0-2 16,0 0-18-16,0-2-7 15,0 0-2-15,3-1-2 16,-1 3 0-16,0-2 0 0,2 0-2 16,-2 2-3-16,3 0-4 15,-1 0 0-15,3 0 4 16,0 4 4-16,2-1-2 15,5 1 4-15,5-2 0 16,3 1-2-16,7-3 1 16,6 0 2-16,2-3-2 0,4-1 0 15,5-3 1-15,2 2-1 16,1-1 0-16,0 2 0 16,4 3-1-16,-1-1 2 15,6 1-1-15,1-2 0 16,1 3 0-16,4-3-1 0,2-1 3 15,2 1-2-15,5-1-1 16,2-1 2-16,-4 1-1 16,4 4 0-16,1-2 0 15,-1 2-1-15,4 0 2 16,-4 0-2-16,5-1 0 0,-3 1-2 16,4 0 3-16,0-2-2 15,-3-3 2-15,5 3 0 16,2-2-1-16,-3 1 3 15,1-1-3-15,-2 4 6 16,1-1-1-16,-4 1-3 16,0 0-4-16,-2 0 6 0,1 0-3 15,-1 5 1-15,-3 4-1 16,5-2 0-16,-5 4 0 16,3-3 0-16,-1 3-1 15,0-2 2-15,1 0-1 16,2-2-1-16,0-3 3 0,7 1 7 15,1-5-1-15,-1 0-3 16,2 0 0-16,4 0-1 16,-1 0 0-16,4-7-3 15,-5 0 2-15,1-2-1 0,0 0-2 16,2 0 3-16,-8 2-2 16,2-1 0-16,-7 0 1 15,0 2-2-15,0-1 0 16,-4 2 0-16,-2-2 2 15,0 0-2-15,-3 0 0 16,-3-1-2-16,-3 1 4 0,-4 2-2 16,-7-2 0-16,-2 5 1 15,-9-1-1-15,-2 0 0 16,-7 3 2-16,-4 0-3 16,-9 0 2-16,1 0 0 15,-9 0-31-15,-6 0-39 16,-6-1-166-16</inkml:trace>
  <inkml:trace contextRef="#ctx0" brushRef="#br0" timeOffset="23141.549">22687 4555 260 0,'0'0'50'15,"0"0"5"-15,1 0-7 16,-1-2-5-16,0-3-7 16,2-2-11-16,-2 0 2 15,2-4 3-15,0-3-4 0,-2 2-8 16,1-6-3-16,-1 0-8 16,0-2-4-16,0 0-2 15,-1 1 2-15,-8-2 0 16,-4-3 0-16,-5 4 2 0,-4-1-3 15,-1 4-7-15,-4 2 0 16,1 6-4-16,2 6 6 16,1 3 3-16,-1 7-3 15,4 10 0-15,1 8 1 16,0 4-1-16,5 5 3 16,3-2 0-16,4 2-2 15,7-4 4-15,0-3-4 0,7-4 0 16,11-5-1-16,4-7-2 15,4-6 6-15,-2-3 0 16,0-2-1-16,-3 2 3 0,-3-9 1 16,-3-1 6-16,-7 0 3 15,1-1-6-15,-1 0-1 16,-3 1-1-16,-1 3-3 16,-1 4-4-16,1 1 0 15,1 0-10-15,3 12 4 16,-1 10 6-16,1 4 2 0,3 11 7 15,-1 6-1-15,-4 9-5 16,1 2 1-16,-5 7 1 16,0-1-3-16,-2 1 2 15,0-3-1-15,0-4 0 16,-4-8 1-16,3-3-2 0,-3-9 0 16,4-7-26-16,0-10-44 15,0-11-67-15</inkml:trace>
  <inkml:trace contextRef="#ctx0" brushRef="#br0" timeOffset="23775.5347">23289 4500 379 0,'-8'-34'6'0,"-3"0"12"0,-4 6 10 16,1 3 36-16,-6 5-16 15,2 7-4-15,1 6-4 16,-2 7-18-16,2 0-15 16,0 13-6-16,3 4-2 15,1 5 0-15,4 0 0 0,4-3 1 16,5 1-1-16,0-3-3 15,5-4 2-15,12-4-6 16,4-3 5-16,2-6 6 16,1 0-1-16,1 0 3 15,-2-10-2-15,-3 2 1 0,-8-2 6 16,1 7-6-16,-4 3-4 16,-2 0-7-16,-2 14-2 15,1 11 12-15,0 9 3 16,-5 11-4-16,1 5 2 15,-2 5-1-15,4 1-3 16,-4 2 2-16,3-1-1 0,1-3-1 16,-1-4 2-16,2-5-2 15,0-8 0-15,-2-4 0 16,1-8 0-16,-3-3 0 16,1-9 0-16,2-3-19 15,-4-7-35-15,0-3-54 0,-2-15-370 16</inkml:trace>
  <inkml:trace contextRef="#ctx0" brushRef="#br0" timeOffset="24459.6054">23808 4495 443 0,'0'-13'45'15,"0"-3"-31"-15,-3-2 13 16,-2-3-8-16,0 1-2 16,-3-6-8-16,1-1-7 15,-2 0 0-15,-6-1 2 16,3 3 3-16,-5 5 4 0,0 7 6 15,-3 4 3-15,-1 9-9 16,-4 7-10-16,-1 17-6 16,3 4 2-16,-1 8 6 15,5 3 1-15,6 2-1 16,6-1-3-16,7-7 0 16,0-4-1-16,15-6-6 0,7-5-13 15,7-9 11-15,3-7 4 16,4 0 5-16,1-6 3 15,-3-5-1-15,-5-4 18 16,-7 3-6-16,-2-1-10 16,-5 8-2-16,-3 3-8 0,-1 6 1 15,-3 14 9-15,-3 5 7 16,-1 9-2-16,-4 7-3 16,0 5-2-16,0 3-1 15,-7-1-1-15,-3-3-2 0,1-1 2 16,2-8-1-16,4-2-3 15,-3-5 3-15,6-7-15 16,-2-4-41-16,2-5 1 16,0-8-44-16,0-5-159 15</inkml:trace>
  <inkml:trace contextRef="#ctx0" brushRef="#br0" timeOffset="24682.6489">24250 4777 807 0,'0'2'7'0,"0"-2"-11"15,0 0 2-15,0 0 6 0,-2 0-1 16,-3-2-24-16,-2 2-32 15,-5-4-58-15,2-2-88 16</inkml:trace>
  <inkml:trace contextRef="#ctx0" brushRef="#br0" timeOffset="25152.4571">24455 4252 734 0,'2'4'-4'15,"5"3"-3"-15,6 5 0 0,1 13 5 16,-1 12 4-16,2 15-5 16,2 12 4-16,-7 12 2 15,1 5-2-15,-1 6 0 16,-3 0 1-16,-2 0-3 16,0-9 2-16,-2-4-15 0,-1-6-25 15,-2-15-52-15,0-11-88 16</inkml:trace>
  <inkml:trace contextRef="#ctx0" brushRef="#br0" timeOffset="26241.2223">25836 4020 510 0,'3'-3'92'0,"-3"-2"-88"15,0 3 4-15,0 2-6 16,2 3-4-16,2 11-3 16,-1 5 7-16,2 12-4 15,2 6 2-15,-4 12 2 16,4 2 0-16,-2 4 0 0,0 3 0 15,-1-6-2-15,4-4 1 16,-1-6 1-16,0-8-3 16,0-5 2-16,1-2-1 15,-1-6-16-15,-4-4-30 16,-3-1-33-16,0-6-81 16</inkml:trace>
  <inkml:trace contextRef="#ctx0" brushRef="#br0" timeOffset="26715.2432">25329 4445 558 0,'-5'-4'-25'16,"3"-3"28"-16,0 2 0 15,2 1-5-15,-3 0 5 16,3 2 2-16,0 1 2 15,0 1 8-15,0 0-9 0,0 0-8 16,5 0-1-16,6 1 5 16,7 5 8-16,12 0 4 15,8-1-8-15,13-2 1 16,6-3 2-16,9 2-5 16,9-2-2-16,1-2 0 15,-1-3-1-15,0-2 1 0,-11-1-2 16,-3 2-9-16,-7 0 2 15,-9 1 2-15,-6 1-3 16,-7 2-16-16,-5 1-22 16,-8 1-27-16,-11 0-52 15,-8 0-202-15</inkml:trace>
  <inkml:trace contextRef="#ctx0" brushRef="#br0" timeOffset="27106.1429">25303 5153 667 0,'2'3'3'16,"10"-1"-16"-16,8 1 14 0,12-3 9 15,11 0 5-15,16 0-4 16,9-9 2-16,8-6-2 16,8 1-9-16,2-5 1 15,-3 4-37-15,-10 0-88 16,-11 0-166-16</inkml:trace>
  <inkml:trace contextRef="#ctx0" brushRef="#br0" timeOffset="28199.7061">26482 4081 544 0,'0'-4'5'0,"2"-3"8"16,12 0-7-16,6 0 0 15,7-3-3-15,9 6 2 0,3-1-1 16,3 5-3-16,-4 0 2 16,-4 3-4-16,-7 13-21 15,-12 7-6-15,-7 5 9 16,-8 4 5-16,0 8 1 16,-13 5 10-16,1 0 3 15,-1 0 1-15,6 2 3 0,5-1 2 16,2-3-5-16,12 0 0 15,7-4 1-15,4-2 0 16,4-3 4-16,2 0 1 16,-2-3-2-16,-3-4 3 15,-3-1-3-15,-11-2-3 0,-6 1-1 16,-4 2 2-16,-20 1 8 16,-10 2 16-16,-17 6-10 15,-14 2-9-15,-11-1-2 16,-1-1-4-16,-1-4-1 15,2-6 1-15,13-5-3 0,8-8-20 16,12-5-39-16,12-8-71 16</inkml:trace>
  <inkml:trace contextRef="#ctx0" brushRef="#br0" timeOffset="28589.8562">27587 4274 701 0,'7'-5'-12'0,"-2"-1"5"15,-3 6 5-15,-2 6-6 16,0 16-1-16,-4 8 6 16,-8 13 3-16,-6 16 1 0,-11 9 0 15,-10 5-2-15,-2 6-2 16,-6-6-17-16,0-4 3 15,4-12 2-15,-2-10 7 16,10-9 5-16,1-12-15 16,8-6-19-16,1-11-26 0,0-6-73 15</inkml:trace>
  <inkml:trace contextRef="#ctx0" brushRef="#br0" timeOffset="28839.3167">27204 4289 644 0,'8'18'4'0,"-1"4"-7"16,0 6 14-16,5 10 6 0,3 1-8 15,5 7-5-15,1-1-2 16,1 3-2-16,1 0 1 15,-2 0-28-15,-3-3-6 16,-1-6-19-16,-7-3-11 16,-4-8-11-16,-6-8-25 0,0-7-14 15</inkml:trace>
  <inkml:trace contextRef="#ctx0" brushRef="#br0" timeOffset="29016.1423">27091 4664 694 0,'19'0'4'0,"9"-2"0"16,9-8 1-16,8-5 3 16,10-1-8-16,-1 0-10 0,1-3-70 15,-10-3-38-15</inkml:trace>
  <inkml:trace contextRef="#ctx0" brushRef="#br0" timeOffset="29593.6148">28066 3968 651 0,'1'-1'6'15,"1"-3"0"-15,0 3-3 16,2 1-5-16,5 0 0 16,-2 10 0-16,5 8-1 15,-2 9 3-15,-1 10-1 16,-2 13 1-16,-7 7 2 0,0 11-2 16,0 7 2-16,-9 3-1 15,-2 3-1-15,0-3 1 16,1-5 0-16,3-5 0 15,1-7 0-15,6-4 0 0,0-11-1 16,0-5 1-16,9-5-16 16,-2-10-34-16,0-9-39 15,-1-10-99-15</inkml:trace>
  <inkml:trace contextRef="#ctx0" brushRef="#br0" timeOffset="29806.7306">28445 4402 839 0,'-1'7'0'0,"-9"-7"1"16,8 0-25-16,2 0-24 15,2 0-49-15,8 0-37 0,-3-7-117 16</inkml:trace>
  <inkml:trace contextRef="#ctx0" brushRef="#br0" timeOffset="30431.014">29375 3912 545 0,'38'-10'2'0,"-1"1"-1"16,5 1 6-16,-1-2 3 15,-3 3-4-15,-4 1-3 16,-6-1 3-16,-4 1 0 0,-10 0 0 16,-6 1-3-16,-8 1 1 15,0-2 15-15,-17 0-6 16,-10 1-17-16,-7 1-5 15,-10 4 6-15,-9 0 0 16,-6 7 5-16,-7 8-4 0,-4 6 1 16,-4 4 4-16,4 7-3 15,2 4-1-15,7 0 3 16,5 4 2-16,9-1-3 16,11 4 1-16,9 0-4 15,10 2 1-15,12-1 1 0,5-1-4 16,15 2 6-16,14-4-2 15,8 0 0-15,14-2 5 16,3-1 4-16,2-1-5 16,-1-1 5-16,-1 0-3 15,-5-2-3-15,-13-3-1 16,-11 0-2-16,-13-4-1 0,-12-2 0 16,-12 2 2-16,-22 0 17 15,-13-1-5-15,-11-1-10 16,-10 0-6-16,-3-4-27 15,-3-6-18-15,2-8-69 16</inkml:trace>
  <inkml:trace contextRef="#ctx0" brushRef="#br0" timeOffset="35684.9388">14481 14496 443 0,'-8'0'8'0,"3"-5"3"0,-1-3 9 15,2 3 2-15,2-2-15 16,0 2-6-16,-1-1 0 16,1 1-1-16,2 0 0 15,-3 1 1-15,3 2-1 0,-2 1 1 16,2-1 1-16,0 2-1 15,0 0 0-15,5 0-2 16,2 0 1-16,6 0 3 16,-2 0-1-16,5 0 6 15,-2 2 3-15,3 3-2 16,0-2 1-16,0 1-6 0,2 1 3 16,1 1 2-16,2-1-4 15,-3 0-3-15,1 1 2 16,2 3-4-16,-3-2 0 15,3 0 2-15,0 2-2 16,1-2 0-16,0 0 0 16,2-2 0-16,4-1 0 0,2-1-4 15,-1 1 2-15,4-4 2 16,4 0 0-16,2 0-1 16,1 0 2-16,2-4-1 15,-1 1 0-15,0-1 1 0,-1 3-2 16,1-1 2-16,-1 2 0 15,-2 0-2-15,3 0 1 16,-2 0 0-16,-3 0-1 16,2 0 3-16,0 0-2 15,-2 0-2-15,-3 0 4 0,4-2-2 16,-4-1 0-16,2-1 4 16,0-2-3-16,-2 1 1 15,0 2-1-15,-1-4 0 16,-5 3-2-16,-1 1 3 15,-5-1-3-15,-4 2 0 0,-2-2 1 16,-2 3-1-16,-1-1 2 16,-1-2-1-16,1 3 0 15,3-1 0-15,-2-2 1 16,1 1-2-16,1-3 4 16,-1 3-3-16,-5-1 0 0,-1 1 1 15,-3 1-1-15,-3 0 0 16,-1 2 1-16,-2 0-2 15,0 0 3-15,0 0-2 16,0 0 1-16,0 0 0 16,0 0-1-16,0 0 2 15,0 0 4-15,0 0 2 0,0 0 2 16,0 0-2-16,0 0-5 16,0 0-2-16,0 0 0 15,0 0-3-15,2 0 0 16,-2 0-2-16,3 0-6 15,4 4-6-15,-1-3-24 0,-2-1-51 16</inkml:trace>
  <inkml:trace contextRef="#ctx0" brushRef="#br0" timeOffset="38452.2002">16983 14378 516 0,'0'4'28'0,"0"-3"-22"15,4 2-8-15,3-2-1 16,2 1 5-16,4 0-3 16,-1 0 1-16,5-2 2 15,0 0-3-15,5 0 1 16,-1 0 2-16,1 0-3 0,3 0 1 15,4 0 0-15,3 0 0 16,2 0 0-16,5 0 1 16,5 0-1-16,6 0 2 15,4 3-1-15,5-1 0 0,6 0 3 16,6-1-3-16,5-1 2 16,1 0 0-16,9 0-3 15,4 0 2-15,0-1 1 16,3-5 5-16,2-1 1 15,0 0 5-15,-1-2 1 16,-3 1-3-16,-2-2-2 0,-3 1 2 16,-3 1 6-16,-5-2-5 15,-4 2-4-15,-4 3-3 16,-7 1-3-16,-4 0 3 16,-9 2-5-16,-5 2-1 15,-9 0 1-15,-5 0 0 0,-6 0-1 16,-6 6-2-16,-4-1-6 15,-3 2-12-15,1-2-13 16,-6-1-25-16,-3-4-31 16,-4-2-205-16</inkml:trace>
  <inkml:trace contextRef="#ctx0" brushRef="#br0" timeOffset="43160.5488">11583 2921 441 0,'0'-7'0'0,"0"0"3"0,0 1 9 16,0 1 2-16,2 2-2 15,-2 3-4-15,4 0 2 16,1 0-3-16,3 8-5 15,0 9-1-15,5 4 2 16,-2 1-3-16,3 6 1 0,-1-5 0 16,1-2-1-16,3-6 1 15,2-10 3-15,9-5 16 16,10-26 20-16,16-23 4 16,16-24-8-16,21-25-18 15,21-21-13-15,12-18-4 16,2-7-73-16,-9 6-219 0</inkml:trace>
  <inkml:trace contextRef="#ctx0" brushRef="#br0" timeOffset="45095.3243">16964 2875 310 0,'-4'-7'13'0,"-1"3"40"16,-1-1-4-16,4 1-17 16,-2 0 0-16,3 3-6 15,1-3-5-15,0 4-6 16,0-1-8-16,0-1-2 0,0 2-6 15,3 0-2-15,7 0 2 16,-1 7-2-16,4 3 1 16,6 7 2-16,1 2-2 15,-3 3 2-15,3-1 0 16,3-3-1-16,1-2 2 0,1-6 0 16,2-5 2-16,3-5 7 15,5-15 7-15,7-13 4 16,9-16 3-16,5-12-4 15,10-11-4-15,5-7-8 16,5-4-6-16,1-3 0 0,-3 5 0 16,-6 8-22-16,-12 4-84 15,-15 8-249-15</inkml:trace>
  <inkml:trace contextRef="#ctx0" brushRef="#br0" timeOffset="53318.2226">28103 12848 621 0,'-10'-11'-3'0,"-2"-5"4"16,-5 0-1-16,-4 0 0 15,-6 0-7-15,-9 1-8 0,-7 0 8 16,-4-1-1-16,-8 0 2 16,-3 1-5-16,-8 1-3 15,-4-1 6-15,-6 1 7 16,-10 0 1-16,-1 0 0 15,-4 1 2-15,-10 1 1 0,-1 1-1 16,-6-1 7-16,-3 4-8 16,-2-2 4-16,-4 1-5 15,-2 2 0-15,3-1 1 16,-1 0-4-16,-1 2 0 16,-1 2-6-16,0 3-4 15,-4 1 9-15,0 0-8 0,-4 0 6 16,0 3 3-16,-1 5 7 15,1 0-3-15,1 3 5 16,4 0 4-16,5 1 8 16,7 1-4-16,3 3 0 0,3 2-3 15,0 3-6-15,5 4-17 16,-5 2 5-16,5 7 8 16,0 1-1-16,4 5-1 15,0 3 3-15,0 3-9 16,5 0 2-16,2 6 0 15,3 0-7-15,9 0 10 0,1 3-7 16,11-2 8-16,3 1 2 16,6-2-2-16,4-1-1 15,2-1 2-15,7-2-4 16,2 6 2-16,0-2 1 16,4 5-1-16,2 0 1 0,0 4 1 15,7 1-3-15,4 0 2 16,2 3 0-16,6-5-2 15,6 3-1-15,4-5-5 16,5 2-3-16,2-4 4 16,12 0-6-16,9-3 1 15,6 1 7-15,9-6-2 0,9 2-12 16,6-4-9-16,6-1-2 16,6-2-2-16,5 0 24 15,4-3 8-15,5 0-1 16,3 0 8-16,6-3 33 0,6 1-23 15,2-2-8-15,6 2 4 16,1-1 4-16,7-3-2 16,1 2-7-16,8-3-3 15,5-2 1-15,1-2-1 16,9-3 5-16,4-1-9 16,6-5 1-16,0-1 2 0,7-4-5 15,2-3 4-15,1-1 0 16,4-2 4-16,5-2 7 15,1-4-3-15,1-1 3 16,5 0-2-16,0-4 0 16,1 2-6-16,2 0-4 0,-3-4 2 15,2-2-3-15,-3-5-1 16,0 0-3-16,-1-3 5 16,5-2-2-16,-6-4 1 15,4-1 6-15,-3-6 0 0,0-2 5 16,-2-1-4-16,-6-2-3 15,-2-2-2-15,-7 0-1 16,-6-1-3-16,-10-4 4 16,-10-1-3-16,-6 0 3 15,-7-5-1-15,-12-5 3 16,-5-5 13-16,-9-7-1 16,-8-3-11-16,-6-8 0 0,-11-8-2 15,-7-2-2-15,-10-6 6 16,-6-10 3-16,-9-1-2 15,-9-5 2-15,-13-5-7 16,-7-5-8-16,-11-1-16 0,-18 1-16 16,-14-2-3-16,-12 0 23 15,-18 4 3-15,-17 1 9 16,-17 3 12-16,-24 8 3 16,-23 6 4-16,-26 7-5 15,-30 14-5-15,-29 13-4 0,-29 18 1 16,-24 18-5-16,-26 22 3 15,-18 11-12-15,-3 30-13 16,7 10-32-16,12 11-65 16</inkml:trace>
  <inkml:trace contextRef="#ctx0" brushRef="#br0" timeOffset="64189.3837">22093 15489 458 0,'0'-7'28'0,"0"-2"35"16,0 4-25-16,0 2-11 15,0-1-3-15,0 2-2 16,0 0-6-16,0 0-6 0,0 2-5 16,0 0-3-16,0 0-2 15,-2 0-4-15,-3 13-9 16,0 7-3-16,-2 10 13 15,-6 9 1-15,-3 15 0 16,-4 12 2-16,-5 11 0 16,-6 10 1-16,-4 8-1 0,-5 6 0 15,-1-4 4-15,1-6 1 16,3-8-3-16,6-10 0 16,4-14-2-16,5-12 2 15,5-10-2-15,5-9-2 16,2-6-5-16,3-10-15 0,2-6-31 15,3-6-3-15,-3-6-16 16,3-17-151-16</inkml:trace>
  <inkml:trace contextRef="#ctx0" brushRef="#br0" timeOffset="64559.6272">21945 15477 382 0,'4'4'228'0,"-1"-3"-199"15,2 3-30-15,4 3-5 0,4 7 1 16,4 4 6-16,5 11-1 15,7 6 1-15,0 10 1 16,0 7 0-16,1 6-2 16,-3 9 2-16,-4-2-2 15,0 5-6-15,-6-2 2 16,-3-2 2-16,-4-6 3 0,0-2-1 16,-3-8 0-16,0-8 1 15,-2-8-1-15,1-6 2 16,-2-6-2-16,-1-8-11 15,-3-1-36-15,-5-8-31 0,-12-5-72 16</inkml:trace>
  <inkml:trace contextRef="#ctx0" brushRef="#br0" timeOffset="64743.7786">21837 16169 636 0,'16'0'16'16,"5"0"-7"-16,15-13 6 16,9 5-1-16,13-7-6 15,5 1-3-15,3 0-18 0,-5 2-45 16,-7-1-46-16,-6-1-153 16</inkml:trace>
  <inkml:trace contextRef="#ctx0" brushRef="#br0" timeOffset="65120.0427">22812 15384 596 0,'4'18'56'0,"-1"9"-72"16,2 5 11-16,2 14 6 15,0 11 1-15,-2 11-3 16,-2 7-2-16,-1 5-12 15,-2 6 4-15,0 2 4 0,0-1 4 16,0-7-3-16,-4-7 6 16,1-9 0-16,1-12-2 15,2-11 2-15,0-9-12 16,0-9-22-16,-1-5-3 0,-7-12-48 16</inkml:trace>
  <inkml:trace contextRef="#ctx0" brushRef="#br0" timeOffset="65334.8778">22465 15961 734 0,'13'0'25'0,"11"0"-8"16,11-11-9-16,15-5 0 15,21-2-4-15,12-4-2 16,11-3-1-16,4-3-54 16,-3-4-90-16,-2-5-251 15</inkml:trace>
  <inkml:trace contextRef="#ctx0" brushRef="#br0" timeOffset="66293.6724">23790 15263 583 0,'-2'10'12'0,"2"1"-13"15,0 7-10-15,0 11 11 16,7 8 2-16,-1 13-2 15,0 5 0-15,1 9 1 16,-4 4-1-16,-1 6 3 16,0 2 2-16,-2 5-3 15,-2-1 4-15,-5-2 7 0,-5 0-1 16,0-7 12-16,0-6-4 16,2-6-11-16,2-9-3 15,4-5-5-15,3-8-1 16,1-6-15-16,0-12-53 15,0-8-81-15</inkml:trace>
  <inkml:trace contextRef="#ctx0" brushRef="#br0" timeOffset="66912.6746">23922 16096 437 0,'14'2'5'0,"1"0"1"0,2-2 33 15,5 0-13-15,3-2-13 16,-1 2-3-16,-2-5 0 15,2-5 5-15,-2 2 0 16,-7-3-5-16,0-1-1 0,-2 3 0 16,-5-6-6-16,-2 1 7 15,-2-2-5-15,-2 1-4 16,-2-2 3-16,0 1-4 16,-6 3 0-16,-3 2 1 15,-2 4-1-15,-1 4 1 16,-3 3-1-16,1 7-2 0,-4 9 0 15,0 11-2-15,-1 5 1 16,0 9 3-16,2 4-1 16,2 4 1-16,3 1 2 15,5-3 4-15,7-2-3 16,0-8 1-16,8-5-3 0,14-7 2 16,6-7-2-16,7-6-1 15,4-5 1-15,7-7-29 16,2 0-34-16,0-16-191 15</inkml:trace>
  <inkml:trace contextRef="#ctx0" brushRef="#br0" timeOffset="67434.7371">24439 16219 332 0,'-6'0'182'0,"1"0"-176"16,1-4 5-16,3-5-4 15,1-1-10-15,-2-3 0 16,2-3-1-16,0-1-8 15,0-2 8-15,0 0 2 16,0 1-2-16,-2 0-1 0,-3 6-11 16,-3 0 7-16,1 4 6 15,-3 7 4-15,1 1-2 16,-3 0 4-16,4 5-3 16,-3 11 1-16,2 3 0 15,2 6-2-15,0 4 1 0,5 3 3 16,-1 0 2-16,3-2 5 15,0-3-2-15,5-2 8 16,5-6 9-16,7-6-5 16,2-2-2-16,5-6 8 15,3-3-3-15,0-2-14 16,1-2-3-16,-2-7-5 0,-2-3-4 16,-4-3-11-16,-1 3 0 15,-5 2 0-15,-4-1-17 16,0 7-21-16,-5 4 3 15,0 0 19-15,-3 7-45 16,3 3-89-16</inkml:trace>
  <inkml:trace contextRef="#ctx0" brushRef="#br0" timeOffset="67803.2674">25011 15926 686 0,'-17'-3'7'0,"-3"-1"19"0,-2 1-17 16,3 3-6-16,1 0-2 16,1 7-6-16,7 2-1 15,3 3-8-15,3 5 0 16,4-2-6-16,0 2 13 15,7 2 5-15,5 0 3 0,7 2-2 16,4 2 5-16,1 2 3 16,2-2-2-16,-1 5 0 15,-6 1-2-15,-7 1-2 16,-7 0 3-16,-5-1-3 16,-9-1-1-16,-13-3 2 0,-6-3-1 15,-3-4-13-15,-5-5-13 16,1-7-17-16,2-6-17 15,3-6-33-15,8-14-144 16</inkml:trace>
  <inkml:trace contextRef="#ctx0" brushRef="#br0" timeOffset="68116.4699">25266 15391 669 0,'2'4'8'0,"-2"3"0"16,0 7-13-16,0 8 5 16,6 6 0-16,-2 10-1 0,4 5-6 15,1 9-15-15,2 6 0 16,2 4-2-16,0 6-7 15,2 2 9-15,0 1 1 16,1-1 8-16,-1-2 5 16,2-6 2-16,0-6-2 0,-3-3 5 15,-2-9 3-15,-1-8 0 16,-4-4-10-16,-3-12-73 16</inkml:trace>
  <inkml:trace contextRef="#ctx0" brushRef="#br0" timeOffset="68294.829">25358 15919 141 0,'40'-26'679'16,"11"-6"-638"-16,9-3-19 15,10 0-13-15,5 3-7 16,-5 0-27-16,-14-2-116 15,-20-7-417-15</inkml:trace>
  <inkml:trace contextRef="#ctx0" brushRef="#br0" timeOffset="70205.3483">26474 15241 192 0,'0'-2'278'16,"0"2"-235"-16,0-1 5 15,0 1-29-15,0 0-14 0,0 0-6 16,0 0 0-16,0 13-4 15,0 6 2-15,-5 11 3 16,3 15-1-16,-3 10 3 16,0 15 16-16,0 10-5 15,-2 15 7-15,-3 9-9 16,3 6 1-16,-1 6 0 0,4-2 2 16,2-3-6-16,2-10 1 15,2-7-6-15,10-12-1 16,7-12 2-16,1-6-4 15,6-8-2-15,1-10-18 16,2-8-16-16,-1-8-28 0,1-9-36 16,-3-12-164-16</inkml:trace>
  <inkml:trace contextRef="#ctx0" brushRef="#br0" timeOffset="70668.4812">26917 15579 633 0,'2'-2'27'16,"-2"2"24"-16,0-2-26 15,0 2-15-15,1 0-10 0,1 4-6 16,2 12-4-16,-3 7 4 15,3 14 4-15,-4 13 4 16,0 13-3-16,0 12 1 16,-4 5 3-16,-3 3-3 0,-1 0 0 15,1-9 1-15,0-9-2 16,6-10 1-16,-1-12 2 16,2-9-4-16,0-7-9 15,0-4-3-15,2-6-24 16,-1-7-48-16,-1-9-51 15,0-1-250-15</inkml:trace>
  <inkml:trace contextRef="#ctx0" brushRef="#br0" timeOffset="71004.4611">27236 16064 644 0,'12'0'19'15,"5"0"-11"-15,12-2 7 16,11-5 1-16,10-4-5 16,9-2-3-16,9-2-6 15,10 1-2-15,0 3 0 16,0-2-18-16,0 4-62 16,-7 1-15-16,-12 1-39 0</inkml:trace>
  <inkml:trace contextRef="#ctx0" brushRef="#br0" timeOffset="71786.5342">28966 15179 520 0,'4'-7'0'0,"-1"-6"5"16,-1 3 16-16,3-3 5 15,-1 3 0-15,-3 2-4 0,1 1 4 16,2 4-2-16,-3 3-1 15,1 0-16-15,1 5-11 16,2 11 3-16,0 13 1 16,-1 10 1-16,-3 7-2 15,3 8 3-15,-4 5-2 0,2 0-1 16,-1-1 3-16,1-4-18 16,4-6-17-16,-2-5-7 15,1-7-12-15,-2-8-23 16,-3-5-31-16,0-9-167 15</inkml:trace>
  <inkml:trace contextRef="#ctx0" brushRef="#br0" timeOffset="72156.3067">28217 15732 463 0,'0'9'156'0,"0"-1"-136"16,20-7-15-16,9-1-4 15,12 0 8-15,13 0 1 16,14 0-2-16,15 0-2 15,10-1-2-15,11-5-1 0,11 0 0 16,2 3-3-16,7-2 2 16,-4 3-2-16,-1-2 7 15,-7 3 17-15,-3 1-4 16,-13 0-13-16,-6 0-5 16,-10 5-1-16,-11 2-4 0,-15 3-29 15,-16 1-32-15,-15-2-59 16,-22 0-101-16</inkml:trace>
  <inkml:trace contextRef="#ctx0" brushRef="#br0" timeOffset="72783.8766">28490 16069 693 0,'-5'3'14'16,"3"-3"10"-16,2 0-10 0,0 0-16 16,10 0 1-16,7 0 0 15,5 0 1-15,7 0 1 16,0 0-2-16,2 4-7 16,-1 7-18-16,-5 7 3 15,-4 5 9-15,-8 5 4 0,-7 6-2 16,-6 6 3-1,1 0 6-15,-9 2 2 0,-4 1 2 16,-3-4-1-16,1 0-1 16,1-3 2-16,2-1 0 15,4-2-1-15,2-3 3 16,3-3 6-16,2-4 2 0,0 0-4 16,11-4 3-16,1 1 3 15,1-2-5-15,-1-6-6 16,-3 3-2-16,-3-8 1 15,-2 0 2-15,-3 0 6 16,-1-1 5-16,-11-1 9 0,-5-2-3 16,-7 3 2-16,-4-4-9 15,-4-1-1-15,1-1-6 16,-3 0-2-16,1-3-4 16,3-5-2-16,5-4-17 15,2-2-12-15,4-2-18 16,7-5-39-16,3-3-91 0</inkml:trace>
  <inkml:trace contextRef="#ctx0" brushRef="#br0" timeOffset="73019.6768">28829 16388 897 0,'2'4'9'16,"-2"-2"-18"-16,0-1-22 16,3 1-21-16,-3 0-23 15,0-2-70-15,-5-2-340 0</inkml:trace>
  <inkml:trace contextRef="#ctx0" brushRef="#br0" timeOffset="74767.3843">29012 16280 408 0,'11'1'14'16,"2"1"22"-16,-1-1 18 15,1 2-21-15,-1 0-15 0,-1 1-8 16,2-3-7-16,-3 5 0 16,1 1-1-16,0 0 0 15,-2 6 1-15,0-3-3 16,0 4 1-16,-2-1 0 15,0 2-1-15,-2-3 0 0,2 2 2 16,-4 0-3-16,-1-1 6 16,1-2 3-16,-3 1-1 15,0 1 0-15,0-3-3 16,0 1-3-16,0-4 0 16,0 0 0-16,0 1-1 15,0-3 1-15,0-3-1 0,0-1 3 16,-1 1 2-16,-1 0 8 15,2-2-3-15,0 0-4 16,0 0-2-16,-2 0 0 16,0 0-1-16,1 0-3 15,-4-4 2-15,2 1-1 0,-1 1-1 16,1-1 1-16,-2-3-15 16,-1-1-36-16,-2-2-49 15,1-4-238-15</inkml:trace>
  <inkml:trace contextRef="#ctx0" brushRef="#br0" timeOffset="75605.3232">28642 15754 458 0,'0'-10'6'16,"0"-2"3"-16,4 3 17 15,5-3-15-15,4 1-5 16,-1 2 0-16,6 2 4 0,0 2 4 16,2 3 1-16,0 2-10 15,1 0 1-15,-1 4-2 16,0 4-3-16,-4 7 1 15,0 0-1-15,-5 3-1 16,-1 4 2-16,-4 1-1 0,-2 2 0 16,-4 0 2-16,0-2 0 15,0 2 3-15,-7 2 4 16,-3-4 1-16,0 1 1 16,-2-2 3-16,2-2-8 15,1 0 3-15,4-2 1 16,2-1-3-16,3 0-1 0,0-4-3 15,12-1 1-15,13-5 7 16,11-5-3-16,13-2-4 16,9 0-1-16,13-9-15 15,-1-6-31-15,-4-5-45 16,-7-1-107-16</inkml:trace>
  <inkml:trace contextRef="#ctx0" brushRef="#br0" timeOffset="76018.591">28941 16392 450 0,'-13'0'42'16,"6"0"-2"-16,3 0 2 0,4 0-12 16,0 0 1-16,9 0-10 15,9 0-17-15,6-4 9 16,6 4-1-16,8-4-8 16,3 3-3-16,6-4-37 15,1-4-82-15,-1-4-241 0</inkml:trace>
  <inkml:trace contextRef="#ctx0" brushRef="#br0" timeOffset="76652.6907">29679 14808 761 0,'24'14'-2'16,"13"4"2"-16,9 6 1 16,15 7 9-16,13 11-7 0,7 7 1 15,7 7-3-15,9 6 0 16,-2 10-1-16,0 10 2 15,-9 5-4-15,-5 7 3 16,-9 12-3-16,-23 8 0 0,-14 7 3 16,-21 11-2-16,-15 6 0 15,-30 2 6-15,-25 7 10 16,-19 0-5-16,-22 5-5 16,-9-7-2-16,-5-8-9 15,3-14-47-15,8-19-77 16,15-35-372-16</inkml:trace>
  <inkml:trace contextRef="#ctx0" brushRef="#br0" timeOffset="78085.4534">30982 15784 436 0,'4'2'51'0,"-4"-2"-33"16,0 0-4-16,1 0-5 16,-1 0-1-16,0 0 5 15,2 0-6-15,-2-4 0 16,0-1 5-16,0 0 0 0,0-6 7 15,0 0-12-15,0-3-4 16,0-3-2-16,0 2 2 16,0-5-4-16,2 2 3 15,1 1 2-15,4 4 1 16,-2 0 3-16,-2 6 2 0,4 2-4 16,-2 3-3-16,7 2-8 15,-2 0 1-15,2 11 3 16,5 1-3-16,2 5 4 15,-4 2 1-15,4-1-2 16,-2 0 1-16,3-3 0 16,2-2-2-16,-5-2 4 0,3-4-4 15,-2-5 4-15,0-2 4 16,-2-2 8-16,0-5 4 16,1-5-5-16,-7-5-2 15,1-3 3-15,-1-1-3 16,-5-3-8-16,0 0 2 0,-3 3-3 15,-2 4-16-15,0 5 2 16,0 7-7-16,0 3-19 16,0 2-41-16,0 0-84 15</inkml:trace>
  <inkml:trace contextRef="#ctx0" brushRef="#br0" timeOffset="78697.8721">31866 15304 553 0,'5'-25'167'15,"-1"-3"-163"-15,-4-5 2 16,1 1 5-16,-2 0-7 16,1 2-8-16,-2 7-5 15,-10-1-1-15,-3 8-1 0,-5 3-7 16,-4 9-24-16,-4 4 9 16,0 0 28-16,4 4 4 15,0 9 1-15,11 5 3 16,4 1-6-16,3 5 0 15,7 3 3-15,-1 3 2 0,10 6 1 16,6 1-1-16,6-1-2 16,5 5 2-16,5-2 0 15,2-2-2-15,0 3 1 16,-2-3-2-16,2-1 0 16,-5 1 2-16,-7-1-1 15,-5 0 0-15,-7 1 3 0,-5-2-4 16,-5-3 1-16,-5-4 3 15,-8-3-5-15,1-4 6 16,-3-7-3-16,1-3 0 16,0-9 8-16,-3-2 2 15,1-3 0-15,0-12-7 0,-2-10-1 16,0-3 0-16,5-10 0 16,3-3-5-16,6-7 1 15,4-2-3-15,0 0-10 16,11 4 3-16,2 3 8 15,4 9-1-15,-2 7 4 0,-1 9-26 16,-5 6-70-16,-3 3-96 16</inkml:trace>
  <inkml:trace contextRef="#ctx0" brushRef="#br0" timeOffset="79188.324">32356 15220 641 0,'0'-23'0'16,"0"0"8"-16,-16-2 3 15,5 2-6-15,-4 6-4 16,3 3 0-16,-4 3-2 15,0 8 2-15,-1 3-6 0,0 2-3 16,0 12 4-16,2 0-1 16,3 4 4-16,2 0-3 15,5-2-7-15,5-2-8 16,0-2-1-16,5-4 7 16,9-1 7-16,2-2 8 0,3-1-2 15,3-1 4-15,2 4 8 16,-2 4-2-16,0 6-4 15,0 9-5-15,-2 6 6 16,-6 11-1-16,-2 5-1 16,-7 4-1-16,-5 5-2 0,2-2 0 15,-6-1 10-15,-9-4-1 16,4-7 0-16,2-10 0 16,0-5-4-16,1-9-4 15,3-6-1-15,3-6-2 16,0-6-12-16,0-1-5 0,0-8 0 15,0-14-9-15,1-5-57 16,4-6-60-16</inkml:trace>
  <inkml:trace contextRef="#ctx0" brushRef="#br0" timeOffset="79987.2977">32735 14931 600 0,'5'-5'11'0,"-5"5"17"16,0 0-20-16,-2 16-12 16,-6 1 5-16,-2 7-1 15,1-1-3-15,-3 4 5 0,5-6-7 16,1 2-11-16,4-5 3 15,2-5-6-15,0-5 1 16,0-4 13-16,0-4 2 16,0 0 4-16,0-5 6 15,0-12 0-15,0-2-5 16,2-9-2-16,0-7-1 0,0-2 2 16,2-4 0-16,1 0-1 15,4 2 5-15,3 5 14 16,3 5-1-16,5 4 10 15,-1 9-3-15,1 4-2 16,-4 7-4-16,6 5-12 0,-2 0-5 16,-1 8-1-16,-1 12-4 15,2 7 1-15,-4 8 4 16,-5 10-4-16,-2 10 2 16,-9 8 0-16,0 6 2 0,-9 8-9 15,-7 5 5-15,-4 0 0 16,-1 6 3-16,-1-3-2 15,-1-3 2-15,5-5-1 16,3-7 0-16,7-15 1 16,4-7 0-16,4-16-3 15,2-10 1-15,10-13-2 0,3-9 1 16,6-6 5-16,4-15-3 16,2-9 0-16,0-8 1 15,0 2-2-15,-1 4 1 16,-9 9 1-16,-4 7-2 0,-4 9 3 15,-6 7 4-15,-3 13-8 16,0 6 5-16,0 4-2 16,0 2-1-16,-3-2 3 15,1-1-3-15,2-8 0 16,0-1 0-16,10-8 0 16,5-5 3-16,6 0 7 15,1-4 0-15,0-8-4 0,-3-2 7 16,-2-4 2-16,-7 0 1 15,-5 0-3-15,-5 2-5 16,-10 0-5-16,-9 5-5 16,-11 4-2-16,-4 4-2 0,-2 5-8 15,0-2-14-15,2-2-40 16,4-4-130-16</inkml:trace>
  <inkml:trace contextRef="#ctx0" brushRef="#br0" timeOffset="84484.9434">26998 11901 499 0,'-3'-4'7'0,"-4"0"-1"15,6 1-2-15,-1-2-2 16,2 2-11-16,0-1-4 16,0 0 13-16,0 1-1 0,0 0 1 15,0 1-2-15,0 2-1 16,0 0 6-16,0 0 0 16,0 0-6-16,3 10 1 15,4 2 4-15,-1 3 4 16,0 2-2-16,2 4 2 0,4 4 1 15,-3 2-1-15,3 2 0 16,4 1-2-16,-4 4 1 16,3 0-3-16,-2 0-2 15,3-4 1-15,-4 2-1 16,-1-8 2-16,4-2-2 16,2-7 0-16,5-8 1 0,10-7 0 15,15-16 3-15,18-22 22 16,20-22 11-16,23-24 7 15,33-26-8-15,22-23-21 16,24-16-9-16,20-10-3 16,22-9-2-16,8 2-1 0,6 6-1 15,-5 10-21-15,-13 8-66 16,-21 15-158-16</inkml:trace>
  <inkml:trace contextRef="#ctx0" brushRef="#br0" timeOffset="101395.2359">22550 8160 588 0,'-2'0'6'0,"-2"0"3"15,3 0 12-15,1 0 5 16,0 0-23-16,0 0-6 15,0 0-2-15,0 2 1 16,1 3 1-16,6 2 3 16,0 2-2-16,3 2 1 15,-1 7-1-15,-1-2-4 0,5 7 0 16,1 3 3-16,1 4 1 16,3 5 2-16,3-1 1 15,3 4-2-15,3-1 2 16,2 0 0-16,1 1-1 15,4-4 0-15,2-1 0 0,5 0-1 16,1-5 2-16,1-5-4 16,5-5-2-16,2-7 3 15,10-11 0-15,3-2-1 16,8-23 3-16,15-14 0 16,11-13 3-16,17-17 5 15,8-15 2-15,14-11 3 0,8-13 5 16,15-10-13-16,4-6 6 15,9-8-3-15,9-1 7 16,6-8 4-16,3 0-4 16,3 2 5-16,-3 2-8 0,-3 6-8 15,-12 10 2-15,-11 14-4 16,-16 13-2-16,-19 14-1 16,-22 17-25-16,-26 14-21 15,-27 16-39-15,-30 11-173 16</inkml:trace>
  <inkml:trace contextRef="#ctx0" brushRef="#br0" timeOffset="110145.9758">28089 11829 245 0,'2'0'324'15,"-2"0"-292"-15,0 0-19 16,0 0-10-16,0 0-2 15,0 0-1-15,0 0-4 0,5 0-2 16,3 6 2-16,3 0-1 16,3 7 4-16,2 7-1 15,2 5-4-15,2 4 1 16,-4 7-7-16,-4-3 4 16,2 5 2-16,0-5-6 15,-1-3 8-15,1-5 4 0,3-8-1 16,5-9 0-16,7-8 2 15,8-8 1-15,12-24 20 16,17-16 8-16,19-19 5 16,17-18 2-16,18-19-9 15,20-11-9-15,14-7-11 0,10 1-7 16,-2 5-1-16,-10 14-2 16,-8 13-31-16,-20 16-42 15,-20 15-50-15,-21 11-169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6:00:36.230"/>
    </inkml:context>
    <inkml:brush xml:id="br0">
      <inkml:brushProperty name="width" value="0.05292" units="cm"/>
      <inkml:brushProperty name="height" value="0.05292" units="cm"/>
      <inkml:brushProperty name="color" value="#FF0000"/>
    </inkml:brush>
  </inkml:definitions>
  <inkml:trace contextRef="#ctx0" brushRef="#br0">19573 11792 232 0,'0'0'33'0,"-3"0"-1"16,1 0 31-16,2 0-24 15,-1 0-9-15,1 0-11 16,0 0-4-16,0 0 1 16,0 0-2-16,0 0-2 0,0 0-11 15,0 0-1-15,0 0 0 16,0 0-1-16,0 2 1 16,0-2-3-16,0 2 0 15,0-1 3-15,0 3-2 16,0 1 1-16,0 0 2 0,0 5-2 15,1 2 2-15,4-2 1 16,-2 5-2-16,3-1 0 16,-3-1 0-16,2 1-2 15,2 1 4-15,1-3-1 0,-1-2-2 16,2-2 1-16,0 1-2 16,0-4 1-16,3-3 1 15,3-1-6-15,-1-1 6 16,6-3 1-16,3-12-1 15,6-4 4-15,7-8-3 16,7-9 4-16,8-8-1 16,5-8-2-16,7-7 7 0,3-5 1 15,0-2 2-15,0-3 5 16,1 3-3-16,-6 1-3 16,-5 8 4-16,-9 7 2 15,-6 7-8-15,-6 8-3 0,-8 6-2 16,-1 6-4-16,-7 2 2 15,-1 2-1-15,0 0-1 16,-2 1 2-16,-2 4-8 16,-1 0-36-16,-6 3-34 15,-5 2-115-15</inkml:trace>
  <inkml:trace contextRef="#ctx0" brushRef="#br0" timeOffset="20023.1803">13898 15281 241 0,'-14'0'30'16,"3"0"5"-16,0 0 14 15,1-2 1-15,-2-2-29 16,4 0-11-16,-1-1-2 16,2 2 3-16,-3-2-2 15,2 1-5-15,-3 1-4 0,1-1 0 16,2 2-1-16,1 0 1 16,-2-2 0-16,3 4 1 15,1-1-1-15,3 1 0 16,-2-2 1-16,4 2 4 15,0 0 7-15,0 0-6 0,0 0-5 16,2 0-5-16,5 0 1 16,1 0 3-16,3 0 1 15,1 2-2-15,3 1 2 16,4 3-1-16,1-2 0 16,5 1 1-16,4 0-1 15,3 2 0-15,2 0 1 0,2-1 1 16,3 1-1-16,3 0 2 15,-1 2-5-15,6-4 2 16,-1 2 2-16,7-3-2 16,1-1 0-16,4 1 1 15,3-2-1-15,3 0 1 0,-1 0-1 16,3-1 0-16,1-1 3 16,-1 2-4-16,0 1 1 15,2-1 0-15,3 2-2 16,-3 0 4-16,3-1-1 15,2-1-4-15,0 0 5 0,4 0-1 16,1-2-2-16,-2-2 3 16,4 2-2-16,-3 0-1 15,4-2 2-15,2-2-2 16,-3 1 1-16,1-3 1 16,4 4-1-16,-1-1 1 15,0 0 0-15,0 1-1 0,-1-4 1 16,-1 2-1-16,1-1 0 15,2-2 2-15,-5 2-1 16,5-2 2-16,-2 1 1 16,0-1 1-16,-1 4-1 0,-1-3 1 15,0 1-4-15,-4 1 0 16,-2 1-1-16,2 1 1 16,-4 0-1-16,2-1 0 15,-2 1 0-15,-3 0 1 16,4-1 3-16,-4 1 0 15,6-4-1-15,-5 1-2 0,4 2 0 16,3-4 1-16,2 1-3 16,1-1 2-16,0 2 0 15,0-1-1-15,0 1 0 16,3-1 0-16,-7 1-1 16,4 2 2-16,-2-3-1 0,0 3-1 15,1-3 2-15,-2 1 0 16,-2 1-2-16,-1 3 2 15,-2-1 1-15,3-2 8 16,-4 4-3-16,-1 0-1 16,0-3-3-16,-3 3-1 0,2 0-2 15,-4 0 2-15,0-4-2 16,-6 4 0-16,1-4 1 16,-5 2 0-16,-2-1-2 15,-4 0 14-15,-2-3-4 16,-2 3-2-16,-4-3-1 0,-2 3-4 15,-6 1 0-15,-4 0-1 16,-5-1 0-16,-4 3-1 16,-9 0-1-16,-3 0-26 15,-5 0-15-15,-4 0-16 16,-4 0-18-16,-10 0-143 0</inkml:trace>
  <inkml:trace contextRef="#ctx0" brushRef="#br0" timeOffset="24855.6727">18065 6020 499 0,'-7'0'65'16,"-1"-2"-62"-16,-3-5 12 15,3 0 10-15,0-1-21 16,-3-2 0-16,1-1-7 16,0-1-6-16,-2-1-5 0,-1-1-5 15,-3-1 8-15,-4 1-2 16,1 2 1-16,-5-2 11 15,-6 1 0-15,-1 0 3 16,-6 1 3-16,0 0 5 0,-2-3-2 16,0-1-1-16,-2 2 3 15,2-2-1-15,2 0 0 16,-4-2-9-16,3 2 2 16,-6 1-2-16,0 2-4 15,-5 3 4-15,1 1-1 16,-6 4-3-16,-2 2 1 15,-3 3 1-15,-6 0 1 0,1 0 2 16,-2 0-2-16,1 0 0 16,4 3 3-16,2-1-3 15,1 0 2-15,0-2-1 16,3 1-1-16,-3 1 1 16,2 0 2-16,1 2-3 0,-1-1 1 15,2 3 0-15,-2 3-1 16,5-1 2-16,-1 2-1 15,3 4-1-15,3 0 1 0,-3 4-1 16,6 0 1-16,-3 1 0 16,0 3-1-16,4 1 1 15,-2 2 0-15,1-2-1 16,3 4 1-16,-1 2 0 16,4 3 0-16,-3 0 1 15,2 1-2-15,0 4 1 0,3 1 0 16,1 2 0-16,1-1 0 15,1 4-1-15,3 2 0 16,2-3 1-16,2 5 0 16,3-1-2-16,3-2 2 15,4-1 0-15,5-4-1 16,3 2-1-16,5-3 3 16,2-1-2-16,0-2 2 0,7 4-2 15,5-4 1-15,3 2 0 16,4 1 0-16,1-1 0 15,7 1 1-15,0-2-3 16,2 1 3-16,3 1-1 0,1 1 0 16,2-2 0-16,3 1 0 15,4-2 1-15,0-3 1 16,3 0-2-16,2-3 2 16,4-4-1-16,0 1-2 0,2-5 1 15,2 1 1-15,3-1-2 16,0-3 2-16,2 2 0 15,3-1-2-15,2-2 2 16,0 2 0-16,1-3-2 16,-2 1 2-16,3-3 0 15,1-1-1-15,2-2 2 16,-2-3-1-16,4-2 0 0,-1 0 0 16,2-4-2-16,2-2 3 15,-3-1-3-15,0 0 2 16,-2-4 0-16,-1-3-2 15,0-3 1-15,-1-1 1 0,2-2-2 16,-4 1 2-16,2-4-1 16,-2-2-1-16,2-2 3 15,-5 3-1-15,-4-6-3 16,-1-1 4-16,-5 1-1 16,-2-6-1-16,-4 1 1 15,-1-2-1-15,3-8 1 0,-6-1 3 16,-3-6-3-16,2-1 2 15,-2-6 1-15,-5-2-2 16,1-3 0-16,-5-3-1 16,-2-3 0-16,-4-3-1 15,-3 0 1-15,-7-5-1 0,-2-1 2 16,-9-4-2-16,-4 3 0 16,0 0 2-16,-17 0-1 15,-10 5 0-15,-7 2 1 16,-10 5-4-16,-12 4-7 0,-10 9-11 15,-16 7-4-15,-11 10-23 16,-11 14-35-16,-14 12-138 16</inkml:trace>
  <inkml:trace contextRef="#ctx0" brushRef="#br0" timeOffset="29280.7986">11393 16542 561 0,'0'2'20'16,"0"-2"-5"-16,0 0-15 0,0 0-2 15,7 0-4-15,0 0 5 16,5 0 2-16,1 0-2 15,6 0 2-15,-2 0-3 16,3 0-6-16,0 1-2 16,3 5 3-16,2 0 1 15,2 4 6-15,7-2-2 16,4 1 1-16,6 1 2 0,5-3-1 16,12-2-1-16,7-2 2 15,7-3 1-15,7 0-2 16,8 0 3-16,7-7-2 15,10 0 1-15,3 0-1 16,6 0-1-16,6 1 1 0,2 0-1 16,5 4 0-16,1-3 0 15,7-1 1-15,1 2-2 16,3-1 2-16,2 0-1 16,3-3 0-16,6-1 0 15,-1 1-1-15,5 1 2 0,4-1 0 16,1 1-2-16,3 2 2 15,-2 2 0-15,-1-1-1 16,2 2 0-16,0 0 0 16,-4 0 1-16,4 2 3 15,0 0 0-15,2 0 1 0,-1 0-1 16,1-2-1-16,3 2-1 16,-2 2 1-16,2-2-5 15,2 0 6-15,-4 0-4 16,4 0 0-16,1-3 1 15,-3-4 0-15,0 0 0 16,-2-1 4-16,1 0 1 0,-5 1 7 16,3 1-9-16,-2-1-2 15,0 0-1-15,-5 2 4 16,-1-1-4-16,0-1 5 16,-5 2-3-16,3-1-3 15,-4 1 6-15,-2-3-3 0,-3 3-1 16,0 0-1-16,-4 2-2 15,-4-1 1-15,-3 2 1 16,-2-2 0-16,-6 3-1 16,-1-3 0-16,-4 1 0 0,0-3 0 15,-3 2 4-15,-4 0-7 16,-4-4 6-16,-1 5-3 16,-10-3 0-16,-5 3-2 15,-5-1 4-15,-7 0-4 16,-8-1 4-16,-7 3-2 15,-11-3 0-15,-6 3 4 0,-10-2-2 16,-9 3 3-16,-8-1-3 16,-6 1 0-16,-6 1 1 15,-5-2 0-15,-5 2-4 16,-2-2-18-16,-3-4-57 16,-15-8-103-16</inkml:trace>
  <inkml:trace contextRef="#ctx0" brushRef="#br0" timeOffset="32489.628">18350 4673 563 0,'2'2'14'15,"-2"-2"-14"-15,0 0 2 16,0 0 9-16,0 0-4 15,0-2-4-15,-2-3-1 16,-5-1-3-16,-1-1 2 0,-6 0-20 16,-3 0-11-16,-5 1-15 15,-7 3 4-15,-8 0 23 16,-2-1 15-16,-7 2 3 16,-3-2 11-16,3-1 17 0,0 0 1 15,0-6-3-15,1 0 0 16,0 1-8-16,0-3-10 15,-3 2-6-15,-1-1-2 16,-3 3 0-16,0 0 0 16,-2 2 0-16,0 4-9 15,-5 1 0-15,1 2 2 0,1 0 1 16,0 0 0-16,-1 0 5 16,1 5 1-16,1 0-3 15,-2 1 5-15,1-1-4 16,0 0 2-16,-1 1 2 15,3 1-4-15,-1 0 4 0,-2 0-1 16,-1 4 1-16,4 0 1 16,-3 1 1-16,-3 3-2 15,5-1 1-15,-3 0-2 16,1 4-2-16,1-4 1 16,-1 2-1-16,5-3-2 15,-3 1 2-15,0 0-3 0,2-1 2 16,0-1 2-16,1 3 0 15,1-5 2-15,-1 4-2 16,4-1-2-16,-4 1 4 16,4 0-2-16,1 3 0 15,1-2 6-15,5 2-1 0,2-2-4 16,6 0 1-16,2 0-3 16,7 0 1-16,6 0 0 15,-1-1-1-15,8 2 0 16,2 2 0-16,2 4-1 0,3 3-1 15,-1 2 0-15,5 4-4 16,1-1 2-16,0 4 4 16,-2 0-1-16,2-2 2 15,9 2-1-15,0-2 0 16,3 2 2-16,2 0-3 16,6 0 2-16,2-2 0 0,4 1 0 15,2 0 0-15,6-1 0 16,0-2-1-16,9 0 2 15,-1-3 0-15,6 1-2 16,-1-1 1-16,5-4 0 16,-2 1-1-16,6-6 2 0,3 2-2 15,1-5 1-15,4-2 0 16,3-1 0-16,2-1 0 16,1-6 2-16,4 3-4 15,-2-5 4-15,-1 2-2 16,3-1-1-16,0 0 2 0,-2 1-1 15,0 0 0-15,3 3 1 16,-1-3-2-16,1 0 1 16,3 1 1-16,-2-3-1 15,0-1 0-15,3 0 2 16,-3-2 0-16,-1 0 2 0,2 0-3 16,-3-6-1-16,1-1 2 15,2 0-2-15,-3-4 3 16,0 1 0-16,-3-1-2 15,-1-3-1-15,-5-1 1 16,0 0 0-16,1-2 0 16,-6 1-1-16,-1-1-1 0,-4-3 2 15,1 0 0-15,-4-3 0 16,-4-2 1-16,-3-2 0 16,-2-3 1-16,-3 0 1 15,-4-5-1-15,-4 0-1 16,-5-6-1-16,-4 3 0 0,-1-6 1 15,-4 1 2-15,-6-2 1 16,-3-1 4-16,-3 2 0 16,-6-4 4-16,0-1-3 15,-8 2 2-15,-5-2 5 16,-6 1-8-16,-2 0-2 0,-6 1-1 16,-5 7 0-16,-5-3-3 15,-9 7-1-15,-6 7-1 16,-9 4-2-16,-11 9-7 15,-11 11-3-15,-12 3-15 16,-9 18-11-16,-16 13-10 16,-7 9-37-16,-12 6-181 0</inkml:trace>
  <inkml:trace contextRef="#ctx0" brushRef="#br0" timeOffset="37856.6643">18554 3271 612 0,'0'-18'-4'0,"-4"2"4"16,-4-4 2-16,-1-1 0 0,-4 2-2 15,2-1 2-15,-1-2-4 16,-4 3-3-16,0-1-12 16,-4 2-4-16,-2 1 9 15,-3 1-6-15,0 1 5 16,-5 1 4-16,-2-1 8 15,-5 3 2-15,1-2 11 16,-3 2 0-16,-2-1-3 0,-8 1 2 16,0-1-5-16,-4 2-7 15,-3 2 4-15,-7 0-3 16,-1 2 0-16,-4 0 2 0,-1 2-4 16,-1 1 1-16,0-1 3 15,-1 1-3-15,0 0 0 16,1 3 4-16,-4-1-5 15,-1 2 3-15,-4 0-1 16,-2 3-4-16,-2 7-1 16,-1 0-8-16,2 3 10 15,-5 1 2-15,10-1-1 0,-2 0 3 16,2 2 1-16,5-2-4 16,4 1 9-16,0-1-2 15,1 0 1-15,2 0-3 16,1 3 0-16,-1 2-3 15,2 0 3-15,1 3-3 0,-1 1-1 16,2 2 1-16,1 2 0 16,1-1 1-16,3 0 1 15,1 3-4-15,6-3 1 16,0 4 2-16,3-1-3 16,4 2 2-16,-2 3 0 0,1-1 0 15,1 2 0-15,3-1 0 16,2 5 1-16,-3-1 0 15,4 1-1-15,3 3 0 16,1-3 1-16,5 1-2 0,4-2 2 16,3 1 0-16,5-1-3 15,0-3 3-15,4 1-2 16,0 1 1-16,4-1 1 16,2 3-2-16,-1-3 1 15,3 2 0-15,3 0-1 16,0-3 1-16,2 2 1 15,8-3-3-15,2 2 1 0,5-3 0 16,5 0 2-16,0-4-2 16,5 2 2-16,2 1-2 15,5-4 2-15,-1 1 0 16,5 2-2-16,0-1 2 0,-3 2-2 16,1-3 1-16,3 2 1 15,0 0-2-15,-2-3 1 16,2 0 1-16,3-2-2 15,1-2 2-15,2 0-1 16,2-1-1-16,3-1 3 0,-2-3-3 16,3-2 1-16,-1 2 1 15,2-3-1-15,0-1-1 16,2-2 1-16,1-1-1 16,3-2 2-16,3-2 0 15,3-3-1-15,3-4 0 16,4 0 1-16,2 0-2 0,-2 0 2 15,3-6-1-15,0-3 0 16,0 2 1-16,-3 0-1 16,4-2 0-16,0 0 0 15,1 0 1-15,4-2 0 16,-2 1 2-16,3-3-2 0,2-1 0 16,-2-2 0-16,3-2-2 15,3 0 3-15,-1-3-2 16,-2 1 0-16,2-3 2 15,-3-2-3-15,3-2 1 16,-2-1 0-16,-1-4-7 0,0 0 6 16,-3-1-1-16,-2-2 1 15,-2-1 1-15,-5 2 2 16,-5-5-3-16,-1-2 8 16,-6-4-1-16,-3 1 4 15,-4-6-6-15,-3-2 1 0,-5-2-5 16,-4-4 2-16,-6 0-2 15,-5-2 0-15,-8-1 3 16,-3 1-2-16,-7-5 3 16,-7 1 13-16,-4 0-4 0,0-3-4 15,-15 0 0-15,-7-2-3 16,-12 1 3-16,-5-2-4 16,-10 2-1-16,-12 2 4 15,-10 1 0-15,-14 4-1 16,-15 5-4-16,-15 8-4 15,-18 7-9-15,-21 16-17 16,-18 11-31-16,-14 14-14 0,-11 3-63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6:02:01.787"/>
    </inkml:context>
    <inkml:brush xml:id="br0">
      <inkml:brushProperty name="width" value="0.05292" units="cm"/>
      <inkml:brushProperty name="height" value="0.05292" units="cm"/>
      <inkml:brushProperty name="color" value="#FF0000"/>
    </inkml:brush>
  </inkml:definitions>
  <inkml:trace contextRef="#ctx0" brushRef="#br0">19767 6689 396 0,'0'-1'19'0,"0"-3"-2"0,0-1-10 16,0 2 10-16,0-1-7 15,0 0 6-15,0 3 2 16,0-1-11-16,0 2-4 15,0 0-2-15,1 0-2 16,3 0 0-16,-1 0-2 0,1 0 0 16,1 0 3-16,5 0 0 15,-2 0 0-15,4 3 2 16,5 1-3-16,2 2 6 16,0-3-2-16,4 1-3 15,4 0 0-15,6-1 1 16,1-3 0-16,5 2 0 0,3-2 1 15,0 0-3-15,5 0 3 16,2 2-2-16,5-2-1 16,1 0 2-16,7-4-1 15,2 1-1-15,2-1 2 0,2 0-1 16,4 2 0-16,0 1 1 16,-2-1-2-16,3 2 2 15,0 0 0-15,0 0-3 16,-1 2 3-16,4-2-1 15,2 0 1-15,3 6-1 16,-1-2 1-16,2-2-1 0,-1 4 1 16,3-3-2-16,0 2 0 15,1-3 2-15,1 2-3 16,2-4 3-16,2 0-2 16,0 0 0-16,-2 0 1 15,1 0 1-15,1-4-2 0,-4-3 1 16,2 0 1-16,-3 0-1 15,0-2 2-15,-5 0 2 16,-2 2-1-16,-5-3 2 16,-3 4-4-16,-6 0 1 15,-6 0 0-15,-2 0-2 0,-6 1 1 16,-9 2-1-16,-5 2 1 16,-7 1-10-16,-7 0-16 15,-12 0-41-15,-10 0-77 16</inkml:trace>
  <inkml:trace contextRef="#ctx0" brushRef="#br0" timeOffset="13615.085">30385 9737 12 0,'0'0'196'0,"0"0"-176"16,0 0 7-16,0 0 38 15,-5 0-1-15,4 0-43 16,-5 0-10-16,3 0 2 0,-1 0-11 15,-1 0 10-15,2-2 1 16,-1 2-6-16,4 0-5 16,-2 0 2-16,0-2 1 15,2 2 4-15,0 0 0 16,0 0-4-16,0 0-1 0,0 0-2 16,0 0 0-16,0 0-1 15,0 0 0-15,0 0-1 16,0 0-1-16,0 0-5 15,0 0-1-15,0 0 5 16,4 2 2-16,1 3-1 0,2-1 2 16,0 3-2-16,6-1 1 15,1-1 0-15,5 2-1 16,2-1 2-16,6 1 1 16,7-2 1-16,6 0 1 15,4-2 0-15,9 1-2 16,6-2 0-16,6 0-1 0,4 2 0 15,9-3 2-15,2 1-3 16,1 0 2-16,1-1 2 16,-1-1-4-16,2 0 3 15,-2 0 4-15,-2 0-1 0,0-1 0 16,-4-4-3-16,-8-3 0 16,-8 1 4-16,-5 2-3 15,-16-2-3-15,-10 2 9 16,-7-1 2-16,-9 2 5 15,-5 2-2-15,-4 1 3 16,-3 1 4-16,0 0-13 16,0 0-6-16,0 0 2 0,0 0-5 15,0 0-4-15,-5 3-17 16,3 7-11-16,0 0-5 16,1-3-24-16,-1 4-32 15,2-6-315-15</inkml:trace>
  <inkml:trace contextRef="#ctx0" brushRef="#br0" timeOffset="15635.549">22661 10674 572 0,'-3'0'2'0,"-2"0"23"16,2-4-13-16,3 2-7 16,0 1-5-16,0-2 0 15,0 3-2-15,0-2-11 16,0 1 0-16,0 1-8 0,0 0-2 15,0 0 5-15,0 0 12 16,4 0 4-16,2 3 1 16,2 1 0-16,4 0 1 15,3-2 5-15,7 0 2 16,9-2 0-16,-1 0-1 16,11 0-5-16,5 0 0 15,8 0 0-15,1 0 0 0,6 0-1 16,5 0-5-16,4 0-9 15,6-1 9-15,4 0 4 16,6-1 0-16,8 0 3 0,2 2-5 16,7-2 3-16,5 1 2 15,3 1-1-15,5-3-1 16,4 3 2-16,4 0 0 16,3 0-2-16,4-3 1 15,3 3-2-15,5-4 1 16,-3 2 1-16,5-1-1 0,0 0 2 15,-4 0-2-15,1 0 0 16,-3-3 5-16,-6 3 6 16,-3-1-5-16,-9 3 1 15,-8 0-6-15,-8-2 3 16,-14 2 0-16,-7-1-3 0,-12 2 1 16,-14 0-1-16,-10 0 0 15,-9 2-2-15,-16-2-53 16,-14 0-105-16</inkml:trace>
  <inkml:trace contextRef="#ctx0" brushRef="#br0" timeOffset="18564.3348">21155 11671 502 0,'0'0'28'16,"-2"0"-5"-16,2 0-17 0,0 0-2 16,0 0-6-16,0 0 2 15,2 0-2-15,3 0 1 16,-2 0-1-16,4 3-2 16,-1 2 0-16,3 1 2 15,-2 3-2-15,2 0 4 0,4 2 0 16,1-1 0-16,8-1-2 15,8-1 3-15,8-2 8 16,14-2 2-16,11-4 1 16,10 0 0-16,15-5 11 15,13-8-11-15,7-5-8 0,10-1-1 16,5 1-2-16,2-6-1 16,1 5 1-16,-2-1-3 15,-4 4-4-15,-3 0 5 16,-8 4-2-16,-2 1 4 15,-12 4-2-15,-13 3-1 16,-7 4-2-16,-12 0-1 0,-9 0-21 16,-13 0-25-16,-7-5-89 15</inkml:trace>
  <inkml:trace contextRef="#ctx0" brushRef="#br0" timeOffset="26241.4923">16983 9589 635 0,'-4'7'2'16,"1"-3"-4"-16,3 4-8 15,0 5 8-15,0 1 1 16,0 8 3-16,0 4-2 0,0 8-2 15,-2 7 5-15,-5 6-4 16,-2 6 2-16,-4 8 2 16,-1 7-6-16,-1 3 5 15,3 6-6-15,-1 1 3 16,3 5 2-16,1 2-1 16,2 4-1-16,1 4 2 0,1 1 0 15,3 11-2-15,0 2 2 16,0 2-1-16,2 6 0 15,0-1 0-15,0 2-3 16,0 0 0-16,4-1 0 16,1 2-5-16,3-5 10 0,-1 2-2 15,2-1 0-15,-2 0 1 16,1 2-1-16,-2 4 0 16,0 1 1-16,-3 1-2 15,-3 0 2-15,0 1-1 16,0-3 0-16,0-2 2 15,-2-9-1-15,2-9 2 0,0-6 4 16,6-9-4-16,1-9-2 16,2-7 2-16,-2-6-4 15,2-5 1-15,-6-5 2 0,2-5-3 16,-5-3 3-16,0-5-2 16,-3-1-3-16,-4-8 1 15,-2-5 1-15,3-5-1 16,-2-8 4-16,2-5 1 15,1-7 6-15,2 0 9 16,-3-12-15-16,0-6-3 16,-4-9 1-16,-1-5-2 0,-2-7 2 15,-4-5-2-15,-2-5-10 16,-1-4 3-16,-4-1-1 16,-3-5-3-16,-4 4 5 15,-1-2-3-15,-2 2 5 0,0 5 5 16,0 3 1-16,2 5 3 15,1 6 9-15,3 2 2 16,2 4 4-16,3 5-9 16,4 0-3-16,0 2 0 15,3 3-1-15,5 2-2 0,2 3 0 16,4 0-2-16,1 4-2 16,4 1 1-16,0 5-4 15,0 0-4-15,6 5-9 16,3 0-14-16,1 15-3 15,5 8 13-15,-1 9 3 0,2 8 11 16,0 7 8 0,4 7-5-16,2 7 6 0,-1 3 5 15,4 2 6-15,2 3 4 16,0 1-5-16,2-4-3 16,2 0-2-16,1-6-3 15,0-6-2-15,1-8 0 0,2-6-5 16,1-12 5-16,0-8-1 15,4-16-3-15,1-4 4 16,3-31-1-16,2-19 4 16,4-21 5-16,4-24-9 15,3-15-1-15,3-18 0 0,6-7-2 16,0-3 2-16,7 0 0 16,-5 12-8-16,-4 8-39 15,-10 11-109-15</inkml:trace>
  <inkml:trace contextRef="#ctx0" brushRef="#br0" timeOffset="30525.2833">14078 15439 398 0,'-14'0'3'16,"-1"0"15"-16,3 0 19 15,2 0-5-15,3-1-14 16,2-5 5-16,0-1 3 16,1 2-9-16,2 0-4 15,1 3-6-15,-1-2-7 0,2 4-2 16,0 0 1-16,0 0-8 16,5 0-5-16,9 6 10 15,10 2 3-15,6 1 1 16,11-2 1-16,13 1-2 15,9-5 1-15,8 1 1 0,14-3 3 16,8-1 3-16,12-1 2 16,6 1 8-16,9 0 6 15,6 0-6-15,5-2-7 16,1-1-3-16,-2 3-6 16,-6 0 2-16,-2 0-2 15,-6-2-2-15,-7 2 1 0,-11 0-2 16,-3 0-10-16,-8-8-31 15,-13-13-84-15</inkml:trace>
  <inkml:trace contextRef="#ctx0" brushRef="#br0" timeOffset="34334.9048">2253 13650 427 0,'-14'0'3'16,"1"2"10"-16,2 0 0 15,3 2-9-15,-4-3-4 16,4 1-2-16,-1 2-1 15,-2-1-5-15,2 1 6 16,0-1 0-16,-4 1-1 0,4 0 3 16,-3 1 1-16,1-2-2 15,0 3 4-15,3-1 1 16,1-4 5-16,0 5-2 16,2 0-1-16,-2 1-2 15,0 7 3-15,-2 3 0 0,-2 10-1 16,-3 9 1-16,-4 13-2 15,-2 2 2-15,1 6 2 16,4-1-2-16,8-3-6 16,5-8-1-16,11-3 0 15,20-11-11-15,10-10-45 16,11-12-114-16</inkml:trace>
  <inkml:trace contextRef="#ctx0" brushRef="#br0" timeOffset="35195.498">15864 13993 654 0,'0'-9'4'0,"0"-2"16"15,0 4 5-15,0 7-6 16,17 0-21-16,7 7 1 16,16 17 0-16,15 6 4 15,18 14 7-15,5 12 1 16,9 13-5-16,-4 11-1 15,-10 10-4-15,-16 10-3 0,-23 9-14 16,-24 3 3-16,-23 9 0 16,-43 8-26-16,-34-1-26 15,-27-2-59-15</inkml:trace>
  <inkml:trace contextRef="#ctx0" brushRef="#br0" timeOffset="35991.9208">1279 13929 328 0,'-19'37'383'0,"-1"10"-385"15,-1 17 1-15,6 25-1 16,7 20 1-16,-4 21 2 16,5 18-2-16,7 11 1 0,-2 1 1 15,24-6-1-15,12-12 1 16,22-13-3-16,16-19-22 16,19-22-40-16,13-21-33 15,15-18-98-15</inkml:trace>
  <inkml:trace contextRef="#ctx0" brushRef="#br0" timeOffset="38620.2458">10036 3274 561 0,'0'-12'40'0,"-9"-2"-38"15,-6 0 1-15,3 1 9 16,-6-1-5-16,-4 0-5 15,-4-1-1-15,-5 3-4 16,-7-3-15-16,-3 5-16 16,-6 2-8-16,-5 0-5 0,-7 0 18 15,-7 5 10-15,-7-2 2 16,-2 1 17-16,-6-1 10 16,-3 0 11-16,0-1 12 15,-3-1 5-15,-1-2-19 0,-4 2 8 16,-1-2-6-16,1 2-15 15,-6 2-5-15,1 3-2 16,-3 0 2-16,2 2 0 16,-4 0-3-16,0 7 3 15,3 2-1-15,-2 4-1 16,4 0 2-16,0 0 5 0,8 5-6 16,2 5 1-16,5 1-2 15,1 2 1-15,3 4 0 16,3 4-2-16,4 4 0 15,0 1 0-15,8 4-5 16,4 3 5-16,8-1 2 0,3 3-2 16,9 0 3-16,5 2-2 15,5 0-8-15,8 0 0 16,5 2 1-16,5 1 1 16,4-2 3-16,7 3-3 15,0 0 4-15,5 3-2 0,10-4 1 16,7 1 1-16,4-1 0 15,8-1 1-15,4-6 2 16,5 1 0-16,1-6 0 16,10-2 0-16,4-3 0 15,3-2 0-15,5-2 2 0,-1 0-4 16,6-1 3-16,0-3-1 16,4 0 0-16,5-3 1 15,1-1-1-15,4-3 0 16,8-3 0-16,4-2 1 15,-1-2-1-15,6-1 0 0,0-2 0 16,3-1 0-16,1 0-1 16,2-2-1-16,-1-1 1 15,1-2 1-15,1-1-2 16,3-2 2-16,-5-2 0 16,3 0-1-16,1-6 2 15,-3-4-1-15,-2-6-1 0,-1-2 2 16,-5-2-1-16,-3-4 0 15,-4-5 3-15,-5-3 5 16,-5-4 2-16,-5-3-1 16,-5-4-4-16,-8-4-1 15,-6-3 2-15,-9-1-2 0,-5-8 1 16,-8-3-2-16,-4-5-2 16,-4-2 3-16,-8-4-1 15,-5-4 2-15,-6-1 0 16,-10-2-3-16,-3 1 1 15,-13-3 0-15,-14 2 1 0,-8 3 0 16,-9 1 2-16,-16 2 1 16,-10 6 0-16,-12 10-6 15,-15 9 0-15,-13 14-7 16,-11 15-16-16,-12 18-16 16,-8 6 2-16,-2 22-16 0,-1 14-27 15,4 1-282-15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6:03:04.643"/>
    </inkml:context>
    <inkml:brush xml:id="br0">
      <inkml:brushProperty name="width" value="0.05292" units="cm"/>
      <inkml:brushProperty name="height" value="0.05292" units="cm"/>
      <inkml:brushProperty name="color" value="#FF0000"/>
    </inkml:brush>
  </inkml:definitions>
  <inkml:trace contextRef="#ctx0" brushRef="#br0">22013 4635 223 0,'0'0'187'0,"0"0"-171"0,0 0 2 16,0 0 1-16,0 0 6 15,0 0-8-15,0 0 0 16,0 0 6-16,0 0-7 16,0 0-6-16,0 0-6 0,0 0-3 15,0 0-1-15,0 0 0 16,0 0 0-16,0 0-1 16,0 0-1-16,0 0 1 15,5 2-2-15,-1 6 3 16,1 2 1-16,2 4-1 0,1 6 1 15,1 3-2-15,-3 4 1 16,1 4 3-16,1-1-3 16,1 4 1-16,-4-4 0 15,2-5-2-15,1 2 2 16,1-8 0-16,1-1-2 16,0-5 2-16,0-1 0 15,1-5-1-15,4-1 2 0,-3-3-1 16,5-3-1-16,-2 0 2 15,5-2-1-15,4-10-1 16,6-6 2-16,8-10-1 0,8-8 3 16,13-10 1-16,12-12 6 15,9-6 5-15,15-7-3 16,8-4-3-16,6-2-3 16,0 2-1-16,-4 4-2 15,-1 3 0-15,-5 6 3 16,-10 5 2-16,-7 7 2 15,-6 7-1-15,-10 4-6 0,-12 7-2 16,-11 6-3-16,-9 6 3 16,-13 8-1-16,-7 3-3 15,-8 4 4-15,-6 5-10 16,0 0-14-16,-14 0-16 0,-8 7-70 16,-9-2-217-16</inkml:trace>
  <inkml:trace contextRef="#ctx0" brushRef="#br0" timeOffset="4704.6921">6703 5984 426 0,'0'-1'3'15,"0"-1"0"-15,0 0 18 16,0 0 14-16,0 2-9 0,0 0-1 16,-2 0-7-16,2 0-2 15,0 0 1-15,0 0-12 16,0 0-1-16,0 0-4 15,0 0-2-15,0 0 0 16,0 0 1-16,2 0-4 16,3 6 4-16,4 4 0 0,0 8 0 15,2 4 1-15,0 6-1 16,2 4 2-16,-3 3 0 16,1-2-1-16,2-5 1 15,-1 1-1-15,0-9-1 16,3-2 2-16,-1-6-1 0,3-7-1 15,0-3 1-15,3-2 1 16,4-7-1-16,6-15 1 16,4-8 2-16,12-13 3 15,10-14 5-15,15-11 1 16,9-14 1-16,10-7 1 16,10-6-6-16,5-1-4 0,-1 0-3 15,2 1 0-15,-2 6 3 16,-5 6-3-16,-8 9 0 15,-4 6 0-15,-12 11-5 16,-6 9-33-16,-13 7-16 0,-7 9-70 16,-11 5-286-16</inkml:trace>
  <inkml:trace contextRef="#ctx0" brushRef="#br0" timeOffset="8311.6282">13134 7151 520 0,'0'-4'-6'0,"0"2"0"15,0 2-10-15,0 0 15 16,0 0 1-16,-1 0-1 16,1 0 2-16,0 0-2 0,0 0 2 15,0 0 3-15,0 0 0 16,0 0 0-16,0-2 3 15,0 2 3-15,0 0 4 16,0 0-3-16,0 0-6 16,0 0 3-16,0 0-5 0,0 0-2 15,0 0-1-15,0 0-1 16,0 0 1-16,1 0-2 16,6 4 0-16,-2 3 2 15,2 0 2-15,2 4-3 16,-2 3 1-16,4 8 1 0,3 3-2 15,-3 7 2-15,1 4 1 16,0 6-2-16,-2 1 1 16,1 3-1-16,-6-1 0 15,3 0-1-15,0-6 3 16,-1-2-2-16,2-4 1 0,3-8-1 16,0-4 0-16,3-5 0 15,2-7 0-15,3-8 1 16,4-1 0-16,6-8-1 15,4-16 6-15,9-9 0 16,13-14-1-16,7-10 7 0,16-13-2 16,13-12-2-16,10-9 0 15,13-7-1-15,9-5 4 16,3-1 0-16,2 1-4 16,-1 3 0-16,-10 9 0 15,-11 6 2-15,-9 12 4 0,-16 6-8 16,-16 16-4-16,-13 10 1 15,-12 12-5-15,-19 11-51 16,-19 10-77-16</inkml:trace>
  <inkml:trace contextRef="#ctx0" brushRef="#br0" timeOffset="13622.7453">17632 8788 446 0,'0'-9'-13'0,"0"2"13"15,0 4 3-15,0-1 0 16,0 2 3-16,0 2 5 15,0-2-2-15,-3 2 4 16,3 0 1-16,0 0-5 16,0 0-6-16,0 0-2 0,0 2-2 15,5 4 2-15,2 4 2 16,3 1 1-16,3 7 1 16,1 1-1-16,-2 6-2 15,1 5 3-15,-1 3-5 16,0-1 1-16,-2 2 2 15,1 0-3-15,4-6 2 0,0-1-1 16,7-8-1-16,2-4 2 16,6-12 1-16,11-3 2 15,12-21 8-15,13-15 3 16,17-21-1-16,22-16 12 16,16-20-5-16,21-14-8 0,12-10-9 15,16-9-2-15,10-4-3 16,3-2 2-16,2 0-3 15,4 2-3-15,-4 5 3 16,-4 6-2-16,-6 8 5 16,-12 10-1-16,-9 10-2 0,-16 16 2 15,-21 12-1-15,-17 19-3 16,-20 11-17-16,-23 19-29 16,-26 11-68-16</inkml:trace>
  <inkml:trace contextRef="#ctx0" brushRef="#br0" timeOffset="20940.6258">14331 10290 418 0,'-9'0'3'0,"4"-4"5"15,-1 1 9-15,3-2 11 16,3 0 1-16,-2 0-4 15,2 2-3-15,0 1-10 16,0 0-5-16,0 2 3 0,0 0 6 16,0 0-9-16,0 0 1 15,0 0-3-15,0 0-2 16,0 0 0-16,0 0-1 16,0 0-4-16,0 0 1 15,0 7-3-15,4 1 5 0,1 4 2 16,2 1-2-16,3 4-1 15,0 3 1-15,-1 2-2 16,1 3 2-16,0 0 0 16,-2 0-2-16,1 3 2 15,3-1-1-15,-2-2-2 0,2 0 5 16,3-8-4-16,4 0-2 16,6-12 3-16,9-5-3 15,10-7 1-15,14-18 4 16,10-14-3-16,16-13 1 15,15-11 1-15,10-15 2 16,15-2 2-16,9-11 0 0,7-2-4 16,7 0 1-16,1-2-2 15,5 8-1-15,-9 1 3 16,0 4-2-16,-3 6 0 16,-14 5 1-16,-6 4-2 15,-12 9 1-15,-14 4 1 0,-7 11-2 16,-16 10 2-16,-11 6-1 15,-13 11-4-15,-16 9-21 16,-15 7-40-16,-13 0-55 16</inkml:trace>
  <inkml:trace contextRef="#ctx0" brushRef="#br0" timeOffset="25254.0448">32541 18663 130 0,'9'-5'22'0,"1"-3"17"0,4 2-14 16,-2-7 19-16,3 2-17 15,0 0-2-15,5-3-2 16,1 2 5-16,3-5-4 15,3-1-10-15,0-1-4 16,5-2-5-16,-3-6 1 0,5-3-5 16,7-8 1-16,6-9-2 15,12-8 0-15,1-11 0 16,10-10 4-16,-4-14-6 16,0-13-50-16,-8-15-81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35:44.557"/>
    </inkml:context>
    <inkml:brush xml:id="br0">
      <inkml:brushProperty name="width" value="0.05292" units="cm"/>
      <inkml:brushProperty name="height" value="0.05292" units="cm"/>
      <inkml:brushProperty name="color" value="#FF0000"/>
    </inkml:brush>
  </inkml:definitions>
  <inkml:trace contextRef="#ctx0" brushRef="#br0">17177 2328 396 0,'9'0'-4'0,"3"0"5"0,5-4 15 16,5-1-4-16,0-4-6 16,9 0 0-16,-1 0 0 15,7-2-2-15,2 0 1 16,4 3-3-16,2-5 0 16,2 6 1-16,3-2-2 0,1 4 0 15,4-3 1-15,2 3-4 16,1 2 4-16,3-1-2 15,7-1-1-15,0 0 2 16,8-1 0-16,2 1-1 16,11-1 2-16,0 3-4 0,7-1 4 15,0 2-1-15,4 2-2 16,2 2 1-16,-2-2 0 16,5 0 0-16,0 2 0 15,5 3 1-15,-2 1-2 16,3 1 2-16,-2 0-2 0,7 0 1 15,-1 0 2-15,3 2-1 16,5-5 1-16,2 1 5 16,1 0 8-16,3-3-7 15,3 0-1-15,2 1-5 16,0 0 1-16,1-2-2 16,2 2-2-16,0 1 3 0,1 0-2 15,-1-2 0-15,4-1 1 16,-2 1-1-16,2-2 0 15,-2 2 1-15,0 0-2 16,-1-2 2-16,1 1-1 0,-2 1 0 16,1-2 0-16,-6 2 1 15,5 0-2-15,-1-2 2 16,-2 0-1-16,5 0 0 16,-4 0 0-16,3 1 1 15,-3-4-1-15,1 1 0 16,1-3-1-16,0 0 2 0,-1-1 0 15,0 1-2-15,3-1 2 16,-3 1-2-16,1-2 1 16,-1 2 1-16,0-4-2 15,-1 0 1-15,-4 0 0 16,1 0-3-16,0-2 4 0,-4-1 1 16,-1-1-3-16,0 1 2 15,-3-1-1-15,0-1-1 16,0 0 2-16,-4 1 0 15,-1 1-2-15,-4-1 2 16,-6 3-1-16,-2 1-1 16,-9 0 2-16,-4 2-1 0,-4 2 0 15,-10-1 1-15,-6 4-3 16,-10 0 4-16,-4 2 0 16,-9 0 1-16,-7 0 3 15,-8 4 0-15,-2 3-7 16,-6 0 2-16,0-2-25 0,-5-3-67 15</inkml:trace>
  <inkml:trace contextRef="#ctx0" brushRef="#br0" timeOffset="4813.1911">14936 5579 437 0,'-7'-5'0'16,"-3"1"-1"-16,0-3 13 15,1 2-12-15,-2-1 3 16,2-1-2-16,-1 2 0 15,-3 0-1-15,0 1 4 0,-7 0-4 16,1 4-1-16,-1 0-5 16,-3 0-12-16,0 0 12 15,-2 4 4-15,1 3 0 16,-3 2 3-16,2 2 5 16,-1 5-2-16,-1 0-1 15,1 5-2-15,-3 4-1 0,2 7 0 16,-1 0 0-16,0 6 0 15,1-1 0-15,2 4 0 16,-1 0-1-16,4 4 3 16,0-1-4-16,5 3 2 15,0-2 0-15,3 3-2 16,1 2 4-16,5 0-4 0,1 2 2 16,-1-1 2-16,6-1-4 15,0 0 2-15,2 0 3 16,0-1-6-16,2-2 5 0,6-2-4 15,1-3 4-15,1 0-4 16,3 0 4-16,-1-2-4 16,-1 2 2-16,4-2 0 15,0-3 0-15,0 1 2 16,3-5-4-16,0-2 2 16,2-1-1-16,1-7 1 15,1 0-1-15,1-3 3 0,1-2-2 16,-2-4 3-16,4-1-1 15,1-3-3-15,-2-3 2 16,6-1 0-16,-4-4-2 16,3-2 6-16,-1 0-3 0,0 0-1 15,1-4 0-15,-3-3 3 16,5 0 6-16,-3-2-4 16,-1 0-1-16,1 0 2 15,0-1-3-15,3-1 0 16,-3-2-4-16,3 0 2 0,-3 0-2 15,2-4 3-15,-3-1 0 16,0-1-3-16,-3-2 1 16,0-3 1-16,-1-2-2 15,4-1 2-15,-3-3-3 16,4-5 2-16,-1 0 1 16,3-2-4-16,0-3 3 0,-1 1 1 15,1-3-4-15,-1 2 4 16,-1 0-1-16,-2-2-2 15,-2-1 2-15,0 2 0 16,-5-3-2-16,-2-1 2 16,-6 0-1-16,-1-3 1 0,-8 0 0 15,-3 2 0-15,0-6 1 16,-7-1-1-16,-7-1-2 16,-6-2 3-16,-7 3-1 15,-3-4 2-15,-8 0 15 0,-3 2-3 16,-3 1 2-16,-3 4-3 15,-9 4-8-15,-4 5-6 16,-4 7 3-16,-6 5-5 16,-6 13 0-16,-7 13-10 15,-10 3-22-15,-9 16-30 16,-9 10-127-16</inkml:trace>
  <inkml:trace contextRef="#ctx0" brushRef="#br0" timeOffset="9898.2029">16516 5891 318 0,'0'0'122'15,"0"0"-110"-15,0 0-6 16,0 0-2-16,0 0-4 16,0 0 0-16,0 2 0 15,0-2 0-15,2 2-2 16,-1 0 2-16,4 0-1 16,-2 1 0-16,4 0 2 15,0 1 0-15,2 0 1 0,-1-2 2 16,2 1 0-16,4-1 0 15,3-2 5-15,3 0 3 16,-1 0-1-16,6 0-5 16,1-4-4-16,3 1 2 15,-2-5-3-15,0 5 1 0,0 0 0 16,-1-1-2-16,-1 4-1 16,0 0 2-16,1 0-2 15,-5 0 1-15,4 7 1 16,-3 2-2-16,0 3 2 15,-3 4-2-15,1 2-4 0,-6 2-31 16,-1-4-58-16</inkml:trace>
  <inkml:trace contextRef="#ctx0" brushRef="#br0" timeOffset="13062.6324">18769 4955 429 0,'-17'0'1'15,"-3"0"2"-15,4 0 9 16,-2 0-6-16,2 0-5 0,1-2 2 16,-2-3-3-16,2-1 2 15,1-1-1-15,-2 1-1 16,0-3 4-16,-3-1-4 16,1 2 0-16,1-3 0 15,-3 0 0-15,-2 2 1 16,1 2 6-16,-1-2 6 0,-1 0-5 15,0 2-4-15,-1 2 1 16,-1 0-5-16,-2 3 2 16,3 0-3-16,0 2 1 15,-3 0-2-15,0 0-8 16,-2 5 2-16,0 4 3 16,-1 0 5-16,1 3 1 0,0 3-2 15,2-1-1-15,2 2 4 16,2 6-5-16,1-1 4 15,2 4-1-15,1 1-2 16,-1 4 1-16,2 3-5 16,2 3-7-16,-4 1 1 0,4 1 2 15,-4 0 4-15,6 4 6 16,-4-1-1-16,2-3-1 16,1 3 2-16,5-3-1 0,0 0 1 15,3-1-1-15,2-1-3 16,2 0 4-16,3-2 0 15,0 1 0-15,0 1 3 16,1-4-2-16,8 2 1 16,2-2-1-16,2-1 0 15,3-1-1-15,0-3 2 0,1 1-2 16,-2-1 1-16,2-2 0 16,-3 1-1-16,4-2 0 15,-4 1 2-15,3-2-2 16,-2-2 0-16,2 1 0 15,2-4 0-15,1-1 0 16,0-1 0-16,3-3 0 0,2-2 1 16,2-4-1-16,2-2 1 15,2-1 1-15,-1-2-1 16,-1-2 2-16,5 0-1 16,0 0-2-16,-2 0 1 0,2 0 0 15,5-4-2-15,-4-5 3 16,6 0-3-16,-1-4 1 15,0 0 2-15,2-2-1 16,-1-1 0-16,1 2 0 16,-2-2-1-16,-3 0 2 0,5-2-2 15,-1 2 0 1,0-4 0-16,-2 1 1 0,3-5-2 16,-3 1 2-16,-3-2-1 15,0-2-1-15,-1-1 2 16,-5-6-1-16,-2 0 4 15,-2 0-1-15,-3-7 4 0,-3-2 4 16,-2 1-1-16,-3-3-4 16,-3-3 0-16,-5-2-2 15,-4-2-4-15,-3-2 2 16,0 1-1-16,-2 1-1 16,-12-1 1-16,-4-2 0 0,-6 1 0 15,-7 2 1-15,-7 2-2 16,-8 0 0-16,-12 6 1 15,-5 1-2-15,-10 9 4 16,-10 10 6-16,-12 7-8 16,-15 17 0-16,-12 4-10 15,-12 28-16-15,-12 12-21 0,-14 19-58 16</inkml:trace>
  <inkml:trace contextRef="#ctx0" brushRef="#br0" timeOffset="15871.9796">18301 6560 537 0,'-9'0'-8'0,"-6"-4"8"0,1-3 1 16,-1 2 0-16,-2 0-3 15,-3-2-2-15,1 2-10 16,-1-5-16-16,0 3 7 16,-3 0 6-16,-2-2 6 15,-1 0 5-15,1 1 3 0,-2-2 11 16,0 2-6-16,1-1-3 15,-3 1 4-15,2 0 10 16,-2 1-10-16,-3 1-1 16,0 1-2-16,1 1 4 15,-3-1-1-15,0 1 1 0,1 1-4 16,-1 1 1-16,2 0-2 16,1 2 2-16,-3 0-1 15,2 0 0-15,0 6 0 16,-2 4 1-16,0 3-3 15,0 1 2-15,-2 6 1 16,2 1-2-16,-1 2 2 0,2 2-1 16,1 4-1-16,2-1 3 15,-1 2 0-15,2 1-2 16,3 2 1-16,-3 2-1 16,2 0-1-16,4 4 2 0,-3-3-1 15,3 7 0-15,2-2 0 16,-3 4-1-16,3-1 2 15,3 0-1-15,2 0-1 16,5 0 2-16,3-3-1 16,1-2-1-16,6-1 2 15,1-2-3-15,0-1 3 0,3-2-1 16,8-2 0-16,2 1 0 16,2 1-1-16,2-3 0 15,3 0 2-15,4 1-2 16,0-3-14-16,3-3 9 15,0-3-3-15,4-4 4 16,3-4 3-16,0-3-2 0,6-3 3 16,-1-2 2-16,4-2-2 15,0-3 2-15,2-1 0 16,2 0-1-16,1 0 5 16,1-1 2-16,-1-7-3 0,4 1 0 15,2-4 1-15,2-1 2 16,-3 0-3-16,5-5-1 15,-6-1 1-15,4 0-1 16,-5-1-1-16,2-4 4 16,1-2-2-16,-2-2-4 0,0-1-1 15,2-4 1-15,-2-4-2 16,-4-2-3-16,-1-3 4 16,-4 0-1-16,-5-2 1 15,-6 0 0-15,-5 1 4 16,-7-3-2-16,-2 0 3 15,-9-5 3-15,-2-3 5 0,-7-1-6 16,0-3 1-16,-4-1 9 16,-12-1-8-16,-5 0 0 15,-6 0-1-15,-7 3 0 16,-8-2-3-16,-6 6 0 16,-10 8-3-16,-6 6-1 0,-9 12-2 15,-10 15-14-15,-12 11 1 16,-8 12-56-16,-6 20-47 15</inkml:trace>
  <inkml:trace contextRef="#ctx0" brushRef="#br0" timeOffset="22969.4235">21575 5211 235 0,'2'0'250'0,"-2"0"-249"0,0 0-2 16,3 0-1-16,1 0-3 16,3 0 4-16,3-3 1 15,5-1 0-15,-1 3 2 16,3-3-1-16,0 4-1 16,1 0 0-16,1 0 0 0,-2 5 2 15,5 4-1-15,0 1-1 16,-1 2 1-16,2 2 0 15,-1 0-2-15,-1 2 2 16,1 1 0-16,-2 0 1 16,-4 5 0-16,-2 1-1 0,-5-2 0 15,-4 4 2-15,-5 0-2 16,0 0 2-16,-7 0 2 16,-8 0 6-16,-5-2 2 15,-4-3-3-15,-3 0-4 16,2-2 2-16,-1-3-3 0,-5 0-1 15,1-3 0-15,-4 1-4 16,2-3 0-16,0 1-4 16,1-2 1-16,2-2-8 15,5-2-13-15,2 1-7 16,2 1 1-16,3 0-7 0,4 0-28 16,2-1-31-1,4-3 6-15</inkml:trace>
  <inkml:trace contextRef="#ctx0" brushRef="#br0" timeOffset="23518.0853">22126 5161 462 0,'-11'-1'14'16,"4"-1"-12"-16,-2-2 3 16,1 4-3-16,0 0-2 15,-1 0-2-15,-6 0 0 16,3 4 2-16,-5 5-1 0,0 3-1 15,-3 8 3-15,-4 4-1 16,2 5 2-16,-2 1 1 16,2 9-1-16,-1 1 0 15,7 3 5-15,1 0-5 16,7 0 1-16,4-2-1 0,4-5-1 16,2-3-1-16,16-4 2 15,5-4-5-15,9-6 6 16,5-4-3-16,9-3-19 15,5-5-7-15,0-3-28 16,3-4-136-16</inkml:trace>
  <inkml:trace contextRef="#ctx0" brushRef="#br0" timeOffset="23978.997">22437 5363 451 0,'7'2'-4'16,"0"0"-1"-16,10-1 7 16,0 4 3-16,10-4 3 0,7 3 3 15,5-3-2-15,10 1-8 16,4 2 2-16,3-1-8 16,5 1-47-16,0-1-74 15,-1-1 23-15</inkml:trace>
  <inkml:trace contextRef="#ctx0" brushRef="#br0" timeOffset="24679.2004">23568 4770 594 0,'-2'1'6'16,"0"-1"-8"-16,2 2-7 0,0 2-4 15,0 6 0-15,2 5 11 16,3 6 3-16,1 8 1 16,0 4-3-16,-1 11 2 15,-2 5-1-15,1 2-1 16,-4 4 1-16,0 2 0 0,0 1 0 16,0 1 1-16,-6-2-1 15,0 1 1-15,-1-3 1 16,-3-2 0-16,3-2 2 15,0-4-3-15,2-6-1 16,-1-2 2-16,0-5-3 0,3-5-19 16,-1-8-28-16,3-7-19 15,1-12-123-15</inkml:trace>
  <inkml:trace contextRef="#ctx0" brushRef="#br0" timeOffset="25403.9721">23573 4716 412 0,'0'0'1'0,"-2"0"10"16,0 0-3-16,2 0-9 15,0 0 0-15,0 4-5 16,0 8 6-16,0 3 1 0,2 8 3 16,3 1 4-16,0 3-4 15,2-2 1-15,0-1 0 16,1-5-1-16,4-3-2 16,-2-4-1-16,3-2 0 0,1-8 2 15,3-2 2-15,0 0 1 16,2-8-2-16,-4-6-1 15,4-4 0-15,-4-1 2 16,-2-7-3-16,0 3-1 16,-6-4 7-16,1 4-3 0,-2 5-1 15,0 4 1-15,-3 7 4 16,2 5 3-16,1 2-3 16,2 7-8-16,-2 8 6 15,5 6 3-15,2 3-6 16,-1 0-1-16,1-1-2 0,3 4 0 15,1-6 1-15,-3-3-16 16,-2-5-72-16,-1-7-195 16</inkml:trace>
  <inkml:trace contextRef="#ctx0" brushRef="#br0" timeOffset="27402.0889">21226 6111 135 0,'-5'-6'334'0,"1"3"-329"15,1-3 2-15,3 3 2 16,0-2 2-16,0 1-15 16,0 3 2-16,2-4-7 15,5 0-6-15,3 2 10 0,3-1 2 16,1 1-1-16,8-1 0 15,3 2-1-15,1-1 3 16,8-1 3-16,5 0-2 16,8 1 0-16,3-2 2 15,7 1-1-15,8-1 1 0,6-1 1 16,5 1 0-16,7-2 0 16,7 0 0-16,9-1-2 15,1 3 2-15,8-2 2 16,6 0-4-16,5 1 0 15,8-2 0-15,2 0 0 16,5 2 1-16,0-2-2 0,3 1 1 16,-2 2 0-16,-1 1-1 15,-2-1-1-15,-5 1 4 16,0 1-2-16,-10-1-4 16,-4 2 5-16,-8 0 4 15,-10 2 11-15,-7 0-5 0,-18 0 2 16,-11 0-8-16,-15 4-3 15,-13 2-2-15,-16 0-9 16,-15-2-56-16,-7-2-205 16</inkml:trace>
  <inkml:trace contextRef="#ctx0" brushRef="#br0" timeOffset="28986.9194">22317 6402 406 0,'0'0'10'0,"0"-2"1"16,0-2 3-16,0 3 4 0,0-2 4 15,0 2-1-15,0-1-11 16,1 1-5-16,1 1-3 16,2 0 0-16,3 0-2 15,0 0 2-15,2 1-4 0,0 6-3 16,1 3 7-16,3 1-2 15,-2 6 0-15,3 1 1 16,1-2-2-16,0 6 2 16,0 0-1-16,-1 4-1 15,1-5 2-15,-3 2-1 16,1 1-1-16,-6-2 2 0,0-1-2 16,-5 1 2-16,-2-1 1 15,0 1-2-15,-3-1-1 16,-6-3 3-16,-4 0-2 15,-1 0 1-15,-3-1 1 16,3-2-4-16,-2-3 4 0,0-3-1 16,-1-4-1-16,2-1 3 15,-4-4-2-15,2 0 1 16,-3 0 2-16,-2-4-3 16,1-5 1-16,-1-1 0 15,-1-3-1-15,-1-3-1 0,0 0-7 16,-2-2-3-16,1 0 7 15,3-1 3-15,-3-3-1 16,8 1 2-16,-2-2 0 16,4-1 2-16,1-2 0 15,2 2 0-15,5-5-4 0,2 0 1 16,2-1-5-16,3 1 2 16,0 0 2-16,0 4-1 15,0 3 3-15,3 0-1 16,-1 6 0-16,1 2 1 15,-1 1 0-15,0 4 2 0,1 4-1 16,1-1-2-16,-1 3-2 16,-1-1 1-16,3 4-4 15,1 0 4-15,1 0-1 16,0 0-6-16,0 0 6 16,3 3 2-16,2-2-2 15,2 4 3-15,3-1-1 0,8 0 0 16,5-4 4-16,8 1 3 15,9-1 1-15,5 0 3 16,12-1-6-16,5-9-2 16,4 0-1-16,4-1-4 15,4-1 4-15,0 1-3 0,0 2 1 16,-4-2 0-16,-5 8-3 16,-8 1-17-16,-6 2 2 15,-13 0-22-15,-12 5-77 16,-13 6-177-16</inkml:trace>
  <inkml:trace contextRef="#ctx0" brushRef="#br0" timeOffset="35077.0801">15918 9272 607 0,'-3'0'4'0,"-2"-1"3"15,-2-1-2-15,6-1 13 16,1 1-12-16,0 2-6 16,-2 0 0-16,2 0-20 15,0 0-13-15,0 0-10 16,0 0-6-16,0 0-13 0,3 7 49 15,9 1 13-15,0-1 0 16,6 3 2-16,3 0-2 16,10-3 3-16,6 1 7 15,4 0 11-15,7-1 0 16,7-3-3-16,6 0 1 0,8 0-5 16,6-1 1-16,7 2-3 15,7-4-5-15,6 2-5 16,11-3-2-16,4 0 2 15,6 0-1-15,6 1-2 16,4-1 4-16,5 0-3 16,4 0-1-16,2 0 2 0,4 0-1 15,1 0 0-15,0 0 1 16,0-1-3-16,-4-3 4 16,-1 4-2-16,-8-3-2 15,-5 3 3-15,-11 0 1 0,-11 0 15 16,-12 0-5-16,-9 0-5 15,-18 8-2-15,-15-3-3 16,-12 1-1-16,-9 2 1 16,-12-2-4-16,-7 1 1 15,-2-4-4-15,-6 2-30 16,-2-1-14-16,-16-4-36 0,-7-2-319 16</inkml:trace>
  <inkml:trace contextRef="#ctx0" brushRef="#br0" timeOffset="39854.8386">6681 11512 523 0,'-3'-3'-9'0,"-4"-5"13"15,1 1 6-15,2 2-4 16,-1-3-4-16,1 1-7 15,-1 2-4-15,0-2 6 16,-1 2 2-16,4-1 0 16,-3 2 3-16,3 1-3 0,0 1 1 15,1 1 2-15,-1-1 1 16,2 2 2-16,0 0 0 16,0 0-3-16,0 0-1 15,0 0-5-15,0 0-6 16,3 0-1-16,8 0 11 0,4 3 0 15,3 1 2-15,5-1-2 16,4 1 2-16,3 0 0 16,6-4-3-16,6 0 2 15,2 0 0-15,7 0-2 16,0 0 2-16,9 0-1 0,3-4 0 16,4 2 0-16,3-2 0 15,3 1-1-15,3 1 2 16,1 1-1-16,4-3 0 15,2 0-1-15,2 1 2 16,5-1-1-16,2 2 1 16,-1 0 0-16,4 1-1 0,0 1 1 15,5 0-2-15,-3 0 2 16,-2 0-2-16,5 1 0 16,0 5 1-16,2-1-1 15,-2 1 2-15,4-1-1 0,-4 2 0 16,1 1-4-16,5-2 9 15,-1 3-7-15,-5 2 1 16,0 0 3-16,0 0-3 16,2 1 0-16,-7-1 1 15,5 1 3-15,-1-1 3 0,1 0-2 16,-2-1-2-16,-3-1 1 16,0 2-3-16,-2-1 1 15,-1 1 0-15,-2 0-1 16,1-2 0-16,-1-2 0 15,-3 0 0-15,5-2 2 16,-2 1-1-16,1-2-1 0,3-1 2 16,-1-1-2-16,5 0 0 15,-5-2 1-15,-1 1-1 16,0-1 0-16,-5 0 1 16,-1 0-2-16,-1 0 2 15,-2 0 7-15,-1 0 1 0,0 2-2 16,-5-2-3-16,3 0-1 15,-9 2-1-15,-4-2-1 16,-7 2-1-16,-4-2 2 16,-7 1-3-16,-6 2 2 15,-9 0 0-15,-5-1 0 0,-4 0 4 16,-7 0 2-16,-5-1-7 16,-5 1 2-16,-2 0-4 15,-6-2-53-15,-4 0-57 16</inkml:trace>
  <inkml:trace contextRef="#ctx0" brushRef="#br0" timeOffset="43537.9129">19136 10274 627 0,'-12'-6'20'0,"-5"-7"-28"16,0-4 7-16,0 5 10 16,0-4-4-16,-4 0-7 0,-4-2-2 15,3 2-21-15,-5 0 6 16,-8 0-13-16,0 1-31 16,-4 1 4-16,-5 0 7 15,-3 3 24-15,-3-2 21 16,-4 3 17-16,-4-1 17 0,-3 2 6 15,2 1 2-15,-2 0-4 16,-4 3-12-16,1 1-2 16,-4 3-6-16,-1 2-6 15,-3-1-3-15,-1 9-2 16,-3 5 1-16,-2 6-1 0,-2 4 0 16,3 4 0-16,0 4-1 15,0 4 0-15,6 3 1 16,3 4-1-16,2 3-1 15,3 4 4-15,2 5-3 16,0 4 1-16,3 5-1 16,1 4 1-16,3 7-1 0,2 0 1 15,3 6-3-15,8-1 4 16,4-2-1-16,5 2-2 16,3 2 3-16,9-5-2 15,3 0 2-15,12-4-1 16,5 0-1-16,0-2 1 0,17-1 1 15,4-4-2-15,12-3 1 16,2-3-1-16,10-2-1 16,5-5 1-16,10-3 0 15,3-2-2-15,5 1 1 0,5-6 2 16,8 0-1-16,2-4 2 16,9-3-2-16,6-4 1 15,2-3-5-15,5-6-3 16,2-6 5-16,5-4 3 15,-1-4-4-15,4-9 6 16,0 0-3-16,2-4 1 16,-1-11 3-16,1-5-4 0,-2-7 1 15,0-5 1-15,-4-6-3 16,3-2 3-16,-11-9-2 16,0-2 1-16,-4-4 1 15,-7-6 2-15,-9-2 2 16,-5-2-1-16,-7-7-2 0,-6-3 0 15,-7-2 0-15,-10-3 2 16,-8 2-3-16,-10-3 0 16,-11 3 1-16,-14-2 4 15,-5-2 11-15,-15-3-5 16,-16-2-5-16,-8 0-4 0,-10-4 6 16,-13 3 3-16,-10 5-2 15,-8 3 1-15,-7 5 2 16,-16 5 0-16,-4 9-12 15,-10 13 5-15,-5 13-17 16,-11 13-7-16,-11 20-27 0,-5 6-42 16,-10 24-250-16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36:48.870"/>
    </inkml:context>
    <inkml:brush xml:id="br0">
      <inkml:brushProperty name="width" value="0.05292" units="cm"/>
      <inkml:brushProperty name="height" value="0.05292" units="cm"/>
      <inkml:brushProperty name="color" value="#FF0000"/>
    </inkml:brush>
  </inkml:definitions>
  <inkml:trace contextRef="#ctx0" brushRef="#br0">12751 4236 411 0,'0'0'5'15,"0"-4"13"-15,0 1 3 16,0-2-8-16,0-1-9 16,1 1-4-16,-1-2-2 0,0 1-6 15,0 1-6-15,0-1 4 16,0 1 5-16,0 0 2 15,0 1 3-15,0 1 1 16,0-1-1-16,0 0 0 16,0 1 0-16,4-4 2 0,3 2 3 15,1-2-2-15,4 1 0 16,3-1 2-16,0 2 1 16,6 1-2-16,-1-2 0 15,7 5-2-15,2-1-2 16,5-2 2-16,5 1-1 0,2 1 0 15,3 0 0-15,7-2-1 16,1 3 0-16,6-1 1 16,3 2-1-16,2 0 0 15,5 0 1-15,3 0-2 0,7 0 3 16,0 0 3-16,7 0 0 16,3 0 2-16,4 6-7 15,1 1 2-15,-1 0-2 16,3 0 1-16,-2 4-1 15,4 0 2-15,0-1-2 16,1 1 2-16,2-2 2 16,-2-2-2-16,3 1 2 0,-1-2-3 15,1-3-2-15,-4 0 3 16,5-3-2-16,-2 0 1 16,0-8 1-16,0-4-2 15,-3-3 1-15,0 3 1 0,-9-3-3 16,-2 2 3-16,-7 0-3 15,-7 2 1-15,-9 3 2 16,-10 0-1-16,-6 6-2 16,-14 2 2-16,-8 0-2 15,-13 8-1-15,-12 6-42 16,-3-1-36-16</inkml:trace>
  <inkml:trace contextRef="#ctx0" brushRef="#br0" timeOffset="8567.8059">9009 6585 298 0,'-3'0'-3'0,"-2"0"5"16,0 0-1-16,0 0 1 15,-1 0-2-15,1 0 0 0,-3 0 4 16,3 0 19-16,0 0-7 16,-2-3 4-16,3-3-1 15,-4 2-3-15,3-1 7 16,3 0-7-16,-3 0-7 15,3 0 0-15,1 0-2 0,-1 0 1 16,2 1 5-16,0-4-1 16,0 3-11-16,0-2-1 15,2 1-1-15,6 0-2 16,1-3 1-16,4 1 0 16,1-1 2-16,5 2-1 15,1 1 0-15,4-1 1 0,3 0 0 16,4 2-1-16,3-4 2 15,0 2-2-15,6 0 1 16,-3-1 1-16,4 1-2 16,3 3 1-16,-1-4 1 15,4 2-2-15,1 2 1 0,2-4 0 16,5 3-1-16,-2-2 3 16,1 1-3-16,2 0 1 15,-1 0 1-15,3 2-1 16,-1 1 0-16,2-1 1 15,0 3 0-15,1-2 0 16,1 3 0-16,0 0-2 0,-4 0 2 16,1 3-1-16,-2 2-1 15,-3-2 3-15,-1 1-5 16,-1 2 3-16,-1-2 2 16,2 2-2-16,-5-1-1 15,-1 1 2-15,0 1-1 0,-2 0 0 16,-3 2 0-16,1 1 0 15,-3 1 0-15,1 0 0 16,0 1-1-16,-1 1 2 16,-3-2-1-16,0 3 0 0,-1-2 2 15,-1 1-3-15,0-3 1 16,0 0 0-16,-2-2 0 16,5-1 0-16,-3-2 1 15,0 0-2-15,0-1 2 16,2-3-2-16,1-1-1 15,0 2 8-15,-3-2 4 0,2 0-9 16,0 0 2-16,0 0-3 16,2 0 0-16,0-3 1 15,1-1-1-15,-2-1 0 16,4-2 0-16,-4 2 0 16,2-2-1-16,-1 0 2 15,2 0-1-15,-1 0 1 0,-1 3 0 16,-1-3-2-16,-3 1 1 15,-9-4-56-15</inkml:trace>
  <inkml:trace contextRef="#ctx0" brushRef="#br0" timeOffset="10854.8508">15228 6370 482 0,'0'0'6'15,"0"0"2"-15,0-2 3 16,0-2-5-16,3 0-6 0,4 0-1 15,3 0 2-15,3-2-2 16,1 3 1-16,3-1 0 16,0 0-2-16,4 3-3 15,-2-1 0-15,2 2 2 0,7-2 2 16,2 0 4-16,6 1-5 16,8-1 5-16,3-2-4 15,6 3 1-15,4-3 0 16,6 2 0-16,7-2 0 15,1 1 0-15,5-1 0 0,5 4 0 16,5-1 0-16,0 1-2 16,6 0 2-16,0 0 2 15,1 0-5-15,2 1 3 16,-2 5 0-16,6-1 0 16,-2 1 0-16,6-1 3 0,-6 2-6 15,3 2 4-15,0-4-2 16,1 2 1-16,2 0 1 15,0 1-2-15,2-3 2 16,-3 0 3-16,0 1-3 16,1-1 4-16,-6-2-3 0,0 1 0 15,1 2 2-15,1-2-1 16,-6-3 0-16,-1 2 4 16,1 1-2-16,-3-1 4 15,-7-2-3-15,0 4-2 16,-3-3 3-16,-6 0 2 15,-4-2-7-15,-7 1 3 0,-9-1-4 16,-3 0-2-16,-10 0 4 16,-11 0-20-16,-11-7-103 15</inkml:trace>
  <inkml:trace contextRef="#ctx0" brushRef="#br0" timeOffset="21643.166">30214 4202 409 0,'-4'0'16'15,"2"0"5"-15,2 0-2 16,0 0-12-16,0 0-7 15,2 0-5-15,5-2 1 16,6-2 4-16,1-1 1 0,3 0-1 16,0-2-30-16,2 3-22 15,-2 1 0-15,0 1 10 16,-2 0 35-16,4 2 3 16,-1-1 6-16,1 1 40 15,5 0 6-15,4-3-19 16,6 3-14-16,6-3 1 0,5-1-8 15,11 1-6-15,2-2 6 16,10-1-5-16,1 0-3 16,6 0 1-16,7-1-1 15,0-3 0-15,0 3 0 16,6-1 0-16,-1-3 0 0,-2 2 1 16,-4 0 2-16,4 2 2 15,-5-2-3-15,-4 4-1 16,-1 1 1-16,-11 2 0 15,-8 1 1-15,-6-1 6 16,-7 2-7-16,-7 0 0 16,-7 0 0-16,-5 0-2 0,-5 3 1 15,-9 0 0-15,-4 3-19 16,-6-1-32-16,-8 1-84 16,-11-2-139-16</inkml:trace>
  <inkml:trace contextRef="#ctx0" brushRef="#br0" timeOffset="22442.5037">30003 4482 376 0,'12'0'0'15,"2"0"10"-15,1 0 7 16,5-2 2-16,1 1-10 16,2-3-7-16,3 0-1 15,9-1 2-15,1 2-2 0,1-1-1 16,6 1 1-16,4 0-2 16,1 0 1-16,5 1 1 15,2-1-1-15,8-1 1 16,5 0 3-16,5 1 3 15,7-2 2-15,12-1-3 16,3-1-1-16,6 2 0 0,1-4 0 16,4 2 0-16,3-4-1 15,0 2 3-15,8-2 3 16,-1 1-5-16,-1-1-4 16,-3 2 1-16,-5-1-1 15,-9 0-3-15,-6 2 4 0,-9 2-2 16,-12 2-1-16,-17 1-14 15,-13-1-89-15</inkml:trace>
  <inkml:trace contextRef="#ctx0" brushRef="#br0" timeOffset="27537.2419">5158 7393 478 0,'-9'-11'3'0,"-1"1"2"16,1 1 4-16,0 0-7 15,2 0 0-15,-4 4-4 16,0-2 0-16,0 1-13 0,-1 3-12 16,1 3-28-16,-1 0-66 15,-2 0 16-15</inkml:trace>
  <inkml:trace contextRef="#ctx0" brushRef="#br0" timeOffset="27956.2587">4978 7343 190 0,'-10'2'30'16,"1"2"-4"-16,2-2 4 16,2-1 28-16,2 1-33 15,3 0-10-15,0-2-5 16,0 0-3-16,0 0-1 16,0 0-7-16,3 0-2 0,6 0 6 15,5 1-3 1,4 1 0-16,6 2 1 0,1 0 0 15,3 1-2-15,2 2 1 16,5 2-1-16,-1 0-1 16,5 1 2-16,4 1-1 15,4 0 1-15,7-2 1 0,1 4-2 16,8-5 5-16,8 1 13 16,2 0 1-16,7-4 1 15,1-1-1-15,9-1-7 16,4-3-5-16,-1 0 0 15,5 2-2-15,0-5 0 0,1-6-4 16,1-2 1-16,-3 0 1 16,-2-3-2-16,-5 2 0 15,-4-1 1-15,-6 4-1 16,-12-1 2-16,-9 4-2 16,-9 3 0-16,-10 1 1 15,-15 2-1-15,-9 0 0 0,-9 7-1 16,-7 5-20-16,-7 5 8 15,-15 0-15-15,-8 5-61 16,-10-1-140-16</inkml:trace>
  <inkml:trace contextRef="#ctx0" brushRef="#br0" timeOffset="28610.1213">4966 7711 525 0,'7'0'3'0,"-2"0"-2"0,7-4-2 16,0 0 1-16,6 1 0 15,2-1-2-15,5 3-1 16,0-1 0-16,6 2-10 15,3 0-5-15,4 0 2 16,6 0-7-16,5 5 10 16,6 3 3-16,6-3 6 0,14 0 4 15,5 0-1-15,8-1 4 16,9-2 10-16,11-2 9 16,9 0 4-16,5-6-8 15,9-4 4-15,5-5-7 16,3 0-5-16,5-7 0 0,-3 4 0 15,1 1 0-15,-9 0-6 16,-6 5-1-16,-8 5-3 16,-11 5 2-16,-19 2-40 15,-13 0-95-15</inkml:trace>
  <inkml:trace contextRef="#ctx0" brushRef="#br0" timeOffset="33681.0038">12111 7784 363 0,'-7'0'125'0,"0"0"-120"15,4-6 24-15,1 3 0 16,0-1-21-16,2 1-5 16,-1-1-2-16,1 1-1 15,-3 1 1-15,3 0-1 16,-2-1-1-16,2 3 1 0,0 0-7 15,0 0-2-15,0 0 2 16,0 0-3-16,0 0-1 16,6 0-2-16,6 0 10 15,9 5 4-15,7 0-3 0,8-5 2 16,10 0 4-16,8 0 0 16,9 0-4-16,5-3 2 15,10-5-3-15,4-2 2 16,6 1 0-16,9-1-2 15,2-3 2-15,9 2-1 16,3-1-1-16,10-2 3 0,1 1-1 16,5 0-2-16,4 1 4 15,8 1 0-15,-3-3-2 16,8 1 4-16,1 1-3 16,0 0-2-16,6-1 1 15,-2 1-1-15,4-3 1 0,-2 3 1 16,-4-1-4-16,0 1 4 15,-5-1-2-15,-7 4 0 16,-5 0 1-16,-9 0 0 16,-6 1-1-16,-13 0 2 15,-9 3-3-15,-10 0 0 0,-11 1 3 16,-11 2-2-16,-12 1-1 16,-13-1 2-16,-11 2-1 15,-10 0-7-15,-10 0-35 16,-5 0-65-16,-20-2-116 15</inkml:trace>
  <inkml:trace contextRef="#ctx0" brushRef="#br0" timeOffset="34516.03">12050 7896 315 0,'29'0'72'0,"3"-4"-72"16,4-3 9-16,6 4 20 0,4-1-24 16,5 1-4-16,3-1 0 15,3 3-1-15,4 1 1 16,6 0-2-16,2 0 2 16,6 0 0-16,7 0-1 0,1 0 0 15,5 0 0-15,7 1 0 16,7 2 15-16,5-3-1 15,8 0 0-15,6 0-1 16,8 0-6-16,8-3-3 16,2-4-1-16,9 0-1 0,3-2-1 15,1-1 0-15,3-3 0 16,1 2-2-16,-2-1 2 16,1-1 2-16,-3 1 2 15,-2-1 6-15,-3-1-1 16,-6 2 9-16,-5 1-8 0,-5-2-5 15,-11 2-1-15,-9 4-4 16,-5-1-1-16,-11 2 2 16,-7 1-2-16,-7 2 0 15,-6-1-4-15,-6-2-16 16,-3 1-7-16,-7-2-9 0,-6-2-68 16</inkml:trace>
  <inkml:trace contextRef="#ctx0" brushRef="#br0" timeOffset="39704.801">22566 8014 496 0,'-2'0'26'15,"-4"-6"-20"-15,1 1 8 0,3 0 7 16,2 2-14-16,-1-3-7 16,1 0 0-16,0 3-9 15,0-2-12-15,1 1 0 16,6 1-11-16,5-1 7 16,-2 2 5-16,8 2 5 0,2 0 10 15,0 0 3-15,7 2 1 16,5 4 1-16,5-1 3 15,12 2 7-15,12-3 6 16,13 5 2-16,7-6-3 16,17 1-1-16,12-4-10 15,13 0-2-15,11 0 1 0,10 0-2 16,9 0-1-16,4 0 1 16,10 0-2-16,4 2 1 15,3 6-1-15,7 1 0 16,9 2 1-16,3 2 1 15,4-4 0-15,7 6 2 0,5-1 18 16,8-1-5-16,3-1-5 16,4 2 0-16,2-1-5 15,-2 2-2-15,1-5-10 16,-2-1 10-16,-6 2-2 16,0-6-3-16,-3-1 0 0,-7-3-1 15,-12-1-6-15,-6 0-10 16,-11-1-3-16,-19-5-3 15,-18-3-21-15,-21 0-18 16,-25-3-173-16</inkml:trace>
  <inkml:trace contextRef="#ctx0" brushRef="#br0" timeOffset="47169.5819">3659 10356 442 0,'-11'0'0'0,"2"0"11"16,2 0 17-16,4 0-8 16,1 0-9-16,0 0 8 0,2 0-10 15,0 0-7-15,0 0-8 16,0 0-17-16,4 0-6 15,4 2 26-15,3 1 1 16,2 1 2-16,1 1 1 16,4 3-2-16,-2-1 2 0,4 0-1 15,2 0-1-15,3-2 3 16,1-1-1-16,5-2-3 16,4-2 1-16,2 0 0 15,6-13 2-15,6-5 7 16,9-8-3-16,4-14-2 0,8-8-1 15,10-11-2-15,5-11 2 16,8-10-1-16,10-5 0 16,1-6 1-16,10-4 1 15,-4-1 4-15,0 1-4 16,-1 6-2-16,-8 9-2 16,-7 6 3-16,-12 13-3 0,-10 14-16 15,-12 15-43-15,-18 11-135 16</inkml:trace>
  <inkml:trace contextRef="#ctx0" brushRef="#br0" timeOffset="49560.9548">1121 12851 537 0,'0'0'14'0,"0"0"-13"15,0 0 0-15,0 0-2 16,0 0 0-16,2 0 2 16,3 0-2-16,-2 0-4 15,2 0-4-15,2 0 3 16,4 0 3-16,-2 4 1 0,5 1 1 15,5 0 1-15,-2 5 1 16,10-5-1-16,5 2 2 16,7-1 4-16,3-3-3 15,7-1 0-15,8-2-2 0,2 0-2 16,4-2 3-16,3-9-2 16,10 1 1-16,-1-7-1 15,7 2-1-15,7-3 2 16,6-2 1-16,9 0-3 15,-1 1 1-15,5-1 0 16,0 1-2-16,-1 1 4 0,-2 0-4 16,-5 5 3-16,2-1 0 15,-5 5-2-15,-7 2 4 16,-6 3 2-16,-6 1 1 16,-8 1 2-16,-9 2-1 15,-5 0-4-15,-3 0-1 0,-8-2-4 16,-12-5-59-16,-10-2-248 15</inkml:trace>
  <inkml:trace contextRef="#ctx0" brushRef="#br0" timeOffset="59251.3868">4392 12698 262 0,'2'-9'-1'16,"1"4"4"-16,-1-1-3 16,2 1 1-16,-3-1-2 15,1 5 2-15,-2-1-4 0,0-1 3 16,0 3 2-16,0 0-2 15,0-2 0-15,0 2 0 16,0-2 1-16,2 0 5 16,0 0 2-16,1 0 18 15,0-1 27-15,5-2-31 16,-2 1 1-16,1-1-7 0,1-1-6 16,2 3 3-16,-1-3-5 15,1 3-6-15,1-1 1 16,-2 1-3-16,3-1 1 15,3 2 0-15,1-1-2 16,2-1 2-16,2 1 0 0,3-3-2 16,4 1 1-16,0 0 1 15,2 1-2-15,0-2 3 16,-1 3-1-16,3 0-3 16,0-1 2-16,-1 4 4 15,4 0-4-15,-2 0 0 16,4 0 3-16,2 0-3 0,-2 0 2 15,0 2-2-15,2 0 0 16,-1 1 1-16,1 0-1 16,0 1 0-16,-1-2 1 15,3 4-2-15,1-1 2 0,1 0 0 16,-1-1-2-16,0 1 2 16,2-2-1-16,0-1-1 15,1 2 3-15,-3-2-2 16,3 0 0-16,1-1 1 15,-4 3 1-15,1-3 0 0,-1 3-1 16,-3 2-2-16,1-1 2 16,0 0 0-16,-4-1-2 15,3 1 2-15,-1-1 0 16,2-1-2-16,0-1 2 16,0 0-1-16,0-2 0 0,2 0 1 15,0 0-1-15,1 0 1 16,5-6-1-16,-2 1 0 15,0 0 1-15,0-2 0 16,0-2-3-16,-2 3 4 16,-4 1-2-16,0 2-1 0,-4-1 2 15,-2 2-1-15,-3 2-1 16,1 0 2-16,-3 0-1 16,-2 0 0-16,-2 0 1 15,0 0-2-15,-1 0 2 16,1 0 0-16,-3 0-1 15,1-4 4-15,-2 1 2 0,1-2-1 16,-1 1-2-16,-2-1-2 16,-1 1-2-16,-2 1 3 15,-1-1-2-15,-5-2-38 16,-6 0-18-16</inkml:trace>
  <inkml:trace contextRef="#ctx0" brushRef="#br0" timeOffset="61843.1326">7317 12639 391 0,'0'-2'18'15,"0"0"10"-15,0 1-5 16,0-1 7-16,0 0-19 15,0 0-6-15,0 1 0 16,0 1-5-16,0 0 2 16,0-2-2-16,0 2-1 0,0 0 2 15,0 0-3-15,2 0-6 16,3 0-12-16,-1 0 5 16,8 0 13-16,3 0 4 15,2 0-2-15,7 0 0 16,3 0 1-16,3 0-2 0,3-2 1 15,2-2 1-15,3 2-1 16,6-3 0-16,-5 0 0 16,4 1 0-16,0-1 1 15,2-2 2-15,-2 1 3 16,0 1-2-16,-1 2-2 0,-3 1-1 16,-5 0 3-16,-2 2-3 15,-1 0-1-15,-6 0 2 16,-1 0-3-16,-5 0 2 15,-4 0-2-15,-1 0-22 16,-5 0-19-16,-2-6-88 0,-3 0 20 16</inkml:trace>
  <inkml:trace contextRef="#ctx0" brushRef="#br0" timeOffset="62171.4488">7430 12685 458 0,'42'-10'4'15,"9"-6"-2"-15,10 0 19 16,12-4 0-16,5-3-15 16,9-2-3-16,6 0-1 15,0-2 0-15,2 0-39 0,-3-3-226 16</inkml:trace>
  <inkml:trace contextRef="#ctx0" brushRef="#br0" timeOffset="67495.9001">17475 5298 485 0,'-7'-6'21'15,"-2"-1"-19"-15,-1-2-2 16,0 4 8-16,-2-3-5 16,-3 1-2-16,-1 0-9 15,-2 2-5-15,-1-1 5 0,-3 3-13 16,-3-1-1-16,-1 1-3 15,-1-1 13-15,-2 1 8 16,0 2 3-16,-4-3 1 16,-1-1 2-16,0 2 1 0,-4-2 12 15,1 0-8-15,-4-2 5 16,0-2-5-16,-1 3-2 16,0 0-4-16,1-3-1 15,-2 4-2-15,-4 2-9 16,1 2 3-16,-1-2-2 15,0 3-7-15,-1 0 9 0,5 0 5 16,-3 4 6-16,5 1 8 16,2 3 5-16,-1 0-4 15,2 3-1-15,-1 0-3 16,4 4 0-16,-4 3-8 0,3 6 1 16,6 2-1-16,-3 1-1 15,5 5 2-15,2 0-1 16,4 4-1-16,2-2 1 15,0 5 0-15,2-1-1 16,2 3 1-16,2 0 0 16,0 2-1-16,2 5 0 0,5 0 0 15,0 0 2-15,1 2 0 16,3 0-2-16,3-4 2 16,0 5 0-16,0-5-2 15,7 0 0-15,4 2 3 16,5-3-3-16,0-2 3 15,3-1-3-15,3-2 1 0,5-1 0 16,0-3 1-16,2-2-1 16,4-4 0-16,2-2 1 15,3-3-1-15,4-3-1 16,0-2 0-16,4-3 2 16,-3-4 0-16,-1 1-2 0,2-3 2 15,-1-3-2-15,0-1 0 16,0-1 2-16,0 0-1 15,0-5 0-15,2 1 2 16,-1-2 2-16,2 0 0 0,-4 0 1 16,4-6-2-16,-2-3-3 15,2-3 4-15,2-2 1 16,-3-1 5-16,3-6-5 16,1-4-3-16,0-1 2 15,-1-5-2-15,1-1-1 16,0-1 2-16,2-5-2 0,-2 2-1 15,-3-1 2-15,-5 1-2 16,-1-2 0-16,-4 0 1 16,-4-2-2-16,-3-2 2 15,2-2-1-15,-6 0-1 0,-3-5 4 16,-3 0-3-16,-1-3 0 16,-9-1 2-16,-4-3 9 15,-5-1 5-15,2-4-2 16,-14 3-2-16,-8-2-1 15,-11 0-2-15,-5 2-4 16,-8 4 0-16,-12 5-3 0,-7 5-2 16,-13 13-8-16,-8 9-37 15,-12 16-39-15,-14 4-124 16</inkml:trace>
  <inkml:trace contextRef="#ctx0" brushRef="#br0" timeOffset="75673.1724">10031 11342 390 0,'0'0'22'0,"0"2"2"16,0-2-10-16,0 0-8 0,0 0-5 16,0 0-1-16,0 0 1 15,1 2-1-15,-1-2-1 16,2 0 1-16,0 2-1 15,-1 1-2-15,3 1 5 16,-1 1-4-16,3 2 2 16,0 6 0-16,1 1 0 0,-2 6 0 15,2-3 2-15,2 5-2 16,-1-1 1-16,0-1 1 16,1-2-2-16,2 0 1 15,0-2 0-15,1-2 1 16,1-3-1-16,-1 0-2 15,1-2 1-15,0-4 2 0,-3-2-2 16,3 1 0-16,-4-3 2 16,0-1-2-16,2 0 0 15,-2 0 3-15,1-1 2 16,0-8 14-16,0-2 2 16,4-3-7-16,1-8 4 0,5-4-3 15,3-8-10-15,7-7 6 16,4-6-3-16,6-6-3 15,5-4 2-15,6-2-5 16,4-2-1-16,5-1 1 0,0-6-2 16,9 0 0-16,2 1 1 15,-1-1-1-15,1-4 1 16,0 8-2-16,-6 4-12 16,-4 2-6-16,-7 12-12 15,-8 9-4-15,-10 6-36 16,-11 12-184-16</inkml:trace>
  <inkml:trace contextRef="#ctx0" brushRef="#br0" timeOffset="81362.2397">3946 13879 141 0,'4'-6'324'0,"-1"3"-316"0,-1-2-2 16,4 1 4-16,1 0-4 16,0 0-4-16,0 3-2 15,4 1-7-15,0 0-15 16,3 0 1-16,4 1-14 16,1 7-7-16,1-1-35 0,6 0 51 15,2-2 23-15,6 1 1 16,2-2 4-16,11-3 22 15,-2-1 38-15,7 0-23 16,4-1-8-16,5-1-17 16,2-4-7-16,2 1-3 0,1 0-1 15,2 1 1-15,-4 1 1 16,4 1-5-16,-6 2 0 16,0 0 12-16,-6 0 1 15,2 0 5-15,-6-2-11 16,-1 2-2-16,-9 2 0 0,-1 1 0 15,-2 1-2-15,-5 1-2 16,-4-1 1-16,-4 3-2 16,-2-3-6-16,-4-1-32 15,-9-3-48-15</inkml:trace>
  <inkml:trace contextRef="#ctx0" brushRef="#br0" timeOffset="84705.9747">5947 13753 363 0,'-6'0'28'15,"3"0"12"-15,0 0-9 16,1 0-2-16,0 0-12 0,0-1 3 16,0 1-6-16,2-2-8 15,0 2-2-15,-2 0-1 16,2 0-3-16,0 0 0 15,0 0-6-15,0 0-9 16,2 3-4-16,9 3 16 16,1 3 3-16,7 0 2 0,6-2-1 15,4-1 0-15,3-3-2 16,5-1 2-16,6-2 2 16,6 0 3-16,-1-2-1 15,6-3 0-15,2-3-4 16,5 1 0-16,-3 2 1 0,-3 0-3 15,2 0-2-15,-3 0-4 16,-1 4 0-16,-3-1 7 16,-2 2 0-16,-2-2-1 15,0 2 2-15,-7 0-1 16,-2 0-1-16,-8 0 2 0,-2 0-1 16,-5 2 0-16,-3 3 1 15,-6-1-2-15,1 0 1 16,-4-1 2-16,-3-3-3 15,-2 2-18-15,-3-2-45 16,-2 0-118-16</inkml:trace>
  <inkml:trace contextRef="#ctx0" brushRef="#br0" timeOffset="85264.7657">6065 13934 157 0,'0'0'250'15,"0"0"-249"-15,0-2-2 16,0 2-3-16,4 0 3 16,-1 0-2-16,9 2 1 0,0 3 2 15,4 1 0-15,5-1 0 16,8 0 2-16,3-3 4 16,9 0 3-16,7-2 2 15,7 0 1-15,10-7 0 16,3-4 5-16,6-3-2 15,5 0 3-15,0-2-8 0,3-2 0 16,3 0 4-16,-1-2-8 16,3 4-5-16,-5 2 1 15,-3 3-1-15,-9 4-2 16,-4 7-13-16,-12-2-42 16,-14 2-104-16</inkml:trace>
  <inkml:trace contextRef="#ctx0" brushRef="#br0" timeOffset="95600.7799">7859 13627 363 0,'0'0'30'15,"0"0"-3"-15,0-2-3 16,0 0-6-16,0 1 6 16,0-1-2-16,0 0-12 0,-3 2-6 15,-1 0-1-15,-1 0-7 16,0 0-7-16,0 0-2 15,3 0 2-15,-1 0 6 16,3 0 2-16,0 0-1 16,0 0 0-16,2 0 1 15,9 0 2-15,1 4 1 0,8-3-2 16,4 1 3-16,2 0-1 16,6 0 1-16,5-1-1 15,4 2 1-15,3-2-4 16,4 1 6-16,1 0-3 0,4 1 1 15,3-1-2-15,1 0-1 16,6-2 2-16,0 0 0 16,0 0-1-16,1 0 2 15,-1 0 0-15,0-5 3 16,-6-1 5-16,-3 1 4 0,-6 1-4 16,-4 1-4-16,-5 1-5 15,-6 2 2-15,-6 0-1 16,-6 0-2-16,-3 0 3 15,-5 0-2-15,-4 2-26 16,-4 3-5-16,-3-2-20 16,-2 0-52-16,0-2-14 0</inkml:trace>
  <inkml:trace contextRef="#ctx0" brushRef="#br0" timeOffset="96099.5494">7850 14021 254 0,'0'0'246'0,"0"0"-228"16,0 0-13-16,4-3 0 16,8-4-7-16,8 1 2 15,5-2-1-15,6-2 2 0,8 2 1 16,8-5-2-16,3 2-3 16,8 1 4-16,3-3-9 15,7-1-8-15,1-1 1 16,2 2 10-16,6 0 5 15,-3 1 0-15,1 0 0 0,-1 4-1 16,-4 1-23-16,-7 1-49 16,-7-1-260-16</inkml:trace>
  <inkml:trace contextRef="#ctx0" brushRef="#br0" timeOffset="98193.0459">14527 8262 486 0,'-4'-13'4'15,"-2"0"10"-15,3 1 10 16,1 2-16-16,0 0-5 0,-3 0 6 15,2 2-1-15,-1 2-5 16,-1-2-1-16,-1 3-2 16,2 0-4-16,1 3-3 15,1 0 3-15,0 2-3 16,2 0-1-16,0 0 2 0,0 2-6 16,0 10 7-16,0 6 3 15,5 7 2-15,1 7-2 16,0 10 3-16,1 8 1 15,0 5 0-15,0 10 1 16,-2 7-2-16,-2 7-1 0,0 3 2 16,-3 3-2-16,-2 1 0 15,1 1 1-15,-6 1-2 16,4-8 2-16,1-2 0 16,-1-6-1-16,3-8 1 15,0-8 0-15,0-8-1 0,0-9 0 16,0-7 0-16,0-9 0 15,2-7 0-15,-2-4 0 16,0-8-1-16,0-4 2 16,0 0 5-16,-6-12 13 15,-4-10-26-15,-5-6-18 16,-1-4 8-16,-4-8 6 0,0 1 12 16,-2 0 6-16,-4 2 2 15,-1 5 3-15,-2 3 1 16,1 6 7-16,-1 5-4 15,-2 3 1-15,1 8-2 16,-1 6-8-16,-1 1-6 0,-6 8-2 16,1 10 0-16,-3 11 1 15,2 6-4-15,-1 5 4 16,0 10 0-16,-1 3 0 16,6 2 0-16,3 2 0 15,4-1 0-15,2-5 1 0,9-2-28 16,1-10-14-16,8-5-38 15,7-14-142-15</inkml:trace>
  <inkml:trace contextRef="#ctx0" brushRef="#br0" timeOffset="98605.6945">14831 8556 513 0,'6'23'2'0,"-2"4"-3"16,3 10 3-16,-2 10 14 16,0 8-8-16,2-1-3 15,-4-1 7-15,0 1-7 16,1-8-3-16,-1-1-2 15,-1-3 1-15,2-2-1 0,-3-3-3 16,-1-3-20-16,-1-2-21 16,1-7-45-16,-2-7-129 15</inkml:trace>
  <inkml:trace contextRef="#ctx0" brushRef="#br0" timeOffset="99060.7335">15376 8479 600 0,'15'0'-6'16,"-2"0"2"-16,4 2 6 16,0 7-2-16,0 4-20 15,-3 5-11-15,-6 8 1 16,-6 6-7-16,-2 8-6 0,-10 6-11 16,-6 2-37-16,-9 2 63 15,-2 0 27-15,-4 0 48 16,1 0 40-16,1-6-35 15,-1 1-14-15,6-2-5 16,3-4-8-16,6-5-11 16,7-3-6-16,4-5-7 0,4-1 1 15,9-7-4-15,11-2 4 16,10-6 0-16,11-4 0 16,7-6 9-16,6 0-6 15,8-4-3-15,3-8 1 0,0-3-2 16,-6 2-35-16,-6-7-98 15</inkml:trace>
  <inkml:trace contextRef="#ctx0" brushRef="#br0" timeOffset="100075.2893">16351 8431 666 0,'2'0'2'0,"0"0"2"15,3 0-10-15,3 0 5 16,7-2-2-16,4 2 2 16,2 0 1-16,4 0-3 0,0 6-11 15,1 6-24-15,-7 6 6 16,1 4-14-16,-8 2 28 16,-2 7 13-16,-5 3 5 15,-5 1-1-15,0 7 0 16,-13 2 5-16,-8 6 7 15,-10 2 3-15,-4 1-5 0,-6 5-3 16,-3-3 0-16,3 0 5 16,2-3-2-16,9-6-4 15,9-4-4-15,8-9-1 16,13-8-1-16,2-5-10 16,19-8-4-16,12-8 8 0,11-4 7 15,16-6 0-15,10-11 0 16,10-8-5-16,9-6-25 15,0-5-35-15,3 3-132 16</inkml:trace>
  <inkml:trace contextRef="#ctx0" brushRef="#br0" timeOffset="100749.9077">17393 8287 597 0,'32'-8'2'0,"-1"0"-2"15,4-3 1-15,5 2 0 0,-3 0 0 16,-2 3-1-16,-4 0 0 15,-7 2-21-15,-6 2 5 16,-7 0-6-16,-8 2-12 16,-3 0-20-16,-12 0 17 15,-13 8 40-15,-9 2-4 16,-11 8-5-16,-9 1 7 0,-7 3 3 16,-7 6 17-16,-4 1-6 15,2 5-14-15,3 0 14 16,3 1 1-16,8 3-6 15,10-2-6-15,6 2-2 16,13-1-3-16,11 0 2 0,13-1-2 16,3 0 0-16,27-3 2 15,8-4-1-15,10-4 1 16,9-4 4-16,5-1-1 16,1-5 2-16,-6-1 4 15,-8 0-7-15,-12-3 0 0,-12 5-2 16,-14-2 0-16,-8 6 5 15,-25 1 13-15,-12 4-9 16,-19 5-5-16,-12 2-3 16,-19-1-2-16,-3-1-5 15,-6-1-53-15,-1-7-28 0,2-2-132 16</inkml:trace>
  <inkml:trace contextRef="#ctx0" brushRef="#br0" timeOffset="101043.9305">15713 8863 812 0,'7'0'-3'16,"-2"-3"-17"-16,3-1 5 16,5 0-35-16,-4 1-7 15,0 1-23-15,-9-5-78 16</inkml:trace>
  <inkml:trace contextRef="#ctx0" brushRef="#br0" timeOffset="101769.1656">14112 8276 562 0,'-4'-2'6'0,"-1"0"20"15,5 1-13-15,0-1-14 16,2 2-9-16,10-2-14 16,8-1 11-16,7-1 0 15,12-2 9-15,8 3-8 16,11-4 0-16,8 2 0 0,9-2 11 15,12-1 2-15,9 1-2 16,11-2 3-16,12-2 3 16,11-1-1-16,15-2-1 15,10 0-2-15,12-3 1 16,15-1 2-16,6-3-5 16,7-2 1-16,5-2 1 0,3-2 1 15,2-1-2-15,-3 1 4 16,-4 1 4-16,-6 1 1 15,-7 3-2-15,-9 1-2 16,-20 4 1-16,-10 3 2 16,-24 4-1-16,-20 4-3 0,-22 4-3 15,-22 2-7-15,-19 0-7 16,-19 11-20-16,-16 0-16 16,-4 2-30-16</inkml:trace>
  <inkml:trace contextRef="#ctx0" brushRef="#br0" timeOffset="106198.3821">10452 13853 422 0,'-4'2'7'0,"3"-2"13"15,-1 0 13-15,2 0-10 0,0 0-8 16,0 0-2-16,0 0-8 16,0 0-5-16,3 0-4 15,7 0 4-15,0 0 1 16,4-3-1-16,5-1 2 16,1 1 2-16,4 1-4 15,3 0 2-15,4 2-1 0,3 0-1 16,4 0 2-16,1 0-1 15,4 0-1-15,6 4 2 16,2 1-2-16,5 0 0 16,2-1 2-16,5 0-3 15,6-4 3-15,2 0 2 0,6 0-3 16,8-2 1-16,4-11 0 16,10 1-2-16,6-6 1 15,2 0 0-15,3 0-1 16,2-1 1-16,4 3-1 15,-5 2 0-15,2 6 2 16,-1 1-3-16,-2 5 2 0,-5 2 0 16,1 0-3-16,-3 4 4 15,-5 5 3-15,1-2-2 16,-6 2 3-16,-7-1 0 16,-3-2 2-16,-6 1 4 0,-7-3 0 15,-6-1-6-15,-3-3-4 16,-6 0 0-16,-3 0-21 15,-9-5-41-15,-13-5-143 16</inkml:trace>
  <inkml:trace contextRef="#ctx0" brushRef="#br0" timeOffset="114200.6995">13453 2850 436 0,'-5'-5'6'0,"-3"-2"5"15,1 0 7-15,2-1-6 16,-1 1-10-16,-1 0 1 16,0-2-3-16,0 4-1 0,1-1 0 15,3 1 1-15,-2-1 2 16,3 5-1-16,-3-1 3 16,5 0 0-16,0 0 2 15,0 2-3-15,0 0-5 16,0 0 0-16,0 0-4 15,0 0 0-15,5 2 3 0,0 3 2 16,4 3 2-16,1 1-3 16,3 3 2-16,-2 1 1 15,0 5-3-15,0 1 2 16,-1 4 2-16,2 4-3 16,0 2 3-16,2-1 1 0,1 1-3 15,5-4 2-15,2-2-2 16,4-3 0-16,4-8 3 15,8-5-5-15,2-7 1 16,8-2 4-16,8-19-5 0,10-13 6 16,12-11 3-16,3-13 3 15,11-11 2-15,8-7 1 16,2-6-4-16,0-1 0 16,1 5-7-16,-5 3-2 15,-10 8-1-15,-9 12-41 0,-8 10-10 16,-13 7 21-1,-9 17-1-15,-12 10-27 0,-6 8-52 16</inkml:trace>
  <inkml:trace contextRef="#ctx0" brushRef="#br0" timeOffset="122869.0753">31537 2716 442 0,'-5'-14'-36'15,"-7"1"35"-15,4-2 5 16,-1 1-2-16,-1 2-2 0,-2-2 1 16,0 4 0-16,-3 0 4 15,-4 5 9-15,-1 0 1 16,-5 2-4-16,-2 3-3 16,-2 0-2-16,-2 0-1 15,-1 5 1-15,0 3-3 0,-1 6-2 16,-2 3 1-16,1 2 0 15,-4 5 0-15,1 2 0 16,-4 6-2-16,2 3 0 16,2 5 0-16,-2 7 0 15,-3 1 0-15,2 4 0 16,-3 5 0-16,2 3-2 0,0 3-2 16,-1-2-12-16,1 3 6 15,2-2 6-15,5 1 2 16,5 0 4-16,3-5-3 15,6 3 0-15,6-3 1 16,8 2-1-16,2 0 2 0,4 0 0 16,0-3-1-16,2 3 1 15,8-2-3-15,2-2 2 16,7-1 0-16,3-2-6 16,0-1 2-16,4-2 4 15,1 0-2-15,7-3 1 16,-2-3 1-16,5-5-1 0,4 1 1 15,0-8 1-15,6 0-3 16,2-4 2-16,4-4 0 16,1-3 0-16,3-3 0 15,2-7 1-15,-2-3-1 0,4-2 1 16,1-6-2-16,-3 0 2 16,-2-12 1-16,3-5-3 15,-1-3 4-15,-1-6 1 16,-1-6 4-16,1-7-4 15,5-5-4-15,0-11 0 0,-2-5-16 16,1-8-14-16,-2-7-12 16,-4-9-21-16,-3-1 6 15,-6-5 35-15,-6 0 35 16,-7-6 16-16,-9-1 38 16,-11 1-35-16,-10 1 4 15,-6-3 0-15,-19 0-6 0,-15 1-6 16,-13 1-8-16,-14 5-4 15,-16 0 2-15,-20 11-4 16,-11 9-2-16,-24 10-6 16,-13 18-2-16,-16 18-33 0,-15 18-46 15,-7 5-140-15</inkml:trace>
  <inkml:trace contextRef="#ctx0" brushRef="#br0" timeOffset="144322.9513">21934 8277 488 0,'18'0'-10'15,"6"0"10"-15,10 0 0 16,10 0 2-16,8 0-1 0,8 2-2 16,6 1 3-16,7-2-2 15,8 3 1-15,9-1-1 16,4 1-1-16,9 3 0 15,9-1-3-15,9 1-4 16,8 1 2-16,8-1-1 16,16 1 4-16,6-1 3 0,11-2 2 15,13 0-2-15,11 1 3 16,7-2 3-16,11-1-3 16,11-1 2-16,8-2-1 15,6 2-3-15,8-2 1 0,6 0-3 16,6 0 0-16,-2 0 4 15,-2 0-2-15,0 0 4 16,-5 1 6-16,-13-2 0 16,-9-1-2-16,-15 2 0 15,-15 0-3-15,-21 0 6 0,-19 0 1 16,-20 0-3-16,-22 3-3 16,-24 1-4-16,-21-1-1 15,-21 1-1-15,-21 0-1 16,-19-4-27-16,-11 0-37 15,-29 0 26-15,-21-2-152 16</inkml:trace>
  <inkml:trace contextRef="#ctx0" brushRef="#br0" timeOffset="145013.4358">22293 7898 267 0,'-66'0'267'15,"8"-2"-267"-15,11-5 4 16,10 1 5-16,11 1-5 16,11 1-3-16,3 0 0 15,9 0-9-15,3 1-5 16,5 0-30-16,15 3-17 0,4 0 10 15,10 0-32-15,8 0 16 16,5 0 14-16,4 0 11 16,7 3 40-16,10 2 12 15,5-2 25-15,13 1-7 0,11-2 3 16,17-1 8-16,11-1 8 16,15 0-27-16,16 0-6 15,17-8-5-15,6 2-5 16,13-4 2-16,13 2-4 0,6-2-3 15,15 1 2 1,5 0 0-16,8 0-1 0,12 0 2 16,6 1 0-16,7-2 3 15,7 2 4-15,-1 0-4 16,0 1-3-16,2 1 0 16,-6 3-2-16,-6 1-2 15,-6 0 6-15,-10 4 10 0,-17-2 20 16,-11 0-2-16,-21 2 1 15,-22 2-4-15,-24 5-5 16,-30-1-10-16,-24 3-3 16,-27 0 0-16,-23 0-9 0,-24 6-4 15,-21 4 0-15,-15-5-30 16,-31 0-46-16,-23-12-277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39:39.874"/>
    </inkml:context>
    <inkml:brush xml:id="br0">
      <inkml:brushProperty name="width" value="0.05292" units="cm"/>
      <inkml:brushProperty name="height" value="0.05292" units="cm"/>
      <inkml:brushProperty name="color" value="#FF0000"/>
    </inkml:brush>
  </inkml:definitions>
  <inkml:trace contextRef="#ctx0" brushRef="#br0">17802 4630 234 0,'-18'0'13'16,"2"0"21"-16,1 0 20 16,6-1-25-16,-1-5-16 0,3 1-4 15,1 1 10-15,2-1-4 16,1-1-6-16,-1 1-5 16,-1 2 2-16,3-1-7 15,-1 0-5-15,-2 3-4 16,0 1 3-16,2-2 8 0,-1 2-2 15,4 0 2-15,-3 0 5 16,3 0-1-16,0 0-3 16,0 0 0-16,0 0-2 15,0 0-1-15,3 0-3 16,2 0 5-16,7 0 4 0,0 0 1 16,3 0-2-16,2 0 0 15,5 2-4-15,0 1 1 16,2-1 1-16,2 2-2 15,1-1 3-15,5 1 2 16,2-1-3-16,2 1 1 16,6-3 1-16,4-1-2 0,3 0 1 15,5 0-1-15,2 3-2 16,4-3 3-16,3 0-2 16,4 0-1-16,1 0 1 15,0-3-1-15,3 2 1 16,5-1-1-16,-1-2 0 0,3 3 1 15,1-3 0-15,3 4-2 16,7-1 3-16,-5-1-2 16,0 2 0-16,2 0 1 15,-1 0-1-15,0 0 0 16,-5 0 0-16,3 0 1 0,-5 0-1 16,2 0 2-16,-4-2-1 15,-7 0 5-15,-1 0 1 16,-8 2-2-16,-4-2 0 15,-7 4-3-15,-3-2-1 16,-11 0 2-16,-1 0-1 0,-7 0 1 16,-3 4-1-16,-8 1 0 15,-5-1 1-15,-9 1-40 16,-2-5-70-16</inkml:trace>
  <inkml:trace contextRef="#ctx0" brushRef="#br0" timeOffset="4581.7716">26564 4675 397 0,'0'-2'1'0,"0"-2"-2"0,3 3 2 15,2-1-3-15,2 0-1 16,5 2 4-16,3 0-3 15,7 0 3-15,2 0 0 16,5 0-3-16,4 4 2 0,2-1 0 16,4 5-1-16,3-2 3 15,7 0 1-15,5 1 8 16,8 0 3-16,9-2-6 16,7-1 2-16,12-2-1 15,5 2 0-15,8-4-3 16,10 3 1-16,0-3-5 0,8 2 0 15,-1 0 0-15,6 0-4 16,1-2 6-16,-1 1-5 16,-1-1 1-16,1 0 2 15,-2 0 1-15,-4 0 14 16,-1 0-6-16,-6-3-1 0,-7-1 3 16,-8 1 0-16,-11-1-6 15,-9 2 3-15,-14 2-5 16,-13 2-4-16,-14-2 1 15,-11 5-1-15,-18 6-11 16,-8 0-55-16,-22-6-147 0</inkml:trace>
  <inkml:trace contextRef="#ctx0" brushRef="#br0" timeOffset="8921.7491">4684 5738 318 0,'0'-11'128'0,"0"1"-122"15,0 2 10-15,0 3 1 16,-1 1-1-16,-1 3 0 15,0-1 1-15,0 0-11 0,2 2 0 16,0 0-4-16,0 0-5 16,0 0-1-16,6 2-20 15,4 3 10-15,5 4 15 16,7 0-1-16,4 2 0 16,4-2 2-16,11-2-3 0,5 1 2 15,8 0 0-15,9-6-1 16,8-2 3-16,9 0 2 15,8-2-2-15,7-9 2 16,7-1-2-16,8-3-3 16,1-1 2-16,2 2-2 15,0 0 0-15,2 1 1 0,-7 4-2 16,-4 4 1-16,-5 3 1 16,-5 2-2-16,-9 5 1 15,-9 10-2-15,-12-3-33 16,-11 1-50-16</inkml:trace>
  <inkml:trace contextRef="#ctx0" brushRef="#br0" timeOffset="12886.2999">12108 5968 466 0,'1'0'3'15,"-1"0"12"-15,0 0-2 16,2 0-5-16,-2 0-7 16,2 0-2-16,0 0-1 15,1 0 1-15,2 0-2 16,2-2-7-16,-2 2 7 0,2 0-4 16,1 0-1-16,-1 2 1 15,1 3 5-15,3 3 2 16,4 0 0-16,0 1-2 15,9 0 4-15,5 2-2 16,5-2-2-16,9-2 7 16,5 0 4-16,10-3-3 0,6 1-1 15,8-3-3-15,6 1 0 16,4-1-1-16,6-2-1 16,1 0 1-16,11 0 0 15,0 0-2-15,2-3 3 0,-1-5-2 16,0 0 2-16,-4-1 3 15,-6 0 3-15,-4 0 0 16,-5-2 6-16,-6 2-2 16,-8 1 2-16,-7 2-4 15,-9-1-6-15,-6 0-3 0,-8 1-1 16,-11-2-38-16,-16-7-142 16</inkml:trace>
  <inkml:trace contextRef="#ctx0" brushRef="#br0" timeOffset="15717.779">16275 6031 372 0,'3'0'13'0,"-3"0"1"16,0 0-3-16,0 0 5 15,0 0-6-15,0 0-6 16,0 0 5-16,2 0 1 0,-1 0-4 15,3-2-7-15,1 0 0 16,4 0 0-16,0-2 1 16,5 3 0-16,0-3-2 15,6 1 2-15,4-1 0 16,5 2 0-16,3-1 2 16,9-1 1-16,8-3 0 15,8 0 1-15,10 0 0 0,6-4-4 16,12-2 2-16,4 1-2 15,10-2 1-15,1 1 0 16,9-1 0-16,0 0-2 16,7 1 2-16,3-1-1 0,0 0 0 15,-2-1 9-15,-1 1 0 16,-5 0 2-16,-7 2-3 16,-4 1 2-16,-9 3-1 15,-7 3 1-15,-10 4-7 16,-11 1 3-16,-5 0-5 0,-10 0 0 15,-7 5 0-15,-7 5-1 16,-9 0-31-16,-9-5-49 16,-9-5-338-16</inkml:trace>
  <inkml:trace contextRef="#ctx0" brushRef="#br0" timeOffset="20456.9768">26584 6071 551 0,'-5'2'5'0,"2"-2"5"0,1 0 5 16,2 0-4-16,0 0-9 15,0 0-1-15,0 0-6 16,0 2 0-16,2 0-17 15,8 2 2-15,5-1 22 16,2 1-4-16,4-1 1 16,2 2-1-16,2 1 0 0,2-1 1 15,1 1 3-15,5-1-3 16,5 0 1-16,7 0 2 16,9 1 1-16,12-4 3 15,13 0 1-15,18-2-4 16,9 0-1-16,12-2-1 15,11-6 0-15,12 0 0 0,8-3-1 16,6 0 0-16,9-1 1 16,11 1-1-16,8 1 0 15,6-1 2-15,6-2-3 16,5 5 2-16,4-2-2 0,-3 3 1 16,-7-2 1-16,-5 6-1 15,-11-3-1-15,-14 4 3 16,-14 4-3-16,-18-2 1 15,-15 0 0-15,-18 4-8 16,-23-2-61-16,-24-2-195 16</inkml:trace>
  <inkml:trace contextRef="#ctx0" brushRef="#br0" timeOffset="23470.8302">9142 5970 601 0,'-7'0'-12'15,"-1"0"15"-15,1 0-3 16,1-4 4-16,-1-1-5 0,0-2-15 15,-2-2-6-15,-2 0-24 16,-3-2-8-16,0-1-26 16,-6-1-57-16</inkml:trace>
  <inkml:trace contextRef="#ctx0" brushRef="#br0" timeOffset="24337.3953">8820 5799 325 0,'-34'-15'19'0,"-4"-1"27"16,1 3-12-16,-3 1-9 15,0 5-14-15,-3 0-11 16,0 1 2-16,-3 5-4 0,-3 1-1 16,1 0-1-16,-1 3 3 15,3 8 0-15,-5 2 1 16,3 5 2-16,-3 3-3 16,3 6 1-16,-4 1 1 15,-2 2-2-15,2 6 1 0,2 5-1 16,-1 2 2-16,4 2-2 15,-2 6 0-15,0 3 1 16,2 3 2-16,0 2-4 16,1 2 2-16,2 3 0 0,3-2-1 15,6 1 2 1,1-4-3-16,3 3 2 0,4-3-1 16,3-1 0-16,6-1 0 15,1 0 2-15,5-1-2 16,5-2 1-16,7-3 0 15,0-1-1-15,7-2 1 16,10 0-2-16,5-3-4 0,3 1 1 16,3-1 1-16,4-2 3 15,5-2 1-15,4 0-2 16,3-4 2-16,10-2 0 16,1-4-1-16,4-2 1 0,5-4 2 15,4-2-1 1,5-1 2-16,0-5-1 0,7 1-1 15,-2-2 1-15,3-2-2 16,1-1 0-16,3-2 2 16,1 0-2-16,4-4 0 0,2-3 0 15,-2-1 0-15,-1-2 1 16,5-1-1-16,-3 0-1 16,1-1 2-16,-2-10 1 15,-1 1-3-15,2-5 5 16,-3-5 2-16,1-3 3 15,-3-2 1-15,0-5-1 0,3-6 1 16,-8-5-4-16,2-2-3 16,-3-5 1-16,-3-4-1 15,-6-1-1-15,-2-6 1 16,-8-2 0-16,-4-1-1 16,-7-3 1-16,-7 0 1 0,-6-5-1 15,-5 2 0-15,-9-3-3 16,-5 0 3-16,-8-7 4 15,-6 2-4-15,-4-4 0 16,-4-5-1-16,-13-1 0 16,-6-7 3-16,-8 2-2 0,-5-3-4 15,-11-1-3-15,-8 0 3 16,-9 3 1-16,-5 4 3 16,-10 6 8-16,-16 9 0 15,-6 10 6-15,-13 12-14 16,-16 17 2-16,-12 18-5 15,-16 16-17-15,-14 36-24 0,-12 24-13 16,-8 24-15-16,1 14-96 16</inkml:trace>
  <inkml:trace contextRef="#ctx0" brushRef="#br0" timeOffset="32923.9505">3902 3359 439 0,'0'-6'1'16,"0"4"5"-16,0 0 7 15,0 2 5-15,0 0-12 16,0 0-7-16,0 0-1 16,0 0 3-16,0 0-3 15,0 0 3-15,0 4-5 16,0 4 2-16,3 4 4 0,4 0-5 16,0 1 3-16,6 3 0 15,0 0-1-15,1-3 1 16,0 0 0-16,0 0-1 15,5-4 1-15,-1-6-1 16,1-3 0-16,6-1 5 0,8-18 13 16,10-19 2-16,12-16-11 15,16-17 4-15,6-16 0 16,7-12-3-16,8-6-7 16,-4 1 2-16,-3 7-5 15,-7 11-19-15,-10 17-23 16,-12 16-34-16,-13 14-131 0</inkml:trace>
  <inkml:trace contextRef="#ctx0" brushRef="#br0" timeOffset="37589.1642">5979 4739 358 0,'-3'-7'13'0,"-4"2"-4"15,1 1 32-15,0 1-9 16,3-1-7-16,-3 2-11 0,5 0 1 16,-1 2-4-16,2 0 7 15,-2 0-9-15,2 0-8 16,0 0-2-16,0 0-3 16,0 0-8-16,0 4-3 15,5 7 13-15,1 3 0 0,3 2 3 16,0 4-2-16,0 3 1 15,4 2 1-15,-1 0-2 16,-2 2 2-16,4-2 0 16,0-3-2-16,2 0 2 15,0-8-1-15,4-7-1 0,3-4 1 16,10-7-1-16,6-23 1 16,10-14 10-16,7-18 19 15,20-20-1-15,7-8 0 16,7-11-12-16,9-4-10 15,1-2-4-15,0 9-3 0,-6 7-25 16,-11 11-55-16,-14 8-176 16</inkml:trace>
  <inkml:trace contextRef="#ctx0" brushRef="#br0" timeOffset="46602.8398">894 10852 279 0,'1'0'184'0,"1"0"-175"15,0 0-2-15,1-2-7 16,3-4-1-16,-2 3 2 0,1 1-3 16,1 2 1-16,-1-2 1 15,0 2-8-15,3 0-1 16,1 0 7-16,-1 6-3 15,5 1 3-15,-2 1-3 16,3 2-3-16,2-2 8 0,0 2-3 16,8-2 3-16,-1 2 0 15,6-6-1-15,3 4-1 16,4-3 5-16,7 0 3 16,4-1 0-16,7 0 0 15,2-1-5-15,7 3 2 16,1-5-2-16,4 3-1 15,4-4 1-15,4 0-1 0,-1 0 1 16,4 0 2-16,5-4-5 16,4-4 2-16,2-3 3 15,1 0-4-15,1-1 2 0,-2-1 9 16,-5 0 2-16,-4 3-2 16,-3-2-4-16,-8 1-1 15,-6 4 4-15,-4 0 7 16,-8 2-8-16,-7 5-2 15,-7 0-3-15,-9 0-1 0,-10 6 1 16,-4 7-5-16,-8 2-21 16,-5 2-24-16,-2-1-41 15</inkml:trace>
  <inkml:trace contextRef="#ctx0" brushRef="#br0" timeOffset="50065.4432">4735 9514 351 0,'0'0'6'16,"0"0"15"-16,0 0-3 15,0 0 0-15,0 0-7 0,0 0-6 16,2 0-1-16,1 0-4 16,2 0-1-16,1 0 2 15,2 4-3-15,-1 0 1 16,3 4 2-16,0 2-2 15,4 1 1-15,-2 4 0 0,4-1-1 16,-2-1 2-16,1-1-1 16,4-5 0-16,0-4 1 15,8-3-1-15,5-10 1 16,7-19 11-16,14-17 8 16,9-20 11-16,15-16-8 15,9-18-10-15,10-10-9 0,8-10-3 16,4-1-13-16,-4 1-43 15,-9 4-117-15</inkml:trace>
  <inkml:trace contextRef="#ctx0" brushRef="#br0" timeOffset="55158.5867">5962 9548 416 0,'0'-5'6'16,"0"-1"-2"-16,0-1 7 16,0 3-4-16,0-1 2 15,0 2 8-15,0-1-9 16,0 3-4-16,-2 1 3 15,2 0-1-15,0 0-2 0,0 0-2 16,0 0-6-16,0 0 0 16,0 0-4-16,0 0 1 15,0 6 3-15,3 0 4 16,3 1 0-16,-3 0 2 16,4-3-2-16,-4 1-2 0,4-3 4 15,5-2-2-15,0 0-2 16,3-6 6-16,6-10-3 15,6-11 13-15,5-10-2 16,12-9 0-16,5-11 9 16,11-11-7-16,3-4 2 15,13-4-5-15,-5 1-9 16,5 2-2-16,-1 3 2 0,-7 8-20 16,-5 7-26-16,-11 6-48 15,-3 5-337-15</inkml:trace>
  <inkml:trace contextRef="#ctx0" brushRef="#br0" timeOffset="58733.735">7491 9521 354 0,'-4'0'72'15,"1"-5"-67"-15,1-1 6 16,0 3 3-16,1-3-3 0,-1 5 2 15,0-3 0-15,2 2 0 16,0 2-4-16,0 0-2 16,0 0 1-16,0 0-5 15,0 0-7-15,0 0-4 16,0 0-1-16,0 0-1 16,0 6 10-16,0 2-5 0,4 5 5 15,1-1 2-15,2 5-5 16,3 2 4-16,-2 1 2 15,1 3-3-15,0-2 2 16,0 1-1-16,0-5-3 16,-2-2-4-16,0-4 4 0,3-4-2 15,0-5 1-15,5-2 2 16,4-6 0-16,8-12 1 16,5-12 11-16,9-8 3 15,8-14 0-15,9-10 4 16,12-7-3-16,2-12-2 0,8-6 2 15,8-2-9-15,2 0-4 16,4-2 0-16,-5 6-2 16,0 4-31-16,-13 10-19 15,-13 12-78-15</inkml:trace>
  <inkml:trace contextRef="#ctx0" brushRef="#br0" timeOffset="61381.2015">28671 3346 563 0,'0'-14'-5'0,"0"-1"6"0,-7-1 1 16,-4 4 0-16,-1-4-10 16,-2 2-10-16,-6-1 12 15,-4-1-21-15,-1 2 3 16,-6-2 7-16,-1 3 1 16,-2-1-2-16,-7 0-4 0,-1 0 9 15,-2 1 9-15,-5-1 4 16,-4 1 2-16,-3 1 3 15,-2 3 9-15,-1-3-4 16,-2 1-2-16,-2 2 5 16,2-2 0-16,2 2-3 15,-3 0-3-15,5 2 4 0,-1 2-1 16,0 3-7-16,-3 0-2 16,-5 2 1-16,2 0-2 15,-3 7 1-15,-2 8-2 16,1-1-7-16,1 6 2 0,-2-1-6 15,5 6 12-15,3 3-4 16,1 3-1-16,-1 1 3 16,2 2-8-16,2 2 2 15,-2 1 3-15,0 4 4 16,1 2 1-16,2 1 2 16,0 5-3-16,1 1 3 0,3 4 1 15,2 0 0-15,2 0-2 16,4 5 0-16,5 0-1 15,6-5 1-15,3 6-1 16,3-5 0-16,5 3 0 0,5-2-4 16,0 0-3-16,8-3-6 15,2 2-4-15,7-5 10 16,0 0 3-16,4-1-4 16,11-3 5-16,4-1 2 15,6-3-1-15,1 3 2 16,8 0-2-16,1-3 2 0,6 1 2 15,6-5-1-15,3 1-2 16,8-5 3-16,4 0-2 16,3-4 0-16,8-2 2 15,0 1-2-15,3-2 1 16,6-1 0-16,1-1-2 16,3-1 2-16,1-1-1 0,5-2 0 15,3-1 3-15,1-1 3 16,1-4 0-16,-1 0 0 15,1-3 2-15,-2 0-1 16,-1-3-4-16,1-1-1 0,0-6-1 16,2 0 7-16,-1-2-6 15,-1 0 1-15,0-10-1 16,0-5-2-16,-3-2 1 16,-3-8 0-16,3-4 1 15,-4-7-1-15,-4-6-5 0,-3-5-8 16,-4-3-1-16,-5-3 9 15,-7-2 4-15,-4-8 1 16,-7 1 8-16,-6-3 9 16,-4-4 5-16,-7-2 0 15,-3-10-8-15,-7-1-2 16,-1-3-3-16,-9-7-4 16,-4-2-5-16,-8-2-2 0,-5 3 3 15,-5 0-1-15,-15 0 1 16,-12 3 0-16,-12 0-3 15,-11 8 8-15,-14 0-1 16,-13 7-4-16,-21 9 4 0,-19 11-4 16,-19 10-2-16,-22 15 0 15,-19 14-17-15,-25 12-18 16,-8 6-38-16,-16 16-146 16</inkml:trace>
  <inkml:trace contextRef="#ctx0" brushRef="#br0" timeOffset="64904.7447">10129 9418 338 0,'0'-7'3'0,"0"-1"7"16,0 1-1-16,-3 1 8 15,1 0 3-15,0-2-1 16,-1 3 1-16,0 0-8 0,1 0 7 16,0 0-6-16,1-1 6 15,1 2-10-15,-2 4-4 16,2-2-3-16,0 1-2 16,0 1 0-16,0 0-1 15,0 0-5-15,0 0 0 0,0 0-11 16,3 3 10-16,5 2 6 15,1 5-2-15,1 0 6 16,2 3-2-16,2-1-1 16,-2 5 1-16,1 0 0 15,-2 1-1-15,0 2 2 16,-2-2 1-16,-1-1-6 0,-1 1 3 16,3-6-4-16,-3 1 5 15,2-4-1-15,2-2-2 16,1-1 2-16,4-5 1 15,4-1-1-15,4-3 1 16,10-17 8-16,10-12 5 0,10-11 2 16,14-15 6-16,15-15-3 15,7-7-8-15,14-11-8 16,2 1-1-16,0-3-16 16,-3 7-29-16,-10 5-43 15,-11 11-219-15</inkml:trace>
  <inkml:trace contextRef="#ctx0" brushRef="#br0" timeOffset="73657.1353">3792 12093 302 0,'0'0'32'16,"0"0"-12"-16,0 0-11 16,0 0-8-16,0 0-2 15,0 0-2-15,0 0-13 16,0 0 8-16,0 0 3 0,0 0 4 15,0 0 1-15,0 0 0 16,0 0 2-16,0 0 1 16,0 0 3-16,0 0 12 15,0 0-3-15,3 0-2 16,1 0 2-16,2 0-1 16,3 0-5-16,-2-3-2 0,3-1-3 15,1 1-1-15,3-3-1 16,3 2-1-16,0 1 0 15,7-2-1-15,1 0 0 16,6 1 2-16,3-2-1 0,5 3-2 16,3-3 3-16,6 3-1 15,1 0 4-15,5-3 4 16,-1-1-6-16,1 1 0 16,0 1 2-16,0-3 4 15,1-1-1-15,1 0 2 0,0-3-2 16,0 4 0-16,0-6-5 15,-7 4-1-15,-1-2 0 16,-6 3 0-16,-3 4-1 16,-6 0 1-16,-8 1-4 15,-5 4-1-15,-6 0-8 16,-8 2-9-16,0 5 5 0,-6 2 0 16,0 2-7-16,-6 1-22 15,-3-1-71-15</inkml:trace>
  <inkml:trace contextRef="#ctx0" brushRef="#br0" timeOffset="77710.5721">5872 10957 90 0,'-2'-9'252'15,"2"-2"-250"-15,0 0 1 16,0 1 10-16,0-1-10 16,0 2-3-16,0-1 0 15,0 0 1-15,0 3 0 16,0 2 3-16,0-1 6 0,0 2 15 15,0 0-6-15,0 0-1 16,-2 1 8-16,2 1-4 16,0 0-9-16,-2 2-5 15,2 0-3-15,0 0-3 16,0 0-1-16,0 0-3 16,0 0-1-16,0 0 1 0,6 2 1 15,2 7 0-15,-1 3 1 16,5 1-2-16,-5 3-3 15,0 1 3-15,0 0-2 16,0-3 3-16,2-4-1 0,0-1 0 16,0-3 0-16,9-4-4 15,2-2 6-15,4-8 1 16,10-9 6-16,8-12 7 16,11-8 0-16,3-8 9 15,9-9-6-15,9-6 3 0,6-4-3 16,2-4-12-16,0 2-1 15,5 2-3-15,-7 3-5 16,-10 8-45-16,-11 5-57 16</inkml:trace>
  <inkml:trace contextRef="#ctx0" brushRef="#br0" timeOffset="81163.0074">16414 5866 300 0,'-17'-5'-16'16,"3"-1"17"-16,-1 1 3 0,2 2 7 15,-1 1-23-15,-3-2 11 16,1 1 1-16,0-3 8 15,2 3 8-15,-3-1 22 16,5 1-9-16,-1-1-13 16,2 2 1-16,5 1-2 15,-4 1-1-15,6-2-3 0,1 2 4 16,1-2-1-16,2 2-6 16,0 0-3-16,0 0-3 15,0 0-2-15,2 0-9 16,7 4 4-16,5 1 5 15,8 0 2-15,3 1 0 16,9 1-1-16,4-4 1 0,8-1 5 16,8-2-7-16,9 0 1 15,7 0 5-15,8 0-4 16,6 0 3-16,7-4-1 16,3-1-4-16,1 0 3 0,2 1-1 15,-2-1 3-15,-3 1 4 16,-2 1-1-16,-2-1-4 15,-8 0 1-15,0 1-4 16,-7-2-1-16,-9 1 3 16,-4 0-3-16,-8 1 0 15,-11 1 3-15,-7-1-4 0,-10 3 1 16,-10 0-13-16,-10 0-14 16,-4 0-18-16,-18 7 8 15,-13 5 3-15,-12 1-122 16</inkml:trace>
  <inkml:trace contextRef="#ctx0" brushRef="#br0" timeOffset="81557.7494">16509 6095 231 0,'-10'0'260'0,"0"0"-259"15,5 0 6-15,5-2 22 16,1-2-24-16,14 1-6 16,9 0-3-16,6-5 4 15,17 4 0-15,8-2-5 16,12-2 7-16,9-1-1 0,11 0-2 15,11 1 1-15,5-3 1 16,13-2-1-16,3-1 0 16,13 0 0-16,-1-2 4 15,5-1 8-15,2 3-3 16,0-2-1-16,-1 2-3 16,-9 3-4-16,-6 2 0 0,-9 6 1 15,-16 1-14-15,-11 2-24 16,-21 0-51-16,-21 7-139 15</inkml:trace>
  <inkml:trace contextRef="#ctx0" brushRef="#br0" timeOffset="83977.6121">7328 11851 468 0,'-2'0'5'0,"0"0"1"16,-3 0 16-16,5 0-5 16,0 0-7-16,0 0-5 15,0 0-4-15,0 0-4 16,0 0-9-16,0 0-4 16,0 0 9-16,2 0 2 0,1 3-1 15,1 4 2-15,1 3 4 16,0-2-2-16,0 3 2 15,3 3 1-15,-2 2-2 16,-1 2 1-16,2 0 0 0,1 2-1 16,-1-3 2-16,1 1-2 15,-1-4 1-15,3-1 1 16,2-8-1-16,2-5 0 16,6 0-2-16,9-15 1 15,7-19 10-15,11-6 18 16,12-21 1-16,9-11-10 0,15-14-7 15,4-10-9-15,3-6 0 16,5 0-7-16,-7 6-30 16,-7 5-43-16,-12 5-208 15</inkml:trace>
  <inkml:trace contextRef="#ctx0" brushRef="#br0" timeOffset="87144.3312">8478 11994 408 0,'-8'4'6'0,"3"1"-6"16,-1-2 8-16,6-1 3 16,-1 0-6-16,-1-1 3 15,2 2-2-15,0-1-5 16,0 0 1-16,0 2-2 0,3 2 0 16,1-1-2-16,4 0-2 15,1 0 0-15,1 0 3 16,2 1-1-16,3 0 2 15,4-1 1-15,6-2-1 16,8 2 1-16,2-3 1 0,9-2 1 16,6 0-1-16,2 0 3 15,7-2-3-15,4-5 2 16,5 1 0-16,0-6-3 16,6 4 2-16,3-3-2 15,1 0 1-15,0 3 4 16,2-4 1-16,-3 5 2 0,-3 2 14 15,-5-2-22-15,3 4 1 16,-7 0-2-16,0 3 1 16,-4 0 2-16,-6 0 0 15,-3 0-3-15,-4 5 3 16,-7 3 0-16,-7 0-9 0,-11 6-60 16,-11-6-174-16</inkml:trace>
  <inkml:trace contextRef="#ctx0" brushRef="#br0" timeOffset="89858.611">11235 12110 451 0,'0'0'9'16,"0"0"5"-16,0 0 2 0,0 0-7 15,2 0-12-15,2 0-6 16,-1 0-2-16,6 0-3 16,0-5 4-16,2 2 3 15,1 1 3-15,3-1 4 16,-3 0-1-16,6 2 0 15,-2-2 2-15,4 3-2 0,5-2 1 16,3 0 1-16,6-1-1 16,5-1 1-16,8 0 0 15,4 1 0-15,7-3 0 16,5-2-1-16,7-2-1 16,4 3 3-16,4-2-2 15,7-3 0-15,5 2 0 0,5-3 0 16,10 1 1-16,2-3-1 15,6 3-1-15,6-3 2 16,1 1-1-16,0 3 0 16,2 1 0-16,-4 3 0 15,1 0-13-15,-7 3 16 0,-3-1-3 16,-4 3 1-16,-5 1 0 16,-5-3 5-16,-3 0 1 15,-6 1 7-15,-8-2 3 16,-7 0 5-16,-6 0-18 15,-9 2 0-15,-8-1-2 0,-9 1 0 16,-7 0-1-16,-7 0-1 16,-8 1-5-16,-10-1-41 15,-7-3-96-15</inkml:trace>
  <inkml:trace contextRef="#ctx0" brushRef="#br0" timeOffset="94990.2796">1742 11985 424 0,'1'-3'-2'15,"-1"-1"1"-15,0 2 1 0,0-2 2 16,0 2 5-16,2 0 1 16,2-1-2-16,1-1-6 15,4-3 1-15,4-4-1 16,2 1 1-16,7-5-2 15,5-2 2-15,6-5-2 16,6-6 4-16,4-6-2 0,11-4 5 16,1-5 2-16,8-1-4 15,4-2-1-15,-1-1-2 16,-3 7 0-16,-2 2 0 16,-5 2 4-16,-7 6 7 15,-5 3 0-15,-8 4-6 0,-4 7-2 16,-8 3-1-16,-4 6-1 15,-6 5-3-15,-6 2 2 16,-5 2-2-16,-3 10-19 16,0 4-8-16,-11 4-7 0,-7 4-25 15,-2 0-69 1</inkml:trace>
  <inkml:trace contextRef="#ctx0" brushRef="#br0" timeOffset="95475.6397">1969 12125 304 0,'-20'4'-47'0,"1"0"38"16,-3 1 9-16,2-2 0 16,-1 3-12-16,1-3 12 15,0 1 9-15,5-3 6 0,1 1 4 16,2-2 7-16,4 0-12 16,0 0-1-16,2 0 4 15,5 0 9-15,1 0-2 16,0 0-3-16,0-2-3 15,5-5-19-15,6 0 1 0,7-4 1 16,3-4 3-16,12-6 2 16,8-5 1-16,8-4 0 15,12-10-4-15,8-2 0 16,14-10-1-16,4-5-1 16,4-4 1-16,-1-3-2 0,-4 0 3 15,-3 2 18-15,-12 3-2 16,-10 7-2-16,-5 8-10 15,-9 6-4-15,-11 10-2 16,-13 10-1-16,-10 10-26 16,-13 8-59-16,-6 6-236 0</inkml:trace>
  <inkml:trace contextRef="#ctx0" brushRef="#br0" timeOffset="96208.3177">1745 12241 293 0,'0'-1'46'16,"0"-1"-5"-16,0 2 2 15,0 0-17-15,0 0 5 16,0 0-9-16,0 0-11 0,0 0-11 15,0 2-1-15,0 6-5 16,0 6-3-16,0 4 8 16,0 6 0-16,0 4 1 15,4 4 0-15,-3 6 0 16,1-1 0-16,0-1 0 0,-4 3 0 16,2-5 0-16,0 0 0 15,0-5 0-15,0-3 0 16,0-2 1-16,0-7-16 15,-2 1-8-15,1-7-5 16,1-4-28-16,0-7-70 0</inkml:trace>
  <inkml:trace contextRef="#ctx0" brushRef="#br0" timeOffset="96720.0894">1745 12311 495 0,'-3'-9'-2'15,"-2"4"4"-15,2-1 0 16,-1 5 5-16,3-3-7 0,-3 4 3 16,2 0-2-16,2 0-3 15,0 0-2-15,0 8-3 16,0 5 2-16,7 3 3 15,5 0 2-15,-2 0-1 0,2 1 1 16,3-7 0-16,-1-3-2 16,1-2 2-16,-3-5-1 15,5 0 1-15,-3-7 5 16,1-5 3-16,-1-6-1 16,-1-3-4-16,1-3-2 15,-2-1 1-15,-1 0-2 0,0 3 1 16,-3 0 2-16,2 6 1 15,-5 2-2-15,0 6 3 16,1 7 0-16,1 1 0 16,-1 1-4-16,-1 12-1 15,2 5 3-15,0 1-2 0,-4 8-1 16,1 2 2-16,-4 1-1 16,2 4 0-16,-2-2 0 15,0 0-1-15,0-2 0 16,0-5 1-16,2-1 1 15,2-5-1-15,-1-1 0 0,1-4-13 16,-1-1-34-16,2-6-17 16,-1-2-91-16</inkml:trace>
  <inkml:trace contextRef="#ctx0" brushRef="#br0" timeOffset="97320.3841">2144 12402 522 0,'0'0'1'16,"0"0"4"-16,0 2-5 15,0-1 2-15,0 5-3 16,0 0 0-16,0 4-1 0,0 2-6 15,0-1 4-15,-5 3 4 16,5 1-1-16,0-1-1 16,0-2 3-16,0-1-2 15,0-4 0-15,0 0 2 16,0-2-3-16,5-3 2 16,-3-2-1-16,-1 0 1 15,1-2 9-15,0-8 2 0,0-1-6 16,-2-5-4-16,0 0 0 15,0 0-2-15,0 0 1 16,-2 1 1-16,-3 2 1 16,-3 3 4-16,3 2 4 15,-2 2 4-15,0 6 0 0,0 0-11 16,0 0-1-16,2 6-4 16,0 7 0-16,2 4 0 15,1 1 1-15,2-1-1 16,-2 3 2-16,2-2 0 0,0-4-1 15,0-3 2-15,4-2-2 16,-1-4 0-16,2-1 1 16,2-4-1-16,5 0 1 15,-4 0 1-15,3-7-1 16,4-6 2-16,-3 0-1 16,3 0-1-16,-1-2-2 0,0 3-24 15,0 2-16-15,0 4-15 16,-2 2 19-16,0 4-14 15,-4 0-49-15,0 0 28 16</inkml:trace>
  <inkml:trace contextRef="#ctx0" brushRef="#br0" timeOffset="97852.3848">2319 12439 458 0,'0'-7'28'0,"0"2"19"15,0 1-13-15,2 0-7 16,-2 4-9-16,0-2-9 16,0 2-6-16,0 0-2 15,0 0-5-15,0 0-7 16,0 0-5-16,2 0 8 0,4 0 9 16,-1 0-3-16,0 0 2 15,2-3 1-15,-2 0-2 16,3-4 3-16,-1 1 0 15,-1-3-1-15,-1 6 1 16,0-1-2-16,-2 4-3 16,5 0 1-16,-1 5-4 0,6 12 3 15,-2 1 2-15,1 4 1 16,3 3-2-16,1 4 3 16,-1 0-1-16,-2-1 0 15,0 1 2-15,2-1-3 16,-5-3 1-16,0 0-1 0,-3-5-2 15,-2-1 3-15,-3-4 0 16,-1-1-2-16,-1-3 2 16,0-2 1-16,-5-2 1 15,-5-4 6-15,-2-1 4 16,0-2-4-16,-3 0 2 0,0-5-2 16,0-9-1-16,1-4-2 15,-1-4-4-15,3-3-4 16,3 0 0-16,4-3 1 15,5-3 2-15,0-1-2 16,8 0-16-16,10 2-19 0,5-1 3 16,1 5-31-16,0 0-140 15</inkml:trace>
  <inkml:trace contextRef="#ctx0" brushRef="#br0" timeOffset="104180.0646">1425 14163 441 0,'3'0'11'0,"-1"0"-7"16,3 0-5-16,2 0 2 0,1 0 0 15,7 0 0-15,4-6 1 16,5 1 2-16,3-1-4 15,3 1 1-15,6-2 0 16,0 3-1-16,3 1 1 16,3 3 0-16,3 0-2 15,2 0 2-15,2 0-1 0,11 5-5 16,4 2 10-16,9-3-5 16,13-2-1-16,6-1 4 15,5-1-4-15,8-3 3 16,7-10-2-16,7-3 0 15,0-2 0-15,9-1 2 16,3-5-4-16,2 1 4 0,-1 2-2 16,-2 1-1-16,-4 4 2 15,-4 4-1-15,-8 3 3 16,-7 4 5-16,-14 6-1 16,-8-1 2-16,-14 5-4 15,-13 12-4-15,-7 2 4 0,-14 5-3 16,-10-5-20-16,-13-1-69 15</inkml:trace>
  <inkml:trace contextRef="#ctx0" brushRef="#br0" timeOffset="108549.9186">11037 12912 467 0,'0'-7'45'0,"0"2"-44"0,0-5 8 16,-2 3 2-16,-3-1-6 16,0-2-2-16,-4 2-2 15,-4-1 0-15,-1 0-8 16,-4 0-3-16,-3-4-11 15,-6 4 2-15,-5 1 3 16,-1 1 9-16,-5-3 6 0,-3 2 2 16,-3-1 1-16,-2 0-2 15,-2 0 0-15,-1-2 4 16,-1-1-2-16,2-1 1 16,-3 2 19-16,0-1-23 15,-3 0-7-15,-4 2 0 0,-1 2 5 16,-4 0 4-16,-3 1-4 15,-3 4 3-15,4-3 2 16,0 3-1-16,1-1 1 16,3 1 4-16,2 1-3 15,-3 0-2-15,7 2 0 16,-2 0 0-16,-2 0-3 0,-1 4 8 16,-1 3-8-16,0 7 0 15,-2 1-1-15,-1 2-6 16,1 6 10-16,0-1-1 15,4 5 3-15,0 0-3 16,-1 3 0-16,6 0 0 0,2 0 1 16,0 4-3-16,3-2 2 15,7 2 0-15,-2 2-2 16,7 0 2-16,-1 2 0 16,2 4 0-16,2 1-1 0,-1 1 1 15,3 3-1-15,3 1 2 16,7 1-1-16,-4-5 3 15,6 2 3-15,6-2-4 16,1 1 1-16,4-4 1 16,6 4-4-16,1-6 2 15,2 2-1-15,0-3 0 0,-2 1-1 16,4-2 0-16,3 2-1 16,4 1 2-16,4-3-1 15,1 4-1-15,3-4 2 16,2 1-1-16,5 1-1 15,-1-1 2-15,2-1-1 0,2 1-1 16,2-1 1-16,-1-1 1 16,3 3-1-16,-3-3 1 15,5-2-3-15,2-4 5 16,2-3 1-16,2-2-1 16,4 0 0-16,3-2-2 0,-2-3-1 15,3-1 1-15,4 2-1 16,-3 0 0-16,2-3 0 15,2-2 0-15,2 0 1 16,-3-2-1-16,4-4-1 16,-2-1 2-16,2-3-2 0,2-3 0 15,1-1 2-15,1-2 0 16,0 0-2-16,3-4 2 16,-1-2-1-16,0 0 0 15,-2-1 0-15,-2 4 1 16,4-1-2-16,-2-2 3 15,-1 2 0-15,1 1 4 0,2-1-4 16,0-1-2-16,-2 2 3 16,1-3-3-16,-1-3 2 15,-1 0 1-15,-2-2-4 16,-3 1 3-16,3-4 1 16,-4-1 0-16,2 1 4 0,-4-4-1 15,2 2-5-15,-1-4 0 16,-2 1 0-16,-1-2-1 15,-6 1 2-15,-1 0-2 16,-2 0 0-16,-4 0 0 0,-4 0 1 16,-1-2-1-16,1-1 0 15,1 0-1-15,-1-2 3 16,1 0-2-16,2-4-1 16,-5 2 2-16,1-5 0 15,-1-2-2-15,-2-1 2 16,-4-3 0-16,2-3-2 15,-5-3-1-15,2-3 1 0,-3-1 1 16,-2 1 0-16,-5-3 0 16,0 0 0-16,-4-3 1 15,-4 4 0-15,-3-2 7 16,-1-2 2-16,0 0-2 0,2-1 2 16,-9 0-2-16,-1 1 2 15,-4 0 1-15,0-1-2 16,-5-1 15-16,-2 1-13 15,-8 2-9-15,-2 1-3 16,-6-1 3-16,-4 4-3 0,-4 0 4 16,-4 5 3-16,-4 2-2 15,-5 5 2-15,-7 2 5 16,-10 7 2-16,-12 4-2 16,-13 9-23-16,-14 7-16 15,-10 7-9-15,-14 5-31 16,-6 10-33-16,-4 1-230 0</inkml:trace>
  <inkml:trace contextRef="#ctx0" brushRef="#br0" timeOffset="113773.7262">3544 15534 416 0,'4'0'4'15,"-3"0"-3"-15,5-2-1 0,1 1 2 16,-1-3-2-16,4 2-1 16,2 0 2-16,-2 1-1 15,2-1 1-15,1 2 0 16,3 0 1-16,1 0 0 16,2 0 0-16,4 7-1 15,4 3-1-15,4 2 1 0,8 0-1 16,10 0 1-16,5 2 1 15,14-1 8-15,15-2 10 16,6-2 18-16,19-6-11 16,4-3-12-16,10 0-10 15,5 0 0-15,1-11 1 0,-1 3 0 16,-5 1-3 0,-3 7 0-16,-15-2-18 0,-20 2-98 15</inkml:trace>
  <inkml:trace contextRef="#ctx0" brushRef="#br0" timeOffset="116981.2833">8768 14307 500 0,'-11'0'9'0,"-3"0"-3"16,3-4 18-16,-2-1-7 15,1-2-14-15,1 2-1 16,-2-5 0-16,1 2 1 16,-3-3-3-16,2 2-4 15,-6-2-17-15,-1 3-6 16,-3-2-8-16,-2 0 14 0,-4 1 7 15,-1 2 15-15,-8 0-1 16,3 0 6-16,-6 1 7 16,-1 1 2-16,-2 0-3 15,-4-1-6-15,-1 1-4 16,-2 1 1-16,-2 1-3 16,-3-1 5-16,-1 0 0 0,3-1-2 15,-1 0-2-15,1-1 0 16,0 3-1-16,0-1 1 15,0 1-1-15,0 3-1 16,-2 0 1-16,-1 0 2 0,1 7-3 16,-2 4 1-16,0 1-1 15,-3 4 2-15,0 2-1 16,0 0-1-16,3 3 0 16,-3 2 3-16,0 3-2 15,4 2 2-15,-3 6-2 0,1-1-1 16,3 3 2-16,1-2 0 15,4 4-3-15,3-4 4 16,3-2-1-16,6 0-2 16,-1-2 5-16,7 2-3 15,3 0-1-15,3 2 2 16,1 2-2-16,4 0 0 0,2-2 0 16,4 1 0-16,5 1 0 15,2-3 0-15,4 3 0 16,3-2 0-16,2 3-2 15,-2 1 2-15,8 1 0 0,6 1 2 16,1 2-4-16,3-1 4 16,5 2-2-16,5-2 0 15,3 4 0-15,1 0 0 16,4-3 0-16,0-1 0 16,4 2 0-16,3-7-2 15,4 0 2-15,3-5-3 0,1 0 5 16,3-1-1-16,1-3-2 15,3 4 2-15,-2-3-1 16,2 2-1-16,0 3 2 16,-1-4-1-16,-1-2 0 15,2 4 2-15,0-6-5 0,1 2 4 16,1-7-1-16,-3 0-3 16,2-3 1-16,3-4 3 15,-1-1-3-15,4-5 3 16,-2-2-1-16,-2-2 0 0,2-3 2 15,2 0 3-15,-4 0 0 16,2-3 0-16,1-4-2 16,-5 0-2-16,-1-3 0 15,3-2-1-15,-4-1 1 16,1 0 0-16,-2-4-1 16,-1 2 1-16,1-7-1 0,-5 2 0 15,4 1 2-15,-7-3-2 16,-1 1 0-16,0 1 8 15,-4-3-2-15,-3 0 2 16,1 0 0-16,-5-1-7 16,2-1 1-16,-2-3 0 0,-3-1-3 15,-2-1 3-15,-4-3-1 16,-2-2 0-16,-1-2 0 16,-3-1-1-16,2-4-1 15,-4 2 0-15,3-4-3 16,-3 1 0-16,-3 0 2 15,2-3-1-15,-4-2 4 0,2-1 0 16,-2 1-2-16,0-4 2 16,-4 2-1-16,0-1 0 15,-1-1 2-15,-3-3 2 16,-4-1 6-16,0 1 8 16,0-3 7-16,-4-3 0 0,-4 1 1 15,-5-1-3-15,-3-1 2 16,-2-1-4-16,-6 2-9 15,0 4-5-15,-9 2-5 16,-2 5-3-16,-6 7-9 16,-8 6-35-16,-5 10-26 0,-19 7-81 15</inkml:trace>
  <inkml:trace contextRef="#ctx0" brushRef="#br0" timeOffset="121739.4679">11425 11164 378 0,'-10'-4'49'0,"0"2"-28"15,-2 1 10-15,3-1-3 16,-2-2-26-16,1 2-2 15,-1 1 3-15,-2-1-4 16,3 0 1-16,-2 1-4 16,0-1 0-16,-2 2-2 0,1 0 2 15,3 0 1-15,-1 2-5 16,-2 4-9-16,1 5 12 16,0 0 2-16,0 5 2 15,-3 0 1-15,3 2 0 16,0 0-1-16,-1-2 3 0,4 2-3 15,2-2 0-15,2 2 2 16,-1 1-5-16,4 6 3 16,0 2 1-16,2 5-2 15,0 4 2-15,0 3-1 16,4 0-7-16,4 4-5 0,0 0-23 16,-1 1 6-16,4-4-34 15,0-2 39-15,1-9 12 16,3-4 10-16,-1-7 0 15,6-7 0-15,-1-9-1 16,5-2 6-16,1-7 14 16,2-11 30-16,2-5-10 0,0-8-10 15,0-4-8-15,0-4 8 16,-2-3-4-16,-3-2-8 16,0-1-1-16,-3-1-5 15,-7-2-5-15,-2 1-1 16,-9 1-1-16,-3 1 1 0,-10 6 2 15,-9 2 4-15,-8 5 3 16,-7 3-2-16,-5 9-8 16,-5 6-2-16,-2 10-7 15,-4 4-42-15,-5 13-64 16</inkml:trace>
  <inkml:trace contextRef="#ctx0" brushRef="#br0" timeOffset="128952.6849">4426 15605 557 0,'-8'2'32'15,"1"-2"-25"-15,4 0-6 16,1 0-2-16,2 0-23 15,0 0-38-15,0 0-94 0,0-16-143 16</inkml:trace>
  <inkml:trace contextRef="#ctx0" brushRef="#br0" timeOffset="131505.5162">1190 16001 538 0,'13'1'-3'16,"-3"-1"-4"-16,12 4 1 0,7-2 7 15,6 2-1-15,9 0 0 16,7 2 0-16,7-2 2 16,7 1-4-16,7-2 4 15,7-3-13-15,5-1-14 16,8-1 14-16,10-10 5 0,6-2 3 15,6-4 1-15,0-1 6 16,1-3 9-16,-4-1 10 16,-1-2 0-16,-5 2-9 15,3 3-11-15,-7 1-2 16,-11 2-13-16,-15 3-174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42:19.893"/>
    </inkml:context>
    <inkml:brush xml:id="br0">
      <inkml:brushProperty name="width" value="0.05292" units="cm"/>
      <inkml:brushProperty name="height" value="0.05292" units="cm"/>
      <inkml:brushProperty name="color" value="#FF0000"/>
    </inkml:brush>
  </inkml:definitions>
  <inkml:trace contextRef="#ctx0" brushRef="#br0">15263 4623 333 0,'-9'-5'22'0,"-2"-3"-8"16,-1 0 19-16,2-1-11 15,0 0-13-15,-2 0-3 16,-1-2 0-16,-3 0-2 16,-1 3-3-16,-3-3-9 15,1 4-10-15,-8-1-15 16,0 0 5-16,-4 4 5 0,-3-1 11 15,2 3 14-15,-4 0 2 16,-6 1 15-16,3 1-2 16,-4-2 7-16,0 2-10 15,0 0 4-15,2 0-1 16,1 0-9-16,-1 0 3 16,2 2-9-16,-3 3-1 0,3 2 0 15,-4 3-3-15,-1 3 3 16,1 0-1-16,-2 1-3 15,6 0-1-15,-4 4-3 16,3 1-1-16,-1 0 5 0,2-1 4 16,1 1-2-16,0 2 2 15,4 2-1-15,-2 1 0 16,4 2 2-16,-2 6-1 16,1 3-1-16,3 0 2 15,-2 5-3-15,3 4 1 16,-2-1 1-16,2 2-2 0,1 0 2 15,2 0-1-15,1 2-1 16,2-2 2-16,2 0-1 16,0 0-1-16,2 3 2 15,3-2-2-15,0 1 1 0,-1-1 1 16,4 4-2-16,-1-1 1 16,4 1 0-16,3 1-1 15,1 1 3-15,2 0 1 16,3 0 0-16,1-2 2 15,0 1-2-15,5-3-1 0,4 0 2 16,-2 1-2-16,4-3 1 16,0 1-1-16,1-5 2 15,1 1 2-15,0-2 2 16,2-2-3-16,2-1-1 16,0-2-3-16,2-3 1 15,3 1-1-15,-2-1 0 0,4-4-1 16,3-1 2-16,-2-3-2 15,3-2-4-15,0-5-7 16,1 0 8-16,2 2 0 16,1-9 2-16,0 2 0 15,4-3 1-15,-2-1 1 0,5-1-1 16,0-3 2-16,0 2-1 16,0-2 1-16,2-3-1 15,1 0-1-15,1-2 0 16,2 0 2-16,0 0-2 15,3 0 0-15,0 0 2 0,1-6-4 16,-1 1 4-16,-1-4-2 16,1 2 0-16,1-5 5 15,0 0 1-15,-3-5 0 16,0-3 0-16,0-2-2 16,1-2-1-16,-4-2 0 0,-1-3-2 15,0-3-1-15,1-1 2 16,-1-2-2-16,-3-1 2 15,-1-1-1-15,-2-1-2 16,-1-1 3-16,-2 3-2 16,-1-4 1-16,-2 0 3 0,-3-2 2 15,0-1-2-15,-3-6 2 16,-2 1-5-16,-5-2 1 16,-4-5 0-16,-2-4 1 15,-6-3 6-15,-3-4 6 16,-2-6-1-16,-2-2 2 0,-7-5-2 15,-4-1 2-15,-2-4 2 16,-4-5-6-16,0-6 1 16,-3-3-10-16,0 0-4 15,0-7-4-15,-3 0-7 16,-8 3-28-16,-5 5-16 16,-10 7-17-16,-15 9-137 0</inkml:trace>
  <inkml:trace contextRef="#ctx0" brushRef="#br0" timeOffset="10916.3478">6836 10228 378 0,'12'3'72'0,"3"-1"-73"0,2 1 1 16,7 1 2-16,5 2 3 15,1 1-4-15,6 0 1 16,6 0 1-16,2-1-3 16,5 0 0-16,1 1 2 15,9-1-2-15,0-1 0 0,6 1 1 16,5 1-2-16,7-4 1 15,8 2 1-15,5 1-2 16,10-1-1-16,6 1 4 16,9-1-1-16,7 2 1 15,7 1-1-15,6-2-2 16,8 3 3-16,3-1-2 0,9 0 1 16,6-1 5-16,5-1-6 15,4-1 1-15,10 1 0 16,6-5-1-16,8-1-1 15,4 0 3-15,3 0-2 0,4 0 0 16,3-3 0-16,0-3-3 16,2 1 1-16,6 1 2 15,-1 1-7-15,4-2 7 16,6 1 0-16,1-2-1 16,4 3 2-16,7-2 0 0,2 1-1 15,5-3 2-15,2 0 2 16,5 0 1-16,4 0 0 15,4-2-1-15,1 0-1 16,6 0 5-16,-2 0-10 16,4-4 5-16,-1 5-3 15,2-5 0-15,2 1 6 0,4-1 3 16,2 2 7-16,-1-3-2 16,3 2-8-16,1-1 0 15,1 4-2-15,2-1-3 16,-3 4-1-16,2 1 1 15,-2 0-1-15,2 3 1 0,0 0-1 16,4 2 0-16,3 0 2 16,-2 0 1-16,6 0 0 15,1 0-2-15,-1 5 0 16,1 4 0-16,-5-1 1 16,-3 0-2-16,-3 5 1 0,-3-2 5 15,-1-1 4-15,-3 3 10 16,1-3-9-16,-2-2 3 15,-2 2-1-15,-4-3-3 16,-5-2-7-16,-9 1 1 16,-7-2-6-16,-9-1 4 0,-9-1-1 15,-13-2-1-15,-9 0 0 16,-11 0 3-16,-8 0-5 16,-13 0 3-16,-15-2-1 15,-10 0-1-15,-12 2-1 16,-17-3-24-16,-18-3-42 15,-21-3-105-15</inkml:trace>
  <inkml:trace contextRef="#ctx0" brushRef="#br0" timeOffset="14551.3058">15940 9799 321 0,'0'-2'101'0,"0"0"-98"15,0-1 10-15,0 3 18 16,-3-3-8-16,2 3-7 16,1-4 5-16,-2 2-6 15,0 1-1-15,1-1 4 16,1 2 3-16,0 0-10 0,0 0 0 16,0 0 0-16,0 0-7 15,0 0-2-15,0 0-5 16,1 9-8-16,9 10 8 15,2 6 3-15,5 11 0 16,0 12 1-16,0 8 2 16,-2 6-2-16,-1 9 2 0,-7 2-3 15,-6 6 0-15,-1-1 4 16,0 1 0-16,-7-6 11 16,1-9 2-16,1-8-10 15,3-7-2-15,2-9-2 16,0-12-2-16,4-4 0 0,4-9-2 15,-3-11-47-15,-3-4-90 16</inkml:trace>
  <inkml:trace contextRef="#ctx0" brushRef="#br0" timeOffset="15886.8148">15835 11149 505 0,'0'-5'2'0,"0"2"5"16,0-3 11-16,-1 4 5 15,1 0-5-15,-2 2-9 16,2 0 1-16,0 10-13 16,-2 9-2-16,2 10 5 15,-1 15 0-15,-1 15-3 0,2 13 5 16,0 11-1-16,-2 12-3 15,2 5 6-15,-3 4-4 16,-1 1 4-16,2-7 0 16,-2-7-4-16,0-11 2 15,4-14-1-15,-1-11-1 0,1-10 2 16,0-13-7-16,0-9-22 16,0-7-14-16,0-9-29 15,-4-7-86-15</inkml:trace>
  <inkml:trace contextRef="#ctx0" brushRef="#br0" timeOffset="16457.6054">15798 11053 444 0,'2'-5'-6'0,"1"0"7"16,2 1 0-16,2 1-1 15,0 1 0-15,1 2 1 0,1 0 1 16,2 5 1-16,2 13 4 16,-1 6 0-16,1 13-2 15,-3 2 1-15,2 11 2 16,0-2 2-16,2-2-4 16,1-3-5-16,-1-12 2 0,6-9-1 15,2-12-1-15,3-10 1 16,3-8 1-16,0-15-2 15,1-7 1-15,2-9-1 16,-4-4-2-16,-2-3-3 16,-5-3 4-16,-2 3 1 0,-5 1 2 15,-5 8 12-15,-2 8 12 16,-3 10 6-16,1 8-5 16,-3 11 5-16,4 12-19 15,-2 15-6-15,3 10 10 16,0 8-1-16,3 7-6 0,3-2-4 15,0 0-5-15,3-6-1 16,2-1-3-16,1-10-45 16,2-11-72-16,0-7-191 15</inkml:trace>
  <inkml:trace contextRef="#ctx0" brushRef="#br0" timeOffset="18934.326">16457 13384 618 0,'0'0'5'16,"0"0"-5"-16,0 0 5 0,-2 0-4 16,0 2-1-16,-1 0 3 15,-3 6-3-15,-4 4-1 16,-5 6-1-16,-7 8 0 15,-4 10-1-15,-11 9 1 16,-4 8 1-16,-9 9 2 0,-5 8-2 16,-4 5 0-16,-4 4 2 15,0-3 1-15,2 3 2 16,0-6 3-16,3-2-1 16,2-6-3-16,6-5 0 15,4-5-3-15,2-5 1 16,5-5 1-16,3-4-6 0,4-9-22 15,-1-3-21-15,5-6-24 16,1-11-49-16</inkml:trace>
  <inkml:trace contextRef="#ctx0" brushRef="#br0" timeOffset="19349.2455">15540 13508 450 0,'21'4'202'0,"2"6"-218"16,6 4 14-16,9 8 2 16,7 6 2-16,3 8-5 15,3 7-19-15,-2 5-14 0,2 7 13 16,-1 2 8-16,2 6 9 16,2-3 5-16,0-1 2 15,-2-3 0-15,2-5 20 16,1-2 9-16,0-9 4 15,-1-7-13-15,-3-5-7 16,-2-3-9-16,-6-5-2 0,-3-4 0 16,-8-4-11-16,-9-3-42 15,-8-7-36-15,-15-2-140 16</inkml:trace>
  <inkml:trace contextRef="#ctx0" brushRef="#br0" timeOffset="19773.4794">15272 13185 621 0,'29'4'6'0,"8"-4"-6"0,16 3 9 15,9 1 6-15,17 0-11 16,12-1-3-16,12-2 1 16,12 3-3-16,10-6-1 15,11 2-30-15,-4 0-50 16,1-10-81-16</inkml:trace>
  <inkml:trace contextRef="#ctx0" brushRef="#br0" timeOffset="27440.2283">29654 10670 406 0,'8'-6'0'16,"-2"-1"1"-16,1 5-1 16,-3-3 0-16,-2 4 1 15,-1-2 2-15,-1-1 10 0,2-1-8 16,-2 2-4-16,2-2-2 15,-2 1-1-15,2 3 2 16,-2-3 0-16,0 4 3 16,0-2 13-16,1 2 18 15,-1 0-11-15,2 0-12 16,2 0-4-16,4 2-6 0,4 3 5 16,5 4 0-16,5 3 2 15,3 0-1-15,2 10-5 16,2 2-1-16,-2 4 4 15,-6 6-6-15,-3 8-13 16,-7 5 5-16,-9 6-2 0,-2 3 10 16,-11-1 3-16,-7 2 3 15,-7-5-1-15,-3-2 7 16,-5-7 3-16,-2-4 1 16,-4-1-2-16,-2-6-6 15,-6-5-3-15,-1-4-1 0,1-9 1 16,2-3-2-16,0-11-7 15,4 0 1-15,0-13 4 16,4-12-11-16,5-1 0 16,3-8 3-16,3-2 0 15,4-4 8-15,2-2 6 0,6 1-1 16,1-6 5-16,5 3-2 16,4-1 5-16,2 1 1 15,2 1-1-15,0-2-6 16,9 8 2-16,4-1-7 15,1 3 1-15,1 2 1 0,4 4-3 16,1 3 0-16,2 2 1 16,4 6-4-16,3 0 2 15,9 1-1-15,9 8-1 16,8-5 3-16,13 7 1 16,10-1 0-16,19 2 5 15,8 0-4-15,19 1 1 16,13 4 1-16,8 1 0 0,11 0-4 15,7 0 0-15,-4 8-28 16,-6 3-58-16,-17 0-103 16</inkml:trace>
  <inkml:trace contextRef="#ctx0" brushRef="#br0" timeOffset="30785.0888">29927 13189 257 0,'7'0'46'0,"1"0"-15"0,2 0 16 15,-3 0-13-15,0 0-19 16,-2 0 0-16,0 0-2 15,-1-2-1-15,-1 0 5 16,-2 0-4-16,-1-2-8 16,0 3-3-16,0-5-1 0,0 3 2 15,0-1-1-15,0-1 2 16,0 0 8-16,-6 0-6 16,3-1 4-16,-3-1 2 15,-1 2-1-15,0-1-1 16,-4 1-3-16,-3-1-3 0,-2 1 1 15,-5 3-5-15,-6 2-5 16,-4 0 5-16,-3 0-2 16,-4 11-1-16,-2 0 2 15,-4 3-1-15,0 4 1 16,2 2 2-16,1 1-3 16,2 2 2-16,5-2 1 0,7 3-4 15,4-1 3-15,7-3 0 16,4 0-11-16,8 0-8 15,4 0 4-15,5 0 4 16,13-2 1-16,7 3 4 0,6-2 3 16,8 1 0-16,6 1 4 15,5 1-1-15,4 1 1 16,0-2 3-16,0 3 5 16,-2 1-2-16,-5-3 9 15,-4 2-9-15,-5-1-2 16,-7 2-3-16,-7-2 0 0,-7-1-3 15,-7-3 4-15,-5 3-5 16,-5-5 1-16,-5 1 2 16,-16 2 5-16,-9 0 1 15,-18 1 4-15,-13 0 1 16,-14 3-2-16,-11-3-1 0,-7-1 5 16,-4-1-6-16,-1-3-3 15,9-5-6-15,8-9-26 16,13-2-64-16,12-16-421 15</inkml:trace>
  <inkml:trace contextRef="#ctx0" brushRef="#br0" timeOffset="34893.3432">15126 12546 503 0,'13'4'2'0,"3"0"-2"16,9 3-2-16,9-4 8 0,9 4-4 15,8-3 0-15,6 1-1 16,6-3 1-16,5 0-2 15,5 1 0-15,-2-3 1 16,1 2-1-16,-4 0 0 16,-7 1 1-16,-2 1-3 15,-5-2 0-15,-7 1 2 0,-4-3-1 16,-7 2 2-16,-6-2-1 16,-6 0-8-16,-8 0-24 15,-10-2-33-15,-6-3-190 16</inkml:trace>
  <inkml:trace contextRef="#ctx0" brushRef="#br0" timeOffset="35137.4892">15377 12777 150 0,'0'0'451'16,"19"-2"-454"-16,8-9 5 0,10-3-2 15,14-3 1-15,14-4 0 16,4-2-2-16,12 1-6 16,8-1-30-16,-2 0-51 15,3 0-188-15</inkml:trace>
  <inkml:trace contextRef="#ctx0" brushRef="#br0" timeOffset="36093.6257">28892 11838 656 0,'-5'0'5'15,"-12"0"6"-15,8-5 1 0,9 4-3 16,0-2-9-16,7 0-3 16,10-1 2-16,5 1-5 15,8-1-9-15,8 0-4 16,6 4-9-16,5-1-12 16,4 1 16-16,3 0 14 15,10 0 2-15,0 0 6 0,6 1 2 16,5 3 1-16,0 0 0 15,-2-1 0-15,3 3-1 16,-7-1 1-16,-6 0-1 16,-8 3-15-16,-8 0-43 15,-15-1-28-15,-12-2-128 0</inkml:trace>
  <inkml:trace contextRef="#ctx0" brushRef="#br0" timeOffset="36336.0853">28892 12175 655 0,'36'0'2'0,"18"-7"-5"15,19-4 9-15,25-5 16 16,26 0-11-16,17-4-7 16,17 1-2-16,13-3-34 0,-3-4-90 15</inkml:trace>
  <inkml:trace contextRef="#ctx0" brushRef="#br0" timeOffset="41699.4764">24740 9325 489 0,'2'0'22'0,"-2"-3"8"16,0 2-8-16,0 1-3 0,4 0-9 16,2 0-7-16,1 0-4 15,3 0 1-15,8 0 0 16,6 4-2-16,5 5 2 15,5 0 2-15,5 9-4 16,7-3 4-16,5 7-2 16,3 6 5-16,5 4 10 0,2 8-7 15,-3 5-3-15,1 5 3 16,-7 10 3-16,-7 8 5 16,-6 6-4-16,-12 7-5 15,-16 8 5-15,-11 7-1 16,-18 3-4-16,-20 2 2 15,-19 5-5-15,-12-1-2 0,-11 1 2 16,-10-9-10-16,0-10-73 16,2-17-182-16</inkml:trace>
  <inkml:trace contextRef="#ctx0" brushRef="#br0" timeOffset="42667.6403">24053 11030 491 0,'0'4'12'0,"0"-2"-2"16,0 1-10-16,0 4-2 15,1 5 2-15,3 5 0 16,1 4-1-16,-1 6 1 15,-2 7 1-15,2 5-1 0,-4 11 0 16,0 3 3-16,0 8 1 16,0 5 4-16,0 2 1 15,-6 0-1-15,2-2 10 16,1-7-9-16,1-5-7 16,0-5 0-16,4-6-1 0,-2-5-1 15,0-10-1-15,0-1-30 16,-4-9-13-16,3-1-42 15,-6-12-125-15</inkml:trace>
  <inkml:trace contextRef="#ctx0" brushRef="#br0" timeOffset="43182.4461">24063 10926 567 0,'0'-5'-3'0,"-2"2"18"0,1 1-7 15,1 2-10-15,0 0-5 16,0 2-6-16,1 10-16 15,5 6 21-15,5 3 8 16,-2 3 0-16,6 1-2 16,-1-4-9-16,-1 1-4 0,4-7-5 15,1-2 7-15,0-4 5 16,-2-4 1-16,2-5-3 16,2 0 8-16,-2 0 3 15,0-5-1-15,-3-4 1 16,0-5 1-16,0-3 4 15,-3 2 18-15,-1 0 2 0,0 1-11 16,-4 1-2-16,0 6-4 16,-5 2-2-16,-1 5-3 15,1 0-1-15,0 0 4 16,-2 0-6-16,2 5-1 0,4 6 0 16,-1 3-1-16,2 4 2 15,2 3 1-15,2 4-2 16,1 0 0-16,1 2-3 15,0 0-30-15,1-2-39 16,-1-4-60-16</inkml:trace>
  <inkml:trace contextRef="#ctx0" brushRef="#br0" timeOffset="43515.5929">24801 11114 648 0,'4'5'5'15,"0"2"-17"-15,1 4 6 16,-1 5 6-16,1 6-1 15,-3 2-2-15,1 7-12 16,-3 4-7-16,0 1 5 16,0 7 3-16,-3 2 3 0,-2 1 5 15,-2 0-1-15,-3-3 6 16,0 2 1-16,1-8 0 16,-3-1-6-16,2-7-20 15,0-9-25-15,-4-10-49 16</inkml:trace>
  <inkml:trace contextRef="#ctx0" brushRef="#br0" timeOffset="43739.9145">24536 11472 661 0,'0'2'13'0,"2"-2"-11"15,5 0-13 1,5 0 12-16,10-3-2 0,7-3 1 16,6 0 2-16,11-9-1 15,3 1-9-15,6-4-41 16,-1-3-34-16,-3-5-110 16</inkml:trace>
  <inkml:trace contextRef="#ctx0" brushRef="#br0" timeOffset="44214.0355">25268 11141 624 0,'25'2'3'15,"2"1"-3"-15,2 2 7 0,5 1 6 16,2 5-9-16,-4 2-2 15,-7 5-1-15,-4 4-7 16,-9 6-7-16,-7 4 7 16,-5 4-1-16,-2 4-6 0,-13 2 1 15,-9 1 1-15,-1 0 13 16,-4-2 2-16,0 0 7 16,8-5 11-16,3-2-4 15,7-6-9-15,6-2-7 16,5-6-4-16,4 1 2 0,13-9-2 15,8 0 1-15,9-7 4 16,14-5-3-16,3 0 2 16,10-10-11-16,2-6-36 15,1-8-82-15</inkml:trace>
  <inkml:trace contextRef="#ctx0" brushRef="#br0" timeOffset="44742.6608">26187 11275 584 0,'10'14'-3'0,"-3"0"2"16,2 8 1-16,-1 4 0 15,0 3-1-15,-6 5-4 16,-2-1-8-16,0 1-11 0,0 2 16 16,-8-4-2-16,-4 1 6 15,0-5 4-15,-5-3 1 16,0-4 2-16,-3-5 6 15,-4-3 10-15,2-4-2 16,1-6-7-16,-2-3-2 16,3 2 2-16,-1-9 1 0,-1-9-2 15,2-6-6-15,1-3-3 16,0-5-4-16,6-2-1 16,-1-4 2-16,7 1 0 15,4-2 3-15,3 0 1 0,0 4-1 16,9-3 3-16,7 6 3 15,7 1-4-15,10 3 3 16,6 2 0-16,13 1 6 16,13 1 1-16,12 3-4 15,13-1-5-15,8 3 1 16,7-1-4-16,-3 1-62 0,-8-2-147 16</inkml:trace>
  <inkml:trace contextRef="#ctx0" brushRef="#br0" timeOffset="46606.6504">9394 9651 605 0,'-5'-3'-1'0,"-2"-1"4"16,-2 0-3-16,0 3 1 0,-3 1 0 15,-7 0-6-15,-2 12-10 16,-7 9 8-16,-4 12 4 16,-2 13 2-16,-2 16 0 15,-1 14 0-15,1 13 1 16,2 12 2-16,7 8 6 15,7-1 7-15,11-4-1 16,9-5-2-16,11-14-6 0,18-12-5 16,12-10 4-16,4-13-17 15,7-13-46-15,-4-12-53 16,-1-8-194-16</inkml:trace>
  <inkml:trace contextRef="#ctx0" brushRef="#br0" timeOffset="47180.462">7834 11265 683 0,'-6'-3'2'0,"1"1"3"15,4 2-2-15,1 0-7 16,0 15-5-16,3 9 7 16,4 14 0-16,-2 16 3 15,0 14-1-15,-5 14 1 0,-2 9 0 16,2 5-8-16,-10-2 0 16,2-1 4-16,-1-8 1 15,1-8 2-15,1-6 0 16,3-10-5-16,1-8-19 15,1-10-18-15,1-11-37 16,-3-10-61-16</inkml:trace>
  <inkml:trace contextRef="#ctx0" brushRef="#br0" timeOffset="47657.498">7805 11278 604 0,'0'0'57'16,"-2"0"-55"-16,2 7-13 15,0 7 0-15,0 6 11 0,5 10-3 16,0 1 3-16,4 3-10 16,1-2 2-16,5-4 6 15,-1-1-1-15,4-7-2 16,1-4-2-16,3-9 1 16,3-5 3-16,2-2 3 15,1-7 1-15,2-10-1 0,-1-6 0 16,-2 0 0-16,-3-2 2 15,-2-2 0-15,-4 2-2 16,-4 2 2-16,0 6 6 16,-6 4 1-16,-1 6-2 15,0 5 1-15,-2 2-3 0,0 9 3 16,0 9-5-16,0 3 0 16,0 4-1-16,2 4-2 15,1-3-5-15,3-2-58 16,-3-4-43-16,4-7-172 15</inkml:trace>
  <inkml:trace contextRef="#ctx0" brushRef="#br0" timeOffset="47935.0752">8218 12125 713 0,'9'0'5'0,"4"0"-11"15,3-5 11-15,11-5-2 16,4-3 1-16,3-2-4 15,1-1-2-15,1-2-38 0,-2 2-42 16,-3-2-68-16</inkml:trace>
  <inkml:trace contextRef="#ctx0" brushRef="#br0" timeOffset="48349.402">8738 11591 685 0,'20'-13'3'15,"1"2"9"-15,0-2 10 16,6 6-9-16,-4 2-9 0,-1 5-2 15,-5 2-10-15,-5 14-22 16,-9 11-9-16,-3 12-6 16,-7 11 6-16,-13 9-2 15,-9 5 20-15,-1 3 19 16,-8 3 3-16,4-8 19 0,4 0 26 16,4-8-7-16,11-8-12 15,5-9-13-15,10-5-7 16,5-9-3-16,14-5-1 15,13-8-2-15,7-8 7 16,10-2 1-16,9-16-6 16,3-7 0-16,7-9-10 0,-5-4-43 15,-1-4-68-15,-6-4-230 16</inkml:trace>
  <inkml:trace contextRef="#ctx0" brushRef="#br0" timeOffset="48883.1153">9513 11735 704 0,'9'3'-3'0,"0"1"-10"16,4 7 15-16,-1 5-1 15,3 1-5-15,-5 11-16 16,-5 1-7-16,1 6-5 16,-8 2 8-16,2 2 3 15,-4 0 21-15,-6 0 1 16,-2-5-1-16,-5 0 1 0,1-5 12 15,-2-4 7-15,-2-4-6 16,3-5-4-16,-5-2-2 16,0-3-1-16,-2-7 0 15,2-2-2-15,-4-2-5 0,1-6-11 16,-2-10 0-16,2-4 3 16,0-5-3-16,4-5 13 15,2-5-1-15,5-5 5 16,7 0-4-16,7-4 1 15,0-2 0-15,18 0 3 16,7 0-4-16,9 1 3 0,7 0 7 16,10 3-2-16,5 0-4 15,5 5 0-15,1 3-2 16,3 2-2-16,3 3-1 16,-3 6-23-16,-3 0-66 15,-4 6-157-15</inkml:trace>
  <inkml:trace contextRef="#ctx0" brushRef="#br0" timeOffset="52379.9739">25615 9919 228 0,'-2'0'251'0,"1"0"-227"15,1 0-9-15,0-2-3 16,0-3-8-16,8 1-5 0,-1 1-1 16,2-3 2-16,6 6-2 15,-1 0 1-15,4 0-6 16,-2 4-2-16,6 5 5 15,3 0 4-15,4 3-1 16,7-1 2-16,6 0-2 0,11-3 2 16,6 0 2-16,11-5-2 15,9-3 2-15,11 0-2 16,10 0 0-16,12-7-1 16,2-2 2-16,8-2-1 15,7 1-1-15,-2-1 2 16,1 4-3-16,-5 1 1 0,-2 3 0 15,-9 3 0-15,-7 0 1 16,-8 0 10-16,-13 0 3 16,-10 0-2-16,-11 3-5 15,-9 1-3-15,-15-2-3 0,-10 2-1 16,-13-3-1-16,-10-1-41 16,-8 0-36-16,-20 0-105 15</inkml:trace>
  <inkml:trace contextRef="#ctx0" brushRef="#br0" timeOffset="52935.1864">25486 9958 546 0,'0'4'24'0,"5"-4"-24"16,9 0-6-16,5 1 6 16,6 1 1-16,7 2-1 15,6 0 0-15,6-1 1 16,7 2-2-16,8 3-6 16,6-3-2-16,8 0 0 0,6 2 8 15,9-1 0-15,6-1 1 16,6 1-1-16,8-3 0 15,8-1 5-15,8-2 9 16,8 0 2-16,6 0-5 16,4-4 2-16,5-1-8 0,-4-2-2 15,1 0-1-15,-7 3-1 16,-8-2 1-16,-9 3-2 16,-8 0 1-16,-14 3 1 15,-13 0-1-15,-14 0 0 16,-11 0 1-16,-18 0-4 15,-16 0-23-15,-13 3-19 0,-13 0-51 16,-17 1-85-16</inkml:trace>
  <inkml:trace contextRef="#ctx0" brushRef="#br0" timeOffset="53392.6743">25488 10108 647 0,'16'0'-7'0,"12"-5"2"16,10-2 5-16,12 3 3 15,10 2-3-15,8 2 1 16,10 0-2-16,7 0-18 16,10 6-3-16,8 3-20 0,9-1 12 15,9 3 18-15,11-2 9 16,9-2 4-16,12-1 3 15,10-5 19-15,13-1 7 16,11 0 0-16,6-5 5 0,9-9 0 16,-1-1-7-16,-2-1-4 15,-5-3-4-15,-6-1-12 16,-13 1-5-16,-14 1-2 16,-15 3-8-16,-19 3-18 15,-22-1-33-15,-28 5-92 0</inkml:trace>
  <inkml:trace contextRef="#ctx0" brushRef="#br0" timeOffset="57093.2528">8820 10146 562 0,'1'0'13'16,"-1"0"-3"-16,0 0-13 0,0 0 3 15,0 0-1-15,0 0 2 16,0 0 1-16,0-2-1 15,0 2 3-15,-7-4-8 16,-1 0-8-16,-9-1 5 16,-2-2-1-16,-8 0 7 15,-4-2 3-15,-6 0 3 0,-7-4 11 16,-6 1 2-16,-9-4-3 16,-10 0-7-16,-4-2-4 15,-8 2-4-15,-10-3-1 16,-8-1 2-16,-9 0-7 15,-3 3 6-15,-12 0 1 0,-6 3-4 16,-8 3 3-16,-4 4 2 16,-3 4 0-16,-5 3 4 15,-3 0 29-15,-8 3-27 16,-2 9-2-16,1 5 15 16,-5-1-10-16,1 1-6 0,4 3 30 15,3-6-26-15,7 2-7 16,7-5-1-16,10-5-1 15,10-3 0-15,7-3-5 16,13 0-5-16,9-10-14 0,12-5-11 16,12-6-16-16,7-4-32 15,14-4-106-15</inkml:trace>
  <inkml:trace contextRef="#ctx0" brushRef="#br0" timeOffset="57941.4613">7815 10160 564 0,'0'-11'10'0,"-6"-2"3"0,-7 1 4 16,3 1-4-16,-7-3-10 15,-2 1-17-15,-5 0-3 16,-4 1-7-16,-6 0 4 16,-6 2 20-16,-7-1 0 15,-5 6 12-15,-6-3-4 16,-6 3 11-16,-10 5-2 0,-7 0 11 16,-10 0-19-16,-4 2-1 15,-13 9-3-15,-5 1-6 16,-11 6 11-16,-9 2-7 15,-5-1 13-15,-7 2-27 0,-8 2 15 16,-6 1-2-16,3-3 0 16,-2 4 0-16,4-2-7 15,0-3 7-15,4 1-4 16,6-3 2-16,3-3 1 16,12-5-1-16,7-1 1 15,10-5 2-15,14-2-2 0,11-2 1 16,14 0 0-16,14 0-7 15,8 0-13-15,13 0-31 16,13 0-49-16,13 0-208 16</inkml:trace>
  <inkml:trace contextRef="#ctx0" brushRef="#br0" timeOffset="62920.7248">16847 10729 477 0,'1'-4'106'0,"-1"-1"-93"15,0-1-6-15,0-1 4 16,0-1-4-16,-1-4-6 16,-5 1 0-16,3-4-3 15,-2 3-2-15,-3-5-10 16,-1 3-20-16,-3 0-6 0,-6-2-11 15,-3 3 3-15,-3 5 28 16,-5-4 21-16,-5 3 4 16,-1 1 12-16,0 0 15 15,-5 2 13-15,-1 0-10 16,-2 1-15-16,-5 2-8 16,-1-2-3-16,-5 5-5 15,1 0 0-15,-3 0-2 0,-5 5-3 16,1 5 3-16,-2 2-5 15,-3 6-5-15,2 4-8 16,-1-1 2-16,-2 8 1 16,2-1 8-16,-1 2-1 15,4 2 5-15,0 3 2 16,3 2 2-16,5 3 6 0,2 4-3 16,5 4 2-16,3 2-4 15,3 2-5-15,3 1 3 16,3 2 0-16,9 0-1 15,-1 1-3-15,8 1 5 0,2 0-4 16,8 2 1-16,1-4 0 16,7 2-3-16,0 3-8 15,2-3 3-15,9 0-1 16,2-6 5-16,3 1 1 16,3-4 1-16,5-1 4 0,3 0-4 15,4-2 1-15,3-2 1 16,3-4 3-16,5 1-2 15,2-5 0-15,5-3-1 16,1-2 2-16,4-5-2 16,2 0 0-16,2-3 2 0,3-5-3 15,-2 0 2-15,4-3-1 16,0 0 0-16,1-3 1 16,1-4 0-16,1 0-2 15,0-5 1-15,1-2 1 16,3 0 0-16,-3-4 1 15,1-8 5-15,0-8-1 0,2 1 3 16,-2-8-4-16,0-3 2 16,4-6-2-16,-1-2-3 15,-2-4-2-15,3-5 2 16,-4-3-2-16,-5-1 0 16,-2-4-1-16,-4-4-2 0,-2-3 3 15,-7-3 0-15,-3-2-2 16,-6-6 3-16,-5-3-1 15,-7-2 2-15,-3-2 0 16,-9-3 0-16,-5-2 5 0,-6-1-1 16,-4-1-5-16,0 1 4 15,-9-1 0-15,-8-2-5 16,-8 1-3-16,-7 3-7 16,-6 3-3-16,-12 3 3 15,-4 8-6-15,-10 7-9 0,-14 12 8 16,-8 12-17-1,-11 17-2-15,-14 14-35 0</inkml:trace>
  <inkml:trace contextRef="#ctx0" brushRef="#br0" timeOffset="73950.2041">26759 10757 645 0,'-4'-11'7'15,"-7"-1"-2"-15,2 0 2 0,1 2 2 16,-4 2-8-16,5-3-1 15,-3 2 1-15,-3 1-9 16,-3 2-22-16,-6 0-25 16,-3 4-6-16,-7 2-14 15,-8 0-43-15,-1 12 26 0,-6 3 83 16,1 1 27-16,-5 4 49 16,1 2 29-16,0 3-44 15,0 2-3-15,2 0-24 16,-3 8-7-16,0 0-2 15,5 6-11-15,2 0-5 0,3 2 2 16,2 0-4-16,5 4 0 16,2-1-13-16,5 2-7 15,2 7-1-15,-1 2 0 16,-1 7 2-16,0 6 2 0,-2 5 8 16,-1 2 7-16,7-1 4 15,1-2-1-15,7-3 10 16,7-5 5-16,8-7-4 15,8-2 2-15,14-7-3 16,14-6-5-16,13-4 3 16,9-10-2-16,10-7-1 15,9-5 1-15,10-11 0 0,10-7 2 16,8-2 4-16,8-12-6 16,10-9-4-16,1-9 1 15,6-7-3-15,1-9-5 16,-2-6-1-16,1-9-9 15,-8-9-7-15,-7-14 1 0,-12-10-7 16,-13-14-28-16,-15-9-52 16,-21-6 2-16</inkml:trace>
  <inkml:trace contextRef="#ctx0" brushRef="#br0" timeOffset="74057.0536">27660 11075 135 0,'-2'-126'120'16,"-32"9"49"-16,-23 7-78 16,-28 16-29-16,-19 9-3 0,-26 22-23 15,-25 21-18-15,-19 28-14 16,-11 18-8-16,-11 38-26 15,-2 20-17-15,13 13-18 16,17 7-111-16</inkml:trace>
  <inkml:trace contextRef="#ctx0" brushRef="#br0" timeOffset="82210.6992">27623 8060 542 0,'0'2'7'16,"0"-2"2"-16,0 0 4 16,0 0 8-16,0 0-16 15,0 0-2-15,0 2-4 16,7 8-4-16,1 1 3 0,5 12 0 15,0 13 1-15,3 10 4 16,-4 11-5-16,0 11 2 16,-4 9 2-16,-1 8-2 15,2 7 0-15,-3 0 2 16,1 3-1-16,-1 1 15 0,-1-1 1 16,0 1-8-16,-3-7-1 15,-2 0-3-15,0 0 0 16,-6-9 0-16,-2-4-5 15,-3-9 1-15,-4-7 1 16,3-7-9-16,-3-9-25 0,-2-9-17 16,-5-10-56-16,-3-12-127 15</inkml:trace>
  <inkml:trace contextRef="#ctx0" brushRef="#br0" timeOffset="82469.4959">27034 9386 745 0,'-7'2'1'0,"-1"-2"1"16,4 0 0-16,4 5-10 15,7 3-4-15,12 9 10 16,10 5 2-16,5 7 0 15,11 5-2-15,5 3-20 16,2 3-8-16,4-1-14 0,-3-1-14 16,-2-6-9-16,-2-4-46 15,-7-8-114-15</inkml:trace>
  <inkml:trace contextRef="#ctx0" brushRef="#br0" timeOffset="82659.521">28006 9380 838 0,'-59'78'4'0,"-5"-1"-1"15,2 6-2-15,1-7-19 16,7-8-68-16,3-22-124 15</inkml:trace>
  <inkml:trace contextRef="#ctx0" brushRef="#br0" timeOffset="83734.576">6669 7595 486 0,'7'18'39'0,"-3"8"-41"0,-1 12-1 15,1 10 4-15,1 15-1 16,-2 7 0-16,2 14 1 16,-2 6 2-16,1 6 2 15,-4 6 1-15,0 5 5 16,0-2-1-16,-2 2-4 15,-10-2 2-15,-1-9 3 0,-2-6 1 16,-1-8-5-16,-4-7-2 16,4-9-6-16,-4-7-5 15,0-7-32-15,-1-7-33 16,-2-8-35-16,-6-11-244 0</inkml:trace>
  <inkml:trace contextRef="#ctx0" brushRef="#br0" timeOffset="84044.3001">5845 8547 792 0,'8'0'7'16,"9"0"-23"-16,7 9-3 16,15 6 22-16,5 6-3 15,14 4 0-15,3 9-14 0,5 5-27 16,0 8 8-16,1 4-11 16,-3 1-12-16,-6-2 3 15,-6-6-13-15,-5-10 12 16,-7-10-54-16,-6-16 50 15,-6-8-119-15</inkml:trace>
  <inkml:trace contextRef="#ctx0" brushRef="#br0" timeOffset="84261.4051">6825 8150 756 0,'0'32'9'15,"-13"16"-6"-15,-4 23-4 0,-7 29 1 16,-5 23 1-16,-8 20-7 16,-7 10-44-16,-5-1-49 15,-2-17-151-15</inkml:trace>
  <inkml:trace contextRef="#ctx0" brushRef="#br0" timeOffset="90297.6133">24611 9166 577 0,'0'-3'9'0,"0"-3"0"15,7 3-10-15,4 1-4 16,5 2 0-16,6 0 3 16,8 12-1-16,8 13 3 15,6 11 1-15,5 14-1 0,9 13 3 16,6 6 4-16,8 14 4 16,4 7-4-16,2 10-5 15,0 0 5-15,-5 7 1 16,-10 5-6-16,-11 2-2 15,-23 4-25-15,-27-6-119 16</inkml:trace>
  <inkml:trace contextRef="#ctx0" brushRef="#br0" timeOffset="92215.866">9594 9238 607 0,'-16'0'0'0,"-3"0"3"15,5 0 2-15,2 0 2 16,-3 1-6-16,1 6-4 15,-2 4-7-15,-6 7-13 16,-2 8-5-16,-5 11 5 16,-3 7 6-16,-5 10-1 15,3 6 14-15,-2 7 4 0,2 7 3 16,2 8 9-16,5 7 4 16,-4 10 2-16,9 4 6 15,8 6-6-15,4-2-3 16,8-4-3-16,0-4-9 15,18-10-1-15,10-13 0 0,4-8-3 16,6-7-18-16,1-11-12 16,2-11-14-16,-2-11-40 15,-6-12-139-15</inkml:trace>
  <inkml:trace contextRef="#ctx0" brushRef="#br0" timeOffset="92634.156">9504 9419 594 0,'-20'32'3'0,"-3"7"-10"15,-1 15 6-15,2 14 2 16,0 14-4-16,0 16 0 0,5 17 4 16,2 7-2-16,8 10 1 15,7 3 0-15,0-7 0 16,22-9 0-16,13-16-13 16,18-20-41-16,13-19-26 15,11-18-93-15</inkml:trace>
  <inkml:trace contextRef="#ctx0" brushRef="#br0" timeOffset="93550.5174">24521 9306 583 0,'29'-5'3'0,"5"-2"-7"15,8 3 3-15,8 4 3 16,5 0-5-16,7 14 4 15,-3 11-3-15,4 9 0 0,-2 6 3 16,-4 14-1-16,-3 5-1 16,-6 7 1-16,-4 9-2 15,-12 5 1-15,-9 6 2 16,-10 10 0-16,-13 2-1 16,0 2 1-16,-22-2 6 0,-7-2 9 15,-6-5 0-15,-1-8-12 16,-6-11-1-16,3-5-7 15,-2-17-53-15,-3-19-92 16</inkml:trace>
  <inkml:trace contextRef="#ctx0" brushRef="#br0" timeOffset="93902.5974">25356 9348 653 0,'24'53'-4'15,"-4"9"6"-15,-1 8 10 16,-6 18 4-16,-10 8-9 16,-3 11-2-16,-25 9-3 15,-14 7 0-15,-15-5-39 0,-11-11-121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44:37.344"/>
    </inkml:context>
    <inkml:brush xml:id="br0">
      <inkml:brushProperty name="width" value="0.05292" units="cm"/>
      <inkml:brushProperty name="height" value="0.05292" units="cm"/>
      <inkml:brushProperty name="color" value="#FF0000"/>
    </inkml:brush>
  </inkml:definitions>
  <inkml:trace contextRef="#ctx0" brushRef="#br0">24139 2385 139 0,'-10'-4'297'16,"2"0"-292"-16,1 1 2 15,2-1 13-15,-2 1-12 16,0-1-7-16,6 1 0 16,-5-5-13-16,3 5-11 15,0-1 10-15,-1 1 10 0,-3-1 0 16,-3 1 3-16,2 1-1 16,-3-3 0-16,0 5 2 15,-1-2 2-15,3 2 7 16,-1-4 5-16,3 1 1 0,0-3-2 15,4-1-3-15,-1 0-1 16,-2 2-4-16,-1-6-4 16,-3 4-4-16,-2-2 1 15,-1 2 0-15,-8-1-1 16,1 4 2-16,-2-2 1 16,-5 1-1-16,0-1 2 0,-2 1 3 15,-5-1-4-15,0 1 0 16,-4-2 1-16,1 0-3 15,-5 0 2-15,-1 0-1 16,-2-2 1-16,-1 1 0 16,-3 0-2-16,-3 1 3 0,2-4-2 15,-4 4 0-15,2-2 0 16,-2 0 0-16,2-2 0 16,-2 2 1-16,2 0-1 15,-2 2 3-15,-2 0 2 16,2 2-3-16,-1 1 2 0,-1 2 2 15,-1 2-3-15,-3 0-1 16,-1 0 0-16,0 8-2 16,-3 0 1-16,-1 5-1 15,-1-1 0-15,1 5-4 16,-2 0 0-16,2-1 3 0,-1 6 2 16,2-2-2-16,1 2 2 15,2 3-1-15,1 2-1 16,3 0 2-16,1 1-1 15,1 2-1-15,-1 3 2 16,4 1-1-16,-2-2-1 0,2 2 2 16,2 0-3-16,4-1 2 15,0 3 0-15,2 2-1 16,0-5 1-16,5 3 1 16,5 0-2-16,2-1 1 15,3 0 0-15,2-3-1 16,3 3 1-16,3-1 0 0,1 0-1 15,0 2 2-15,3 1-2 16,2 2 1-16,1 1 0 16,-1 4 0-16,1 1 0 15,1 0 1-15,1-1-3 16,1 2 3-16,0-1-1 0,0 0-1 16,4-1 2-16,0 1-1 15,3-4-1-15,4 2 2 16,0-2-2-16,0 0 1 15,8-2 0-15,1 2 0 16,1 1 1-16,2-2 0 0,0 0 0 16,2 2 3-16,2 1-2 15,3-4 0-15,-2 2 0 16,3 0-1-16,1 2 0 16,3-2 1-16,1 0-3 15,2 3 2-15,0-2 1 0,2-4-3 16,3 2 2-16,-1-1 1 15,3-1-4-15,0-3 4 16,0 1-2-16,0 0-2 16,1-2 4-16,2 2-2 15,1-1 0-15,1-1 0 16,2 0-2-16,1-3 2 0,-3 2 3 16,2-3-4-16,-1-3 1 15,1 2 0-15,0-3-3 16,1-1 6-16,4-1-3 15,0 1-2-15,0-6 4 16,4 1-1-16,-2-1-2 0,5-1 1 16,1-1 0-16,2 0 1 15,-1-2 0-15,4-2-2 16,-1 0 2-16,3-2-1 16,-2-4-1-16,5 0 2 15,-1 0 0-15,2-2-1 0,-1-1-1 16,5-2 2-16,-2-1-1 15,2-1 0-15,-1 0 0 16,3 0 0-16,-3 0 1 16,2-5-3-16,0 1 4 15,0 0-2-15,0-3-1 0,0 3 1 16,3-4 0-16,-2 0 0 16,-1-1 1-16,1 0-1 15,2-3 0-15,-5-1 2 16,-2 1-2-16,-1-2 0 15,-1-3 0-15,1-1 0 0,0 0 1 16,2-3 1-16,-3-2-1 16,1-2 4-16,1-3 0 15,0-1-1-15,-1 0 0 16,-2-3-4-16,-2 0 2 16,0-1-1-16,0 0-1 15,-2-1 0-15,-1 1 1 0,-1-1-1 16,-3 0 0-16,-2 0 0 15,0 0-4-15,-3 3 2 16,-3-4-1-16,-2 1 1 16,-3-2 3-16,-4-2-1 0,1 0-1 15,-1-4 2-15,-5 1-1 16,-2 0-1-16,-1-2 3 16,-6 1-3-16,0-2 2 15,-4 2 0-15,-4 0 2 16,-1-2 4-16,-1-2 1 15,0 0-3-15,-2-2 1 0,-1 0-5 16,-1-4-1-16,-1-2 2 16,-1 1-2-16,-3-2 0 15,-3 1 1-15,-1-3-1 16,0 5 0-16,0-3 0 16,-7 0 3-16,-1-4-1 0,-4 0-1 15,-2-2-2-15,-1 0 2 16,-4 1 0-16,-3-5-2 15,-3 3 3-15,-4 0-2 16,-5-1-3-16,-1-1-4 16,-6 0 1-16,-7 3-4 0,-2 1-1 15,-5-1 6-15,-8 6 4 16,-9 3 6-16,-3 4-9 16,-10 7 5-16,-8 4 9 15,-4 6 9-15,-13 8 12 16,-7 7-26-16,-12 7-6 15,-7 9 1-15,-8 2-10 0,-14 17-8 16,-5 8-15-16,-8 11-21 16,-4 5-50-16</inkml:trace>
  <inkml:trace contextRef="#ctx0" brushRef="#br0" timeOffset="10380.5717">3208 6265 612 0,'0'0'3'15,"0"0"-5"-15,4 0-5 16,1 0 0-16,5 0 5 15,2 0 3-15,1-3-5 16,4 1-4-16,2 2-31 0,3 0 18 16,0 0 9-16,2 10 11 15,1-2-3-15,4 5-6 16,1 2 3-16,3-1 5 16,2 0 2-16,6 2 0 0,1 0-1 15,8-5 3-15,6 1-1 16,5-3-1-16,7-4 0 15,8-1 0-15,4-2 3 16,8-2-6-16,2 0 2 16,3 0 2-16,1 0 0 15,3 0 1-15,-1 1-2 0,2-1-2 16,2 2 1-16,2-2 1 16,2 4 1-16,-1-4 1 15,5 0-2-15,2 0 0 16,-2 0 0-16,1 0 0 15,2 0 0-15,-2 0 0 0,-2-4 2 16,0 1-3-16,0 0 1 16,-4-1 0-16,-1 2 1 15,2-2-1-15,-1 0-1 16,-4 3 2-16,-2-2 1 16,-2 0-2-16,-2 2-3 0,-1-1 6 15,-1-2-5-15,1-1 2 16,1 0 3-16,-3-4-3 15,2-2 2-15,-1 1 2 16,1-5-3-16,0 2 2 16,-1-2-2-16,2 2-2 0,-1-1 4 15,-4-1-3-15,0 3 0 16,-5 1 1-16,-3 1-3 16,-5 3 3-16,-6-1 0 15,-7 5-3-15,-5-1 4 16,-9 4 4-16,-3 0 0 0,-5 0-1 15,-5 0-2-15,-1 2-1 16,2 0 0-16,-4-2-20 16,-4-2-76-16,-5-10-332 15</inkml:trace>
  <inkml:trace contextRef="#ctx0" brushRef="#br0" timeOffset="16623.0033">17395 4825 619 0,'-2'-9'2'0,"-5"-2"0"16,-5-3-3-16,-2 2 0 16,0-5 0-16,-6 2-30 0,2 0 3 15,-7 1 8-15,1-1 0 16,0 1-6-16,-5 0 18 16,0 1 4-16,-5-2-3 15,-2-2-5-15,-2 3 11 16,-8-4 4-16,-3 6-3 15,-7-5 1-15,0 5-1 16,-8 0-3-16,-3-1-2 0,-2 0-3 16,-5 3 3-16,-3-1 4 15,-2 0 4-15,-2 3 15 16,0-3 0-16,-4 2-10 0,0-2-5 16,-3 2-1-16,-4 2-2 15,2 2 0-15,-5 3 2 16,-2 0-4-16,-1 0 4 15,-4 2-2-15,0 2 0 16,-3 4 2-16,2 1 6 16,6 2 13-16,0-2-16 0,2 0-1 15,5 2-2-15,2 0 1 16,2 1-1-16,2 3-3 16,3 1 2-16,2 6-1 15,0 3-1-15,1 2 2 16,3 7-1-16,3 1 0 0,0 0-1 15,4 5 0-15,6 1-1 16,1 4 3-16,3-2-2 16,4 3 1-16,1 5-1 15,2-1 0-15,2-1 1 16,5 2-1-16,4 1 0 0,2-4 2 16,1 1-4-16,2 3 0 15,3 0 3-15,3 2 2 16,2 1-2-16,6-1 2 15,1-3-1-15,6 1-1 16,7-4 0-16,1 3-2 0,5-3 2 16,1 1 0-16,0-1-2 15,7-3-6-15,6 2 2 16,1-1 0-16,6-1 0 16,1 0-1-16,4-1-5 15,4 0 6-15,1-2 4 16,4-4 0-16,4 2 7 0,2-3-5 15,-3-1 1-15,6-2 2 16,6 2 1-16,-3-4-1 16,7 1 1-16,1-2-2 15,0-4 1-15,5 0-1 16,2-5-2-16,4 2 2 0,1-4-1 16,0-2-2-16,4-2 2 15,0 0-2-15,4-8 0 16,-1 4 2-16,3-2-2 15,1-3 1-15,2 0 1 16,3 1-1-16,-2-2 0 16,4 3 1-16,-2-2-3 0,1 1 3 15,0 2-1-15,2-5 1 16,0 2-1-16,3-5-1 16,2 0 2-16,-2 0 0 15,1 0-3-15,-1-6 2 0,0-1 0 16,-5-2-1-16,2 0 1 15,2-4 0-15,1 3-1 16,-5-5 2-16,4-1 0 16,1-1-1-16,0-5 1 15,2-3-1-15,-2-1-1 16,2-1 2-16,-3-3-2 0,1-1-4 16,-2-1-5-16,-3-1-2 15,-2-2 2-15,-2-2 1 16,-6-4 9-16,0-2 0 15,-3-4 2-15,-4-4 0 0,0-3 5 16,-3-5 5-16,-4-7-1 16,-1-5 0-16,-4-4-6 15,-3-7-2-15,-7-3-2 16,-5-5-1-16,-6-1-3 16,-8 0-7-16,-7 1 0 15,-9-4 7-15,-7 4 2 0,-1-1 3 16,-18 0 2-16,-12 6-2 15,-9 2 1-15,-15 8-3 16,-20 9-13-16,-12 12-26 16,-18 14-82-16</inkml:trace>
  <inkml:trace contextRef="#ctx0" brushRef="#br0" timeOffset="27099.543">13261 7431 456 0,'2'1'8'0,"0"-1"-5"15,3 0-4-15,2 0 5 16,1 0-3-16,4 0 0 15,3 0 0-15,2 0-1 0,0-1 1 16,4-1 1-16,-1 2-4 16,-1 0 0-16,1 0-3 15,0 0-2-15,1 0 5 16,1 7 1-16,3-2 1 0,6 1-1 16,3 1 1-16,7-2 0 15,7 2 1-15,8-3-1 16,4 0 0-16,8-1 1 15,5 1-1-15,3-3 0 16,2 1 1-16,7 2-2 0,1-1 2 16,1 3-2-16,3-1 0 15,2 2 3-15,4 2-4 16,-1 0 3-16,4 3-1 16,3 0-1-16,-2-2-1 15,3-1 2-15,1 0 0 16,4 0 3-16,-1-2 1 0,5 0-4 15,0-2 1-15,2 2-2 16,1-3 3-16,0 2-1 16,5-3-2-16,-5 1 1 15,2-1 1-15,-4 1-2 16,6 1-1-16,-7-2 3 0,2 1 0 16,-1 2-3-16,2-3 5 15,-2-1 0-15,2 0 2 16,-2-1-1-16,2-1-2 15,0 2 1-15,2 0-2 16,-1-2 0-16,3 0 2 0,-3 0-2 16,5 0-1-16,-1 0 1 15,-1 0-2-15,3-2 3 16,0-3-2-16,0 0-1 16,0-3 1-16,1 1 1 15,1-2-1-15,-2 1-1 16,-1-3 2-16,1 2-2 0,0-2 2 15,-2 0 0-15,1 3-1 16,1-2 0-16,-5 2 0 16,2 1 0-16,-1-3 2 15,1 2-4-15,-3 1 3 0,1 1-1 16,0-1 0-16,1 0 0 16,-2 2 1-16,5-3-2 15,-4 1 2-15,1 2-2 16,1-2 2-16,1-1-1 15,-1-2 0-15,1 1-1 16,0-2 5-16,-3 1 0 0,-2-1 1 16,-5-1-1-16,-4-1 5 15,-10 2-4-15,-1 2 0 16,-6-2 2-16,-7 3 3 16,-3 2 2-16,-10-1-8 15,-8 4-1-15,-8-1-4 0,-7 4 2 16,-11 0 0-16,-8 0-3 15,-8 0-23-15,-12 0-57 16</inkml:trace>
  <inkml:trace contextRef="#ctx0" brushRef="#br0" timeOffset="34421.147">18742 8132 420 0,'0'0'4'0,"-5"0"5"15,2 0 6-15,1 0 16 16,0-2-17-16,2-2 2 16,0 0-6-16,0-1-9 15,2-2-1-15,3 1 1 16,0 2-1-16,-2 0-3 15,-1 0 2-15,-1 4 0 0,-1 0 0 16,0 0 0-16,2 0-4 16,0 8 3-16,-2 4 4 15,0 6 0-15,2 2 0 16,-2 2-1-16,0 0-2 16,1-1 2-16,3-3-1 15,3-4-1-15,6-3 3 0,3-5-3 16,7-6 1-16,11-2 1 15,7-18 0-15,15-10 6 16,18-15 7-16,16-14 5 16,16-10 9-16,21-13 4 15,21-7-11-15,11-8-12 0,7 7-6 16,1 2-3-16,-10 8-34 16,-21 10-85-16</inkml:trace>
  <inkml:trace contextRef="#ctx0" brushRef="#br0" timeOffset="47804.8648">13528 9102 515 0,'-12'2'-75'0,"3"-2"41"16,1 0 14-16,3 0 11 0,0 0-65 15,-2 0 35-15,2 0 36 16,-3-2-17-16,-1-3 0 16,2 0-68-16,0-3-43 15</inkml:trace>
  <inkml:trace contextRef="#ctx0" brushRef="#br0" timeOffset="48343.4643">13318 8874 419 0,'-6'-5'6'0,"-1"-3"16"15,6 3 3-15,-1-2-6 16,-1 1-6-16,1 3-2 16,0 0 8-16,-1 1-3 15,1 0 6-15,-3 0-5 0,4 0-7 16,1 2-6-16,-2 0 0 15,0 0-1-15,2 0 2 16,0 0-5-16,0 2-3 16,0 10 0-16,5 8 1 15,3 9 1-15,1 10 2 16,-4 11-1-16,0 12 1 0,-3 9 1 16,-2 11-1-16,0 8 0 15,-5 2 4-15,-5 2-1 16,-4 3 0-16,0 5 3 15,0-6-6-15,0 2 4 16,2 4 0-16,-3-4-3 0,2-3 7 16,2-9-3-16,2-10 0 15,4-10-2-15,3-16-2 16,2-10-2-16,0-13 2 16,0-7-3-16,2-7-1 15,2-8 1-15,-3-5-6 16,3-1-27-16,-4-17 9 0,0-10-36 15,0-10-93-15</inkml:trace>
  <inkml:trace contextRef="#ctx0" brushRef="#br0" timeOffset="48992.0675">13271 8815 556 0,'-1'0'-3'16,"-1"0"3"-16,2 0-1 16,0 0 2-16,0 0-1 15,0 0-2-15,0 0 2 0,0 0-3 16,0 4 1-16,0 4 0 16,0 7 1-16,7 6 2 15,-2 6-1-15,2 5 0 16,3 7 3-16,-2 4 5 15,3 3-2-15,2-3-1 16,-1-2 0-16,1-6-5 0,3-2 1 16,-1-10 0-16,1-8-1 15,7-5 1-15,-1-8-3 16,2-2 0-16,3-16 3 16,2-9 1-16,2-12 2 0,-1-6-1 15,1-11 0-15,-1-5 0 16,-4-2-1-16,-4-1-1 15,-5 2 4-15,-4 8-5 16,-6 9 4-16,0 11 22 16,-4 11-4-16,-1 8 4 15,0 11-7-15,-2 2-6 0,0 15-7 16,2 8-2-16,4 9 1 16,-1 7-1-16,2 5 0 15,3 6-4-15,5 6 3 16,7 3-3-16,2 1 0 0,9 1 1 15,5 0-5 1,5-4-33-16,4-7-58 0,3-10-67 16</inkml:trace>
  <inkml:trace contextRef="#ctx0" brushRef="#br0" timeOffset="50926.4534">14638 9869 540 0,'-14'2'3'16,"5"-2"-1"-16,3 0 11 0,4 0 8 15,2 0-15-15,0 0-5 16,0 0-3-16,2 2-5 16,9 1-2-16,3 1 8 15,6 1 2-15,7 4-6 16,6-2-1-16,4 2 1 15,6 0-5-15,11 0 1 0,3 0-3 16,10-2 9-16,9 0 0 16,7-2-1-16,9 1 0 15,15-3 0-15,3-1 0 16,11 0 0-16,12-2 6 16,8 0-3-16,10 0 4 15,7-2-2-15,6-3 1 0,1 3 4 16,4 0 0-16,-2 0 5 15,-2 1 0-15,-4 1-4 16,0 0-1-16,-5 0 7 16,-13-2-6-16,-6 2 0 0,-11-2 3 15,-9 2-4-15,-17 0-1 16,-12 9-4-16,-16-4-2 16,-18-1-62-16,-19-4-243 15</inkml:trace>
  <inkml:trace contextRef="#ctx0" brushRef="#br0" timeOffset="55144.5336">20410 8984 432 0,'-6'0'4'0,"-2"-3"-2"16,3 1 8-16,2-2-1 16,1 3-4-16,-1-1 9 15,3 0 1-15,-2 2 2 0,2-2 4 16,0 2-10-16,0 0-8 16,0 0-3-16,0 0-3 15,0 0-1-15,0 0 1 16,0 6 0-16,0 2 3 15,5 2-1-15,-2-2 2 16,6 2 0-16,1 0-2 0,-1 1 1 16,3 1 0-16,3 2-1 15,-2 3 2-15,4 1 1 16,-1 0-1-16,-3 4 2 16,-1 3-2-16,-5 2 0 0,1 0 2 15,-5 1-3-15,1 4 1 16,-4-2 0-16,2 1-2 15,-2 1 2-15,0-3-1 16,0-3 0-16,0-1 1 16,0-1-1-16,-2-2-1 15,-3 1 3-15,-5-4-2 0,0 0-3 16,-4 1 0-16,-1-2-3 16,-5-2-2-16,-1-2 5 15,-1-3 3-15,-2-2 0 16,2-2 1-16,-5-3-2 15,1-4 12-15,5 0-6 0,-1-8 5 16,4-6 0-16,0-6-4 16,1-8 10-16,2-1-15 15,1-4-2-15,1-5 1 16,2 2 6-16,3-1-6 16,0 2 0-16,2 3 1 0,3 5 1 15,-1 2 5-15,3 1 3 16,1 8-1-16,-2 2 1 15,2 1 0-15,0 3 0 16,0 1-3-16,0 0-4 16,0 0-3-16,0 0 1 0,2 0-2 15,5-1 2-15,4-1-2 16,3-3-2-16,4-1 2 16,5-1 0-16,12-5-1 15,2-1 3-15,11-3 1 16,10-5 1-16,6-4 0 0,11 0-2 15,1 0 1-15,4-1-2 16,-7 3 0-16,-5 7-16 16,-7 4-15-16,-7 4-14 15,-7 5-7-15,-4 3-79 16</inkml:trace>
  <inkml:trace contextRef="#ctx0" brushRef="#br0" timeOffset="58755.2824">21372 10012 462 0,'-11'0'3'0,"2"-4"4"16,0 1 17-16,2-3-5 0,0 2-14 15,1 1-3-15,2 0 4 16,3-1-2-16,-1 0-3 16,2-1 0-16,0 2-12 15,0-5 6-15,7 3 3 16,3 0 0-16,2-1 1 0,3 2 0 15,4 3 0-15,4-3 1 16,10 4 1-16,1 0-3 16,8 0 3-16,9 0-1 15,5 0 0-15,8 0-1 16,6 4 1-16,6-3 0 16,6 1 1-16,10 2-3 0,5-2 0 15,7 0-13-15,5-2-4 16,8 0-3-16,9 0 1 15,6 0 14-15,4 0 8 16,6 0-1-16,3 0 0 16,2 0 5-16,2 0 2 0,-5 0 4 15,-4 0 15-15,-1 1-18 16,-14 5 12-16,-1-1-8 16,-13 2 3-16,-3-2-5 15,-11 3-2-15,-9-3-1 16,-11 0-1-16,-8-1-4 0,-16 0-2 15,-8 1 2-15,-14-2-6 16,-9 1-27-16,-15 0-23 16,-7-2-22-16,-7-1-107 15</inkml:trace>
  <inkml:trace contextRef="#ctx0" brushRef="#br0" timeOffset="59349.8603">21833 10106 434 0,'29'2'2'15,"9"0"1"-15,9-1 11 16,8 1 13-16,10-2-19 16,7 0-8-16,6 2 2 15,5 0-5-15,10 2-16 0,6-2 2 16,7-1 5-16,11 3 0 15,11-3 7-15,6 3 4 16,13-1 0-16,13 1 1 16,11 0 10-16,8-1 4 15,12-1 4-15,8 0 4 0,6-2 2 16,1 0 2-16,4 0-1 16,-1 0-1-16,1 0-3 15,-6-2-5-15,-6 2-6 16,-13 0-9-16,-18 0-3 15,-22 0-53-15,-30 0-126 16</inkml:trace>
  <inkml:trace contextRef="#ctx0" brushRef="#br0" timeOffset="65573.0667">22891 4077 405 0,'-7'-9'6'0,"1"-2"22"0,1 0 19 16,2 3-10-16,1-1-7 16,-1 0 4-16,2 2-10 15,-1 1-10-15,0 1-10 16,2 3-4-16,0 2-1 0,0 0 1 15,0 0-6-15,0 0-2 16,0 2-5-16,0 8-3 16,0 3 16-16,4 5-1 15,2 6 0-15,2 1 2 16,-1 1-1-16,0 5-1 16,1 1 2-16,3 0-2 0,-4 0 1 15,1-3-3-15,0-1-9 16,1-5 3-16,1-5 7 15,5-7 1-15,4-8-2 16,10-3 1-16,13-20 0 16,18-17 5-16,15-14 8 0,20-19 8 15,23-13-5-15,15-7-6 16,13-4 0-16,10 0-4 16,2 6-5-16,-2 4-3 15,-12 12-29-15,-17 10-68 16,-15 11-218-16</inkml:trace>
  <inkml:trace contextRef="#ctx0" brushRef="#br0" timeOffset="68113.4491">16103 8538 168 0,'0'0'263'0,"0"0"-268"15,0 0 4-15,0-1 3 16,4-1 0-16,-4 2 0 16,2 0 4-16,-1 0-3 0,4 0-2 15,-3 5 0-15,6 6-1 16,-3 3 2-16,1 0-1 15,-1 0 0-15,-2 1 0 16,3-3-1-16,0-3 0 16,-1-1 1-16,0-3-1 15,7-2 1-15,1-1 9 0,5-2-2 16,7 0 12-16,6-9-2 16,10-10 0-16,8-12 4 15,13-11 0-15,12-12-2 16,10-11-10-16,10-6-9 0,9-6 0 15,-1-3-2-15,-6-4-33 16,-13 5-74-16</inkml:trace>
  <inkml:trace contextRef="#ctx0" brushRef="#br0" timeOffset="70989.2876">22772 8485 570 0,'4'0'5'16,"-4"0"-3"-16,0 0-6 16,2 2-2-16,2 3 0 15,1 0 0-15,4 2 4 16,2 2 4-16,-1 5-4 0,6-1 1 16,-1 7 0-16,-1 1-6 15,2 2-1-15,-3 4 2 16,2 0 1-16,-3 0 1 15,-4-1-2-15,6-2 4 16,-8-5 3-16,5-6-2 0,0-3 1 16,1-4 0-16,2-6 0 15,1 0-3-15,9-13 4 16,5-8 3-16,12-15 3 16,8-10 9-16,17-15-1 15,12-12 4-15,20-9-6 16,9-5-6-16,12-6-3 0,5 2-4 15,3 0 0-15,-1 6-33 16,-9 8-53-16,-10 3-235 16</inkml:trace>
  <inkml:trace contextRef="#ctx0" brushRef="#br0" timeOffset="79869.2643">8459 12314 285 0,'-6'-3'-1'0,"-1"-1"1"15,0-3 2-15,2 1 1 0,-2-1-4 16,-1 0 2-16,1 0 0 15,0-1-3-15,-2-2-7 16,0-1-23-16,-2 1-97 16</inkml:trace>
  <inkml:trace contextRef="#ctx0" brushRef="#br0" timeOffset="80770.3544">8102 12100 214 0,'0'0'67'16,"1"0"-51"-16,1 0-11 16,2 0 36-16,-1 0-14 15,1 0-18-15,0 2-2 0,-1-2-1 16,3 2-2-16,-3-1-2 16,2 2 2-16,1 0-2 15,1-3 0-15,0 4 1 16,2-3-1-16,0 3 3 15,2-2 1-15,3-1-4 16,3 1 0-16,0 0 1 0,3-2-1 16,4 2 3-16,-1-2-3 15,0 0-1-15,4 0 6 16,2 0 6-16,1 0 0 16,3 0 6-16,2 0-10 0,-1 0-5 15,3 0-1-15,1 1-1 16,-1 7 1-16,1-2-2 15,-1 4 0-15,5-3 0 16,-4 0 0-16,-1 2-2 16,2-2 2-16,1-1-1 15,1-2 0-15,1 2 1 0,-1-2-2 16,4-3 2-16,-3 1-1 16,-1-2 0-16,0 2 0 15,-1 0 1-15,1-2-1 16,-4 1 1-16,-1 3 0 15,3-2-2-15,-5 3 3 0,0 1-2 16,-6 1-1-16,5 0 2 16,-6 0-1-16,0 2 0 15,-1-2 2-15,3-1-4 16,-2-1 3-16,2 0 0 0,1-3-2 16,-1 0 4-1,3-1-2-15,-1-1-1 0,1 3 2 16,-3-3-2-16,3 0 0 15,-3 1 1-15,3-1-2 16,-1 0 2-16,-1 0 0 16,1 0-1-16,-3-1 0 0,3-2 0 15,0 0-1-15,1-1 2 16,-2 1-1-16,4-1-1 16,0-1 2-16,2-1-2 15,-1 1 2-15,1-2 0 16,-4 1-3-16,0 0 3 15,-3 0 0-15,-5 3-3 0,-5-1 2 16,-2 4 1-16,-7 0-2 16,-3 0 2-16,-5 0-24 15,-2 0-54-15,-2 0-111 16</inkml:trace>
  <inkml:trace contextRef="#ctx0" brushRef="#br0" timeOffset="82946.7981">11138 12207 304 0,'2'0'22'0,"-2"0"-13"16,0 0 4-16,0 0 24 0,0 0-3 15,0 0-4-15,0 0-8 16,0 0-4-16,0 0-3 15,0 0-10-15,0 0-1 16,0 0-1-16,0 0-2 16,2 0-2-16,7 0-4 0,3 0 3 15,6-2 3-15,7-3-1 16,8-2-2-16,4 0 4 16,7 0-2-16,2 0 0 15,5 1 2-15,-2 1 0 16,-5 1-2-16,-3 2 1 15,-7 2-3-15,-7 0 1 0,-7 0 1 16,-6 0-3-16,-2 5 4 16,-5-1 1-16,-4 0-1 15,0 0 1-15,-3 1 0 16,0-2-2-16,0 3-15 16,-3-1-15-16,-2-2-4 0,0 3-22 15,-2-4-47-15,2-2 2 16</inkml:trace>
  <inkml:trace contextRef="#ctx0" brushRef="#br0" timeOffset="83316.7395">11200 12354 442 0,'0'0'21'0,"0"0"20"16,0 0-24-16,0 0-2 16,0 0-7-16,0 0 4 0,5-4-6 15,10 1-4-15,7-3 2 16,11-3-1-16,9-3 2 16,11-1-3-16,4-4 0 15,6-3-30-15,2-3-126 16</inkml:trace>
  <inkml:trace contextRef="#ctx0" brushRef="#br0" timeOffset="86555.5285">13702 11144 526 0,'-10'-3'3'0,"-3"-7"-3"15,-1 5 15-15,3-3-4 16,0-3-8-16,-1 0-4 16,1-5-6-16,-2 2 0 15,2-3-8-15,-1 0 1 0,0 1 8 16,-5-2 2-16,0 0 5 16,-3 2-1-16,-1 1 0 15,-1 3 6-15,-2 0 4 16,-1-1-3-16,0 1 5 15,-2-1-5-15,-2 1-5 16,-2 1-1-16,-1-1-2 0,-2-1 1 16,-5 4-1-16,1-2-7 15,0 4-1-15,-2 0 7 16,1 2-2-16,0 2 2 16,-1 3 2-16,1 0-1 15,1 0 2-15,1 3-1 0,2 5 0 16,1 3 3-16,1 6-3 15,5-3 0-15,-1 2 2 16,6 5-4-16,1 0 4 16,4 1-2-16,1 5-3 0,2 2 3 15,-3 1 0-15,3 3-2 16,1 5 2-16,0 1 2 16,0 3-4-16,2 2 4 15,0 2-2-15,3 1-2 16,2 1 4-16,1 0-2 15,5 0 1-15,1 2 1 0,0 0-2 16,0 2 1-16,-2 1 3 16,8 1-4-16,-1-2 2 15,6-2-2-15,1 0 0 16,1-2 1-16,3 0 0 16,0-1-3-16,2-3 4 15,3 2-1-15,1-1-1 0,5-4 0 16,2-2-1-16,3 0 2 15,4-3-1-15,0-6 0 16,3 2 1-16,1-3-1 16,3-2 0-16,4-4 0 0,-2-2 0 15,4-1 0-15,0-2 0 16,4-4 0-16,2-2-1 16,-1-1 2-16,1-6-5 15,1 1 5-15,2-4-2 16,-2-2-2-16,0 0 6 0,-2-4-3 15,4-5 0-15,-2 0 2 16,0-5-2-16,0-2 1 16,-1-4 2-16,0-3-2 15,3-3 1-15,-4-5-1 16,-2-1 0-16,0-4-1 16,-3-3 2-16,-5-2-2 0,-2 0 2 15,-4 0-1-15,-4-2-2 16,-2 0 4-16,-3 1 0 15,-6 0-2-15,-5 0 1 16,-3 3 0-16,-5-3 2 16,-3-2 13-16,-1-1-13 0,-4-5 0 15,-2-1 0-15,0-3-3 16,-8-3 0-16,-2 0 0 16,-3 2-1-16,-7-3 6 15,-2 5-5-15,-5-2 2 16,-3 1 1-16,-4 4-3 0,-4 0-2 15,-4 1 2-15,-4 0 0 16,-5 3-8-16,-9 3 1 16,-5 3 3-16,-8 7 5 15,-8 10-2-15,-8 10 0 16,-9 11-7-16,-11 6-10 0,-12 24-10 16,-9 14-48-16,-11 9-143 15</inkml:trace>
  <inkml:trace contextRef="#ctx0" brushRef="#br0" timeOffset="95766.6871">13889 11492 114 0,'0'2'313'0,"0"-2"-310"16,-3 0-2-16,3 0 15 16,0 0 1-16,0 0-11 15,-2 0 3-15,2 0-1 0,0 0-6 16,0 0-2-16,0 5-3 15,0 5-2-15,0 0 5 16,0 8 1-16,0 4 0 16,2 2-1-16,3-1 2 15,2 0-3-15,4-5-1 16,5-3-3-16,9-6-4 0,11-9 5 16,13-7 2-16,14-20 5 15,17-14 1-15,21-14 17 16,17-17-4-16,15-5-10 15,10-8 0-15,8-1 1 0,2 2-5 16,-4 5-2 0,-7 7-3-16,-11 9 1 0,-16 9-45 15,-18 11-64-15</inkml:trace>
  <inkml:trace contextRef="#ctx0" brushRef="#br0" timeOffset="103500.2187">15124 12893 297 0,'28'-4'118'16,"0"-3"-118"-16,10 2 0 15,9-5 4-15,11 3-2 0,3 0-1 16,8 0-1-16,8 2 0 16,9-3 0-16,10 2-4 15,7-4-1-15,6 3-3 16,13-2-8-16,7-1 6 15,8 1 7-15,6 0 2 16,13 2 4-16,8-1 8 0,10 5 13 16,7-4-4-16,15 2-3 15,9 1-7-15,8-2 4 16,11 3-7-16,9 0-4 16,9-1 0-16,9 2-3 15,6 2 2-15,7-2-3 0,8 2-5 16,6 0 4-16,7-2-1 15,0 2 2-15,12 0 1 16,5 0 0-16,10-5 0 16,4 0 9-16,0-1-4 0,9-1-4 15,2 0 8-15,3 0-4 16,-1 2-4-16,-3-1-2 16,-2 1 2-16,0 3 0 15,-2 2-1-15,-6 0 4 16,1-1 4-16,-1 2 8 15,-2 3 0-15,-2 1-2 0,-7 2-1 16,-3 0 8-16,-5 2-9 16,-8 2-6-16,-9 1-1 15,-9 3 0-15,-9-3-5 16,-5 1 2-16,-9-1-2 16,-5-1 1-16,-12 0 2 0,-7-2 0 15,-9-1 0-15,-15 0-1 16,-15 1-2-16,-20-2 0 15,-18-2-1-15,-19-3-15 16,-20 0-10-16,-23-2-38 16,-24-11-95-16</inkml:trace>
  <inkml:trace contextRef="#ctx0" brushRef="#br0" timeOffset="104334.1509">22093 11910 573 0,'2'5'21'0,"1"0"-23"0,2 7-9 15,4 5 6-15,5 13 2 16,4 9 1-16,5 11 7 16,3 12-2-16,0 12 4 15,-3 8 14-15,-4 7-7 16,-7 9 9-16,-9 6-12 16,-3 6 17-16,-12 4-14 0,-10 4 1 15,-5 2-8-15,3-4-4 16,-1-15-34-16,3-18-152 15</inkml:trace>
  <inkml:trace contextRef="#ctx0" brushRef="#br0" timeOffset="107323.1451">21928 13752 586 0,'6'1'9'16,"-3"-1"-1"-16,2 0-2 15,2-1 2-15,-1-3 2 16,1-1-5-16,-3-2-2 15,1 0-1-15,-3-2 0 16,-2 0-2-16,0-2-8 0,0-1-7 16,-9-1-6-16,-6-1 9 15,-4 1-1-15,-6 3 9 16,-2-1 3-16,1 4 0 16,-5 2 3-16,-2 1 4 0,2 4-1 15,-1 0 1 1,0 0-5-16,1 5-2 0,1 6 2 15,1 2-3-15,6 1 0 16,3 5 1-16,0 1-3 16,8 3 2-16,2 4 1 15,3 0-1-15,7 3 1 0,0 2 1 16,8 2-1-16,10 0 1 16,7 2-2-16,4-4 3 15,10 2 6-15,5-4-5 16,2 1 4-16,6-1-3 15,1-4-2-15,-2 3 0 0,-2 0 1 16,-5-1-2-16,-5 1 0 16,-5 1 1-16,-9 2-2 15,-9 2 2-15,-8 0 1 16,-8 3-7-16,-3 1 1 0,-16 1-6 16,-10 1 2-16,-8-1 4 15,-5-6-5-15,-6 0 4 16,-5-6 6-16,-4-11 0 15,4-2-1-15,-1-8 12 16,6-6-8-16,1 0 8 0,10-17 14 16,3-7-14-16,10-9 0 15,12-8 6-15,12-7-17 16,7-9 7-16,27-13-8 16,18-3 1-16,18-7 2 15,13-8-6-15,0-3-27 16,-5-3-100-16</inkml:trace>
  <inkml:trace contextRef="#ctx0" brushRef="#br0" timeOffset="111114.6954">29743 12127 619 0,'2'0'6'0,"0"0"-2"0,1 0 1 16,3 0 0-16,2 0-8 15,2 0 2-15,6 0 1 16,0 13-2-16,3 4-1 16,3 8 1-16,0 11-3 15,2 8 3-15,-7 10 3 0,0 5-2 16,-3 9 2-16,-3 1-1 16,-1 3 5-16,-1 5 9 15,-2-3 9-15,1 1-3 16,-3 2 1-16,0-2-15 15,-3 3-5-15,2-6-4 16,-4-12-66-16,0-14-155 0</inkml:trace>
  <inkml:trace contextRef="#ctx0" brushRef="#br0" timeOffset="113254.6443">29418 13561 590 0,'0'1'17'0,"0"-1"5"16,0 0-5-16,0 0-11 15,0 0-8-15,0 6-2 16,2 3-3-16,6 5 4 15,0 10 2-15,5 4 2 16,-2 8-3-16,1 7-5 0,-3 5 7 16,-1 5 0-16,-3 3 0 15,-2-1 1-15,-1 0-1 16,-2-1 1-16,2-2 4 16,-2-4 4-16,0-2 5 15,0-1-10-15,0-1 4 16,2-3-1-16,-2-2-5 0,0-3 0 15,0-4 0-15,-4-1-1 16,1-6-28-16,-2-7-25 16,-3-10-63-16,1-8-160 15</inkml:trace>
  <inkml:trace contextRef="#ctx0" brushRef="#br0" timeOffset="113868.6014">30061 13613 627 0,'45'-7'-4'0,"3"-8"6"0,12 3-2 16,1-2 2-16,-4 0-2 16,1-1 0-16,-7 1-2 15,-4 1-4-15,-4 1 1 16,-6 1-5-16,-7 1-17 15,-9 0 9-15,-6 3 6 0,-10 2 11 16,-5 1 1-16,-8 0 4 16,-19 4-7-16,-14 0-11 15,-12 0 1-15,-13 5 7 16,-10 10 3-16,-7-1 5 16,1 6 3-16,1 0 6 15,4 5 10-15,10-2 0 0,10 4-14 16,9-2-8-16,10 2 2 15,11-2-1-15,12 3-2 16,15-3-1-16,5 3 2 16,17-1-5-16,17 0 2 0,5 2 1 15,10-2 2-15,7 0-4 16,0-1 4-16,0 1-1 16,-6 0 2-16,-9 0 0 15,-12-1-1-15,-16 1 7 16,-18 5 4-16,-11 0 6 15,-34 9 8-15,-31 7-12 0,-31 10-10 16,-35-1-18-16,-32-2-119 16</inkml:trace>
  <inkml:trace contextRef="#ctx0" brushRef="#br0" timeOffset="115320.6843">15839 12748 537 0,'0'-5'8'0,"0"3"3"15,0 0 9-15,0-2-4 16,0 4-13-16,-4-2-2 16,-4 2-14-16,-4 0-15 0,-5 0-10 15,-5 4-9-15,-7 5 22 16,-1 3 19-16,-6 1 5 15,-3 1 3-15,-7 4 15 16,-2-2 10-16,-7 2 8 16,-5-4-6-16,-3 2-9 15,-5-1-3-15,-3-2-3 0,-5-3-10 16,-2-1 0-16,-7-4-1 16,-3 1-2-16,-6-3 0 15,1 1-8-15,-4-1-14 16,-1-3 11-16,0 4 0 0,3-4 7 15,1 0 3-15,3 0 0 16,1 0 0-16,5 1 4 16,5-1 3-16,5 0 7 15,6 0 2-15,5 0-8 16,8 0-6-16,10 0-1 16,5 0 0-16,6 0-12 0,9 0-48 15,5 0-49-15,7 0-239 16</inkml:trace>
  <inkml:trace contextRef="#ctx0" brushRef="#br0" timeOffset="116247.4859">14940 11651 556 0,'0'3'19'16,"0"-1"3"-16,0 2-22 15,1 5-9-15,1 7 5 0,1 7 4 16,1 10-2-16,0 11 3 16,-2 14-8-16,0 15 9 15,-2 14 3-15,0 10-3 16,-4 14-2-16,-7 7 1 16,-3 8 0-16,-3 4 10 15,-3 6 19-15,-4 3 6 0,0-1-12 16,-6-4-5-16,3-6-5 15,3-9-6-15,5-10-8 16,1-14 1-16,4-17-52 16,-3-19-113-16</inkml:trace>
  <inkml:trace contextRef="#ctx0" brushRef="#br0" timeOffset="117732.5509">13923 13961 398 0,'0'0'280'0,"0"0"-275"16,-2 0 1-16,1 0 11 16,1 0-12-16,0 7-9 15,3 14 1-15,2 11 1 16,2 18 1-16,0 15 4 0,-4 18 2 16,-5 17 2-16,-6 11-1 15,-11 14-5-15,-6 7 2 16,-2 5-3-16,1 5 0 15,9-2-20-15,4-15-76 16,8-18-255-16</inkml:trace>
  <inkml:trace contextRef="#ctx0" brushRef="#br0" timeOffset="119396.3777">29381 15165 372 0,'3'0'166'0,"-1"0"-156"16,1-9 3-16,-1-2 1 15,1-3-5-15,0-2-5 16,-1-4 2-16,-2-5-5 16,0-1 1-16,0-3-4 15,0-3-9-15,-2 1-7 16,-11 3-4-16,-4 1-9 0,-9 4 13 16,-4 5 14-16,-6 6 8 15,-4 5 14-15,2 3-1 16,-1 4 4-16,5 0 5 15,5 0 2-15,9 7-10 16,8 4-13-16,4 2-5 0,6 4-3 16,4 3-2-16,8 6 5 15,7 5 0-15,10 5 0 16,5 4-1-16,4 5-7 16,6 2-2-16,-1 4 4 15,-2 5-2-15,0-1 3 16,-5 2 4-16,-5-2-1 0,-9-5 2 15,-5 0 1-15,-11-5 1 16,-4-6 10-16,-7-3-3 16,-15-4 1-16,-7-5 1 15,-5-7-5-15,-5-7-1 16,-5-9 0-16,0-4-4 0,-2-9-3 16,4-12-9-16,6-8 0 15,9-6 7-15,7-8 0 16,11-4 1-16,9-3 5 15,12-3-1-15,17-6 1 0,15 0 6 16,5 2-6 0,9 4-2-16,0 3 1 0,-6 7-26 15,-6 5-104-15,-10 10-103 16</inkml:trace>
  <inkml:trace contextRef="#ctx0" brushRef="#br0" timeOffset="119746.0313">29961 14979 703 0,'14'16'16'15,"-9"-5"-21"-15,1 9 1 16,-1 5 4-16,2 8-2 16,-3 9 0-16,-4 8-2 0,0 0-12 15,-6 1 1-15,-4-1-4 16,-5-2-11-16,1-7-2 15,-1-3-8-15,1-6-1 16,-4-5-3-16,2-9-25 16,-4-4-129-16</inkml:trace>
  <inkml:trace contextRef="#ctx0" brushRef="#br0" timeOffset="119974.4074">29517 15261 526 0,'-6'-2'150'15,"3"-3"-136"-15,3 2 13 16,0-1-18-16,13 0-11 16,10-1 5-16,9-2-4 0,12-3 1 15,4 2 1-15,6-4-13 16,1 0-31-16,-2-1-30 15,-7 0-42-15,-7 1-177 16</inkml:trace>
  <inkml:trace contextRef="#ctx0" brushRef="#br0" timeOffset="120487.6758">30359 14851 685 0,'13'0'14'15,"0"-3"-9"-15,2-3-3 16,5 1 0-16,4 4-1 0,-1 1-2 16,0 0 0-16,1 3 0 15,-7 10-12-15,0 5-23 16,-7 6-22-16,-3 2-10 16,-2 8 43-16,-5 2 23 15,0 1 2-15,0 1 5 16,0-2 22-16,0-1-2 0,0-3-10 15,5-3-1-15,4 0 5 16,3-4-5-16,-3-5-10 16,2-2 1-16,-2 1-1 15,-3-7-2-15,-3-1 0 16,-3-3-1-16,0-2 2 0,-9 1 13 16,-9-1 0-16,-5-3-10 15,-1-1-3-15,-5-2-2 16,-1 0-6-16,1-2-4 15,5-7-23-15,3-5-27 16,8-3-49-16,5 0-106 0</inkml:trace>
  <inkml:trace contextRef="#ctx0" brushRef="#br0" timeOffset="120643.5167">30797 15126 705 0,'2'3'44'0,"-2"-1"-17"16,0 0-9-16,0-1-15 16,0 1-7-16,0-2-30 15,0 0-57-15,4-16-144 16</inkml:trace>
  <inkml:trace contextRef="#ctx0" brushRef="#br0" timeOffset="121121.5331">31424 14764 708 0,'22'0'14'0,"-6"-9"-18"16,-2-1 3-16,1 5-18 15,-10 1-21-15,-5 1 18 0,-13 3 6 16,-14 7-32-16,-9 10 2 16,-7 2 39-16,-5 6 8 15,1 1 26-15,4 5-6 16,7-1-10-16,7-2-8 15,10 0-1-15,8-3 2 0,9-4 4 16,2 2-3-16,11-3 11 16,8-2-11-16,7 1-2 15,1 0 11-15,2-2 1 16,-2-1-1-16,-5 0-8 16,-5-2-6-16,-8 0 0 0,-6 3-1 15,-3 1-2-15,-7-3 2 16,-9 3 5-16,-7 0-9 15,-4-5 1-15,0-3-10 16,-2-8-35-16,7-2-75 16,5-11-345-16</inkml:trace>
  <inkml:trace contextRef="#ctx0" brushRef="#br0" timeOffset="121527.089">31756 14851 588 0,'44'9'152'0,"-10"0"-156"16,-2 3 4-16,2 4-1 16,-5 2 0-16,-7 1-14 0,-7 6-15 15,-9-1 16-15,-6 4 6 16,0 0-7-16,-13 2-2 15,-7-2 6-15,-3-3 10 16,-6-4 3-16,0-6 1 16,1-5 2-16,0-4 6 0,-3-6-4 15,4 0 7-15,-4-15-2 16,1-6-9-16,-1-8-3 16,3-6-6-16,0-5-1 15,7-6 4-15,5 0 5 16,11-2 4-16,5-2 2 15,7 3-7-15,22-2 4 0,17 6-3 16,18 2 3-16,23 3 7 16,15 6-5-16,11 9-7 15,4 5 2-15,-5 5-32 16,-10 6-104-16</inkml:trace>
  <inkml:trace contextRef="#ctx0" brushRef="#br0" timeOffset="122954.9931">12458 15812 743 0,'-11'-1'-5'0,"1"-10"1"15,3-2 6-15,-1-1 7 0,-1-2-10 16,0-2 2-16,-2 1-14 16,-5-1-9-16,-4 1-14 15,-2 3-11-15,-9 3 2 16,-7 3 13-16,-3 3 22 15,-7 5 5-15,1 0 1 16,-2 6 6-16,1 9 1 0,2 1 11 16,7 7 3-16,8 2-3 15,6 3-11-15,13 4-5 16,7 6 1-16,5 3-6 16,15 2 0-16,14 0 6 0,14-2 0 15,9 2 0-15,11-5 3 16,5 3-1-16,6-3 0 15,0 3 0-15,-3-2-2 16,-5 2 2-16,-10-2 1 16,-9-1 1-16,-13-1 3 15,-8-1 14-15,-18 0 0 0,-9 1 5 16,-15 1-5-16,-21 1-9 16,-11-1-4-16,-14-3-6 15,-8-4-8-15,-3-9 4 16,0-9-8-16,10-11-2 15,7-4-2-15,12-17 1 16,13-12 10-16,15-8 1 0,18-9 5 16,12-8 0-16,27-8 2 15,17-9 7-15,15-5 1 16,14-6-7-16,1 2-3 16,2 2-1-16,-7 5-27 0,-3 10-31 15,-10 12-14-15,-9 12-13 16,-14 11-108-16</inkml:trace>
  <inkml:trace contextRef="#ctx0" brushRef="#br0" timeOffset="123266.1492">13187 16295 491 0,'22'6'313'0,"1"-6"-321"15,6-1 11-15,9-11-1 16,6-1 0-16,1-4-1 16,5-1-26-16,-5-3-37 0,-4-2-60 15,-3-4-209-15</inkml:trace>
  <inkml:trace contextRef="#ctx0" brushRef="#br0" timeOffset="123752.9422">13643 15764 810 0,'14'-9'9'0,"3"-2"-1"16,6-1-4-16,4 2 1 0,2 0-2 16,-1 7-4-16,-5 1 0 15,1 2-11-15,-6 5-19 16,-5 10-12-16,-6 8-7 16,-2 2 9-16,-3 7 11 15,2 0 20-15,-2 4 9 16,3 0 2-16,4-1 0 0,7-1-1 15,2 0 8-15,5-2 3 16,3-2 0-16,1 2 3 16,0-2-3-16,-5 4-1 15,-5-4 3-15,-5 5-2 16,-10 1-2-16,-2-1 1 0,-9-1-4 16,-16 4 7-16,-6-8-1 15,-6 2 0-15,-4-5-4 16,-3-4-6-16,1-8-1 15,1-3-11-15,5-11-22 16,3-1-18-16,7-13-47 0,8-7-63 16,9-7-241-16</inkml:trace>
  <inkml:trace contextRef="#ctx0" brushRef="#br0" timeOffset="123900.2159">14040 16165 408 0,'7'8'310'0,"-3"-5"-259"16,-3 1-36-16,-1 0-11 15,0-4-25-15,0 0-76 0,-7-12-144 16</inkml:trace>
  <inkml:trace contextRef="#ctx0" brushRef="#br0" timeOffset="124449.3099">14656 15666 759 0,'41'-17'0'0,"4"-1"3"16,3-6 0-16,3 1-1 15,-7-2-17-15,-2 0-10 0,-9 2-12 16,-5 0 13-16,-7 1 7 16,-6 6 8-16,-6 4 10 15,-9 3 3-15,0 2 9 16,-14 7-1-16,-13 0-13 15,-9 7-3-15,-9 11 0 0,-9 7 4 16,-7 7 1-16,-1 1-1 16,-2 5-1-16,5 3 2 15,4 2 1-15,6-3 0 16,11-3 0-16,10 0-4 16,9-5 2-16,9-5-1 15,10-2-2-15,7-4 1 0,16-3 2 16,8-3 6-16,6-3 10 15,7-5-2-15,-3 2-4 16,2 0-2-16,-8 2-5 16,-8 2-1-16,-10 2-1 15,-12 4-1-15,-5 6 3 0,-12 2 3 16,-13 4-3-16,-6-1 0 16,-3-1-14-16,-3-2-4 15,2-10-20-15,4-7-66 16,5-6-95-16</inkml:trace>
  <inkml:trace contextRef="#ctx0" brushRef="#br0" timeOffset="124743.2827">13938 15969 740 0,'2'3'70'0,"5"-3"-46"0,1 0-29 15,6 0 3-15,-2 0-58 16,-7 0-71-16,-3 0-206 16</inkml:trace>
  <inkml:trace contextRef="#ctx0" brushRef="#br0" timeOffset="125476.5366">15072 15780 777 0,'0'-8'6'0,"6"-2"-5"15,8 2-2-15,6 0 3 0,1 1-1 16,6 4-3-16,2 3 1 15,3 0 0-15,2 3-4 16,-5 10-4-16,2 3-11 16,-8 3 7-16,-1 5 10 15,-5 2 2-15,-2 1 0 16,-6 3 3-16,-4 1-4 0,-5-2 3 16,0-2 0-16,-10-2 0 15,-9-1 1-15,-5-3-1 16,-5-6-3-16,-7-3 2 15,-4-7 0-15,-4-5-2 0,0-2 1 16,3-11-9 0,-1-9 7-16,3-8 5 0,10-5-2 15,10-5 6-15,11-7-1 16,8-3-2-16,22-3-1 16,17-4 0-16,17 0 1 15,18-4 3-15,14-1-2 0,11-3-3 16,8-1 0-16,10 2-18 15,-2 0-56-15,1 3-91 16</inkml:trace>
  <inkml:trace contextRef="#ctx0" brushRef="#br0" timeOffset="128639.6478">15318 12108 530 0,'-9'0'5'15,"-1"0"23"-15,7 0-1 16,1 0-9-16,2 0-14 15,0 0-4-15,0 0-2 16,0 0-3-16,5 0-13 16,9 0 5-16,3 3 13 0,6 1-1 15,9 1 1-15,4 0 1 16,7-1-2-16,7-3 1 16,6 2 1-16,5-3-2 15,6 0 2-15,6 0 1 16,6 0 0-16,5-3 2 0,6 0-1 15,7-2 0-15,2-1 1 16,5 0-2-16,4 0-1 16,6 0 2-16,3-1-1 15,9 2-2-15,0-2 0 16,4 0 1-16,6-1-1 0,0-4-1 16,8 3 1-16,-6-1 1 15,7-1-2-15,-1 0 1 16,2-2 2-16,4 1-4 15,-4 2 2-15,6-1 2 16,5-3-3-16,-3 3 2 0,2-1-1 16,0-1-2-16,-1 2 4 15,-4 0-2-15,1 1-1 16,-1 1 1-16,-2 0-1 16,1 2 2-16,-3-2 0 0,3 3-2 15,-3 1 0-15,1 2 3 16,-1 0-3-16,-1-3 1 15,1 1 0-15,-3 1-1 16,-4 1 2-16,3-1-1 16,-1 0 0-16,0 2 0 15,3 1 0-15,-2 1-1 0,0 0 2 16,1 0-1-16,0 0 0 16,0-2 1-16,-3 2-1 15,5 0 0-15,1 0 1 16,-1 0-2-16,7 0 0 15,-2-2 2-15,5 0-2 16,4 1 2-16,0-5 2 0,7 2-4 16,0 0 2-16,5-6 0 15,1 3-1-15,4-4 0 16,-2 3-1-16,1 3 2 16,-6-3 2-16,3 4-3 0,-3 1 1 15,1 1 0-15,0 2-2 16,3 0 2-16,0-2 0 15,-6 2-2-15,5 0 2 16,-3 4 0-16,0-1-1 16,-9 1 1-16,-3 1-1 15,0-1 1-15,-9 1-1 0,0 1 0 16,-10-3 0-16,-7 2 1 16,-9-1 0-16,-7 0 3 15,-12-1 0-15,-10-1-2 16,-13 0-1-16,-8 0 0 15,-14-2 0-15,-8 0 2 16,-15 0-3-16,-11 0-1 0,-13 0 0 16,-12 0-26-16,-14 0-43 15,-26-6-126-15</inkml:trace>
  <inkml:trace contextRef="#ctx0" brushRef="#br0" timeOffset="129730.048">15723 12266 462 0,'26'-4'2'16,"6"1"13"-16,10-1 17 15,12-1-10-15,5 2-17 16,8-1-3-16,10 2-1 16,6 1-1-16,5-1 0 0,3-2 2 15,10 2-2-15,4-1 0 16,7-1 1-16,7-3-2 16,8 4 0-16,4-3 1 15,9-1-1-15,8 2-2 0,6-2 4 16,4 1-2-1,9 1 3-15,9-2-6 0,5 0 3 16,4-1-4-16,9 1-4 16,8-2 5-16,2 1 3 15,4-2-2-15,2 3 3 16,2-1 0-16,2 0-1 0,2 2 2 16,1 2-1-16,2 2 1 15,-4 2 2-15,1-2 6 16,-1 2-2-16,1 7-1 15,-1 0-4-15,4-3 3 16,0 3-5-16,0-2 0 16,4 2 3-16,0-3-2 0,-1-1 0 15,3 3 1-15,-1-2 1 16,3-1-3-16,0-2 2 16,4 3-3-16,2-5 1 0,-1 1 1 15,6 0-3 1,1-4-3-16,2-3 4 15,1-2 0-15,1 0 2 0,1-1-2 16,-1-1 2-16,-9 0-1 16,-3 4 0-16,-12-2 0 15,-7 4 1-15,-10 0-2 0,-15 1 1 16,-6 0 2-16,-13 0-1 16,-12 3 15-16,-13 1 10 15,-10-3-6-15,-11 2-8 16,-11 1-10-16,-11-2-2 15,-11 1-26-15,-10-6-68 0,-13-6-390 16</inkml:trace>
  <inkml:trace contextRef="#ctx0" brushRef="#br0" timeOffset="143636.994">25890 11148 482 0,'10'-4'-1'0,"-3"1"3"0,3-1-1 16,1 4 3-16,4 0 0 16,2 0-1-16,5 0-1 15,0 6 3-15,7 6-3 16,3 8 0-16,2 3-1 15,3 10-2-15,1 9 3 16,-3 6 0-16,6 9-1 0,1 7 6 16,-3 9 11-16,4 8-3 15,-1 5 9-15,-1 4-5 16,-2 12-11-16,-2 2 10 16,-5 4-4-16,-7 8-4 0,-9 2-4 15,-11-1-2-15,-5-2-1 16,-13 0 1-16,-20-2-1 15,-7-3 0-15,-8 0 9 16,-6-5-5-16,-4-9-4 16,-3-10-1-16,0-17-58 15,4-17-103-15</inkml:trace>
  <inkml:trace contextRef="#ctx0" brushRef="#br0" timeOffset="144688.2257">25832 14034 419 0,'7'0'228'16,"-3"-2"-203"-16,-1-7-16 15,3-3-7-15,-2-1 1 16,0-1 0-16,-1-4-3 0,-3-1-6 16,0-5-11-16,0-1-6 15,-7-1-6-15,-6 1-9 16,-4-2 0-16,-7 7-3 15,-5 2 4-15,-3 6 30 16,-6 7 12-16,-2 5 2 0,-3 0 21 16,2 10 10-16,1 6-2 15,3 4-9-15,6 7-11 16,6-2-8-16,9 5-6 16,3 2-1-16,10-2-4 15,3 6 5-15,8-2-2 16,11 2-7-16,8-2-1 0,5 0 1 15,4 3 4-15,6-3 4 16,0 3-1-16,-1 4-1 16,-3 0 3-16,-5 4-2 15,-10-1 0-15,-8 1-7 0,-12 2 0 16,-3-3 7-16,-22-1-1 16,-10-2 2-16,-9-4 2 15,-13-5 3-15,-5-7-3 16,-1-10 11-16,1-13 0 15,3-2 3-15,10-23-4 0,10-10-6 16,9-8-9-16,12-12-9 16,12-4 2-16,3-4 5 15,23 0 6-15,15-1 1 16,11 5 6-16,12 2-4 16,3 6-4-16,1 8-1 15,-4 4-40-15,-5 7-90 0</inkml:trace>
  <inkml:trace contextRef="#ctx0" brushRef="#br0" timeOffset="145052.7425">26202 14055 717 0,'13'9'-2'15,"-5"6"-5"-15,5 4 8 0,-2 8-4 16,-2 12 1-16,-2 8-1 15,-1 5-1-15,-5 4 2 16,-1 3 1-16,0-1 0 16,0-7 1-16,2-5-11 15,2-4-7-15,-1-12 11 0,2-5 2 16,0-5-23-16,-4-12-25 16,-1-8-63-16,-7 0-327 15</inkml:trace>
  <inkml:trace contextRef="#ctx0" brushRef="#br0" timeOffset="145268.57">26028 14371 782 0,'15'5'23'0,"2"-5"-29"15,8 0 10-15,6 0-5 16,8 0 2-16,7-5-7 16,2 0-50-16,-3-3-25 0,-2-6-35 15,-6 0-188-15</inkml:trace>
  <inkml:trace contextRef="#ctx0" brushRef="#br0" timeOffset="145637.1002">26518 14002 715 0,'24'1'46'0,"-1"-1"-48"16,8 0 0-16,5 0 5 15,1 4-4-15,1 7 2 16,-8 0-2-16,-6 7-20 16,-9 4-4-16,-5 7 2 0,-7 5 1 15,-3 3 7-15,-5 5 16 16,-10-2-1-16,3 3 9 16,-1-3 9-16,4-5-4 15,2-3-5-15,7-1-3 0,0-3-2 16,7-5-2-16,12-3-2 15,3-5 1-15,12-7 2 16,7-4-9-16,3-4 0 16,7-7-18-16,-2-15-58 15,-5-6-107-15</inkml:trace>
  <inkml:trace contextRef="#ctx0" brushRef="#br0" timeOffset="146100.0778">27402 14089 525 0,'9'11'175'15,"-2"0"-185"-15,4 3 9 16,-1 4 0-16,1 5 0 16,-3 2-21-16,-5 3-19 15,-3 3-12-15,-1 3 4 16,-14 0-1-16,-4-2 25 0,-7-4 20 16,-3-3 6-16,-3-5 12 15,0-4 26-15,-2-9-11 16,2-5-12-16,-2-2-6 15,6-12-8-15,1-10 2 16,6-12-12-16,2-5-14 16,5-9 16-16,7-1 7 0,7-2-1 15,4 1 17-15,13 2 11 16,12 3-15-16,11 6 17 16,10-1 25-16,13 8-14 15,11-2-7-15,6 4-18 0,10 5-11 16,0 4-4-16,-9 3-25 15,-11 5-59-15,-14 1-168 16</inkml:trace>
  <inkml:trace contextRef="#ctx0" brushRef="#br0" timeOffset="146895.7987">18179 11694 637 0,'-27'32'4'0,"-6"3"-11"0,3 12 0 16,-2 16 7-16,-1 9-2 16,3 17 2-16,1 9 2 15,8 12 0-15,3 7 5 16,7 1-2-16,8-2-2 0,3-6 2 15,12-8-5-15,17-15 0 16,10-10 0-16,12-11-2 16,10-10-15-16,10-10-11 15,-3-9-41-15,1-6-70 16</inkml:trace>
  <inkml:trace contextRef="#ctx0" brushRef="#br0" timeOffset="147629.1498">17137 13730 523 0,'-19'-30'150'0,"-10"-2"-163"15,-3 4 3-15,-6 4 7 16,-4 10-38-16,-5 5-4 16,-2 11 41-16,1 1 2 0,4 14 0 15,5 8 1-15,7 3 2 16,6 6 5-16,10 4 0 15,10 2-3-15,5 2-1 16,16 1 8-16,13 3 11 16,15-5-1-16,15 0-2 15,8-4 3-15,7-1-11 16,3 0-7-16,-3-2-3 0,-6 1 1 16,-8-1 0-16,-12 2-1 15,-13 1 1-15,-16 1-2 16,-9-3 2-16,-9 1 2 15,-20-4 0-15,-14-1 0 16,-14-3 0-16,-11-6-1 0,-10-7-1 16,-1-5-1-16,0-9-2 15,2-1 1-15,9-8 6 16,12-10-5-16,13-6 3 16,12-4 5-16,11-2 9 0,11-6-9 15,11-3-2-15,16-4 3 16,15-2 0-16,6-1-5 15,8 3-2-15,0 2-2 16,-2 3-27-16,-6 4-45 16,-9 6-44-16,-9 3-58 15</inkml:trace>
  <inkml:trace contextRef="#ctx0" brushRef="#br0" timeOffset="147851.7453">17517 14137 813 0,'17'0'22'0,"7"0"-17"15,6-8-4-15,8-7 0 16,7-3-26-16,3-3-45 15,-3-4-55-15,-4-2-92 16</inkml:trace>
  <inkml:trace contextRef="#ctx0" brushRef="#br0" timeOffset="148269.8553">18161 13606 792 0,'34'-15'41'16,"-5"1"-40"-16,5-1-1 15,0 9 2-15,-2 4-1 16,-3 2-5-16,-7 8-20 0,-11 14-17 16,-10 10 0-16,-1 10-7 15,-18 9-14-15,-10 6 32 16,-7 7 28-16,-1 1 4 16,1-3 14-16,4-3 30 15,6-9-14-15,9-5-18 16,11-8-6-16,5-5-6 15,5-5 0-15,14-8-1 0,13-6-3 16,10-6 5-16,10-7-6 16,7-2-8-16,2-13-24 15,-1-7-55-15,-5-5-191 16</inkml:trace>
  <inkml:trace contextRef="#ctx0" brushRef="#br0" timeOffset="148674.9809">18937 13880 627 0,'16'0'9'0,"0"0"15"16,4 0-4-16,-1 8-9 15,0 1-8-15,-7 3-2 0,-1 4-23 16,-7 6-20-16,-4 1-8 15,-5 5 4-15,-14 3 17 16,-6 3 14-16,-6-1 12 16,-4 0 5-16,-5-3 21 15,-3-2 15-15,-2-4-1 16,3-5-8-16,3-8 0 0,5-4-11 16,0-7-12-16,5-5-3 15,2-15-1-15,4-8-10 16,5-6-4-16,7-13 5 15,7-3 4-15,4-5 5 16,20-4-3-16,18 0 10 0,16 0 5 16,16 6 21-16,18 1-7 15,18 5-5-15,7 7-18 16,11 1-1-16,0 4-18 16,-6 3-64-16,-2 4-121 15</inkml:trace>
  <inkml:trace contextRef="#ctx0" brushRef="#br0" timeOffset="170007.9546">29824 8967 592 0,'-4'1'19'0,"-1"-1"-17"16,3 4-4-16,2 3-3 16,0 6 1-16,0 5 1 0,2 6 3 15,7 5-1-15,2 10 0 16,0 4 1-16,-3 8 1 16,4 7-1-16,-4 9 1 15,-4 6-1-15,-4 8 1 16,0 6 0-16,-4 2 1 15,-4 8-2-15,-4-5 3 0,4 8 0 16,-3-1 2-16,1 0 2 16,5-1 4-16,3-3-3 15,-1-1-1-15,5-2-4 16,-2-7-1-16,5 0 0 16,5-2-2-16,0-7 1 0,2-4 0 15,1-10-1-15,-2-3 1 16,4-7-1-16,-7-10 0 15,-2-4 1-15,1-6-2 16,-6-7 2-16,1-5-1 16,1-6-1-16,-3-7 2 0,0-1-2 15,0-5 1-15,-3-1 3 16,-4 0-3-16,-2-8 0 16,-4-5 0-16,-1-7-3 15,2-5-3-15,-3-2-2 16,0-7-3-16,-4-1 4 15,1-8 5-15,-1-2 1 0,-3 1 1 16,-3-1 0-16,-6-1 0 16,-1 1 1-16,-4 6 0 15,-1 0 0-15,1 3 2 16,0 6 7-16,6 2 6 16,2 1-4-16,5 4 2 0,3 1 0 15,4 4-2-15,5 4-5 16,5 2 6-16,1 6-4 15,2 3-6-15,1 1-3 16,2 2-5-16,0 0-12 0,0 0-5 16,0 0-7-16,0 8-2 15,7 9 29-15,0 3 0 16,4 6 2-16,3 3 0 16,1 6 0-16,-1 1 1 15,1 1 0-15,1 2-1 0,0-3 2 16,-2-2 1-1,3-5 1-15,-2-4 3 0,0-4-3 16,1-6-2-16,1-3 0 16,2-7-2-16,3-5 1 15,3 0 2-15,5-13 1 16,1-2 0-16,6-10-2 16,3-4-2-16,3-2 1 0,4-2 0 15,3-3-2-15,-2 1 3 16,3-3-3-16,-4-2 2 15,-3 1 0-15,-4-1-1 16,-10-2-3-16,-6 0-11 0,-14-1-23 16,-10-2-55-16,-7 1-308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49:46.864"/>
    </inkml:context>
    <inkml:brush xml:id="br0">
      <inkml:brushProperty name="width" value="0.05292" units="cm"/>
      <inkml:brushProperty name="height" value="0.05292" units="cm"/>
      <inkml:brushProperty name="color" value="#FF0000"/>
    </inkml:brush>
  </inkml:definitions>
  <inkml:trace contextRef="#ctx0" brushRef="#br0">485 2128 542 0,'-4'0'5'0,"4"0"-3"16,0 0-11-16,12 2 11 15,7-1-1-15,3 3-2 0,4-1 0 16,4 3-1-16,4 1-2 16,6 0-9-16,1 2-1 15,4 2 8-15,5-1 4 16,3 1-1-16,0-2 2 16,3 2 1-16,0-2-1 0,3-2-2 15,2 0 6-15,7-4 6 16,8 0-1-16,8-3 1 15,9 1-2-15,7-6-2 16,7-6-2-16,6-2-2 16,9 1 0-16,4-2 0 15,10 1-1-15,3-1 1 0,4 0-8 16,4 1 2-16,6 1-5 16,0-3 3-16,-1 5 4 15,6-3 0-15,0 6 1 16,6 0 2-16,-4 4 1 0,1-1-3 15,2 4 4-15,1 0-2 16,3 0-1-16,1 0 2 16,0 2-2-16,0 2 1 15,5-1 2-15,3 2-2 16,2-1 0-16,-1-1 1 16,5-1-2-16,-1-2-2 0,2 0 1 15,1 2 1-15,-3-6 1 16,4-5 0-16,-2 1-2 15,-1-3 5-15,-1-2 4 16,2-1-1-16,-2-2 0 16,0 0 1-16,-1-2-3 0,2 2-1 15,-3-2-2-15,-2 2 0 16,-6-2 0-16,-1 2-1 16,-7 0 1-16,-9 0-1 15,-3 0 1-15,-7 4 1 16,-6-3-3-16,-4 3 0 0,-7 1 5 15,-8 2 7-15,-5 2-3 16,-4 2-2-16,-10 1-2 16,-5 4 0-16,-5 0-1 15,-9 0-40-15,-11 0-82 16</inkml:trace>
  <inkml:trace contextRef="#ctx0" brushRef="#br0" timeOffset="20832.0932">4095 4096 231 0,'0'0'42'0,"-3"0"-36"16,0 0 12-16,-1 0 3 0,-2 0 0 15,2-1-12-15,-1 1-6 16,0 0 6-16,0 0 8 16,1 0 14-16,1-2-5 15,-2 2-5-15,5 0 0 16,0 0-13-16,0 0-5 16,0 0 0-16,0 0-1 0,0 0 1 15,0 0-5-15,0 0-4 16,5 0 7-16,3 0-2 15,1 0 0-15,6 6 2 16,2-1-1-16,5-2 0 16,4 1 5-16,4-2-5 0,4-1 3 15,5 3-2-15,2-2-1 16,3 2 1-16,-1 1 1 16,2 0-4-16,0 3 4 15,2-1-2-15,-1 0 0 16,6 1 1-16,2-2-1 0,1 1 1 15,5-2 6-15,2-1-2 16,7-4-1-16,5 0 1 16,1 0-1-16,2-7-2 15,8-2 0-15,-1-2-2 16,-1 1 1-16,3-2 0 16,4 4-1-16,-2-1 1 0,0 3 0 15,-2 3-2-15,2 1 3 16,-2 2-2-16,-3 0 0 15,-1 0 1-15,3 4-2 16,-3 0 1-16,5-1 1 0,-7-3-1 16,1 0 0-16,2 2 1 15,-4-2-2-15,-2-9 1 16,-2 3 1-16,-3-5-1 16,-3 1 1-16,-3-2 0 15,-8 1 0-15,-3 2 0 0,-8 1-1 16,-5 5 0-16,-9 2-4 15,-12 1-38-15,-6 0-111 16</inkml:trace>
  <inkml:trace contextRef="#ctx0" brushRef="#br0" timeOffset="28677.5023">21477 4324 489 0,'-5'0'2'0,"-12"0"7"16,11-3 4-16,4 1-4 0,2 1-5 15,0-1-5-15,0 2-1 16,0 0-3-16,0 0-10 16,0 0-16-16,0 0 1 15,4 0 26-15,1 2 4 16,2-2-2-16,2 0 0 0,4 1 4 15,1 4 7-15,6-2 3 16,1 2 5-16,8-3-4 16,5 1-3-16,6-1 1 15,8 0-7-15,6-2 0 16,7 0-1-16,4 0-2 16,6 0 0-16,7 0 0 0,5 0-1 15,2-2 3-15,3 0-5 16,4 1 2-16,3-1 2 15,0 2-4-15,5-2 1 16,0 2 1-16,2 2 0 16,5-2 0-16,0 0 0 15,3 2-1-15,2-1 1 0,9 3 1 16,1 0-2-16,0-1 2 16,7 3-1-16,-1-3-1 15,2 1 2-15,0 3-1 16,-1-2 0-16,-1 3 1 0,2-2-2 15,-3 0 1-15,2 1 1 16,2-1-2-16,-2-1 2 16,5 0-1-16,-3 0-1 15,3-1 2-15,-2-2 2 16,0 0-1-16,-3 0 3 0,2-1 1 16,-1-1 0-16,-4 0-1 15,0 0-3-15,-3 0 3 16,-2 0-1-16,-1 2 0 15,1-2-1-15,-5 0 1 16,1 0-2-16,1-2 1 16,3 1-1-16,-1-1-2 15,4 0 2-15,-4 0-2 0,2 0 1 16,1 0 0-16,-1-1-2 16,2 3 1-16,-5-2 1 15,3 0-2-15,-3 2 1 16,3-1 2-16,-3-1-3 0,1 2 2 15,2-2-1-15,-1 0-2 16,2 1 4-16,1-3-2 16,0 2 0-16,4 0 2 15,-8-3-3-15,4 1 1 0,-4-1 0 16,2 0 0-16,-6-1 0 16,4 1 2-16,-4 0 1 15,4-2 2-15,-3 1 1 16,4 1-5-16,-4 1 0 15,-3 0 1-15,-4-1-3 0,-2 4 2 16,-9 1 0-16,-10 0-1 16,-3 0 1-16,-8 0-1 15,-10 1 0-15,-7 4 1 16,-14 3-2-16,-11-3 0 16,-11 2-11-16,-10 2-18 0,-13-4-15 15,-2-5-45-15,-23 0-233 16</inkml:trace>
  <inkml:trace contextRef="#ctx0" brushRef="#br0" timeOffset="34588.4235">18297 4354 557 0,'0'-8'6'15,"0"1"1"-15,0 2 5 16,0-2 2-16,0 1-11 16,-1-1-1-16,-3 0 0 15,1 0-2-15,-1 2-14 0,-1-3-12 16,-3 2-17-16,-1-3 1 16,-1 1-7-16,-5-2-17 15,1 1 45-15,-4-4 26 16,0 1 18-16,-3-2 13 15,-1-1 0-15,-2 1-8 0,2 0-3 16,-6-4-6-16,1 4 2 16,-1-3-17-16,-3 5-3 15,2-2 1-15,-3 1 0 16,0 2-3-16,-4 3 1 16,0 1-1-16,-6 3-1 0,0 2-6 15,-2 2-2-15,-4 0 2 16,1 3 5-16,-1 8 1 15,-1 0 3-15,1 2-1 16,-1 2 0-16,1 2 3 16,3 1 6-16,2 1-5 0,-2 3 1 15,4 2-2-15,-5 2-4 16,4 4 2-16,-1-1 0 16,1 3-2-16,-1 0 2 15,0 4-1-15,5-3-1 16,2 1 2-16,2 4-1 15,4-1 0-15,1 3 1 16,4 0-2-16,-1 4 1 0,6-2 0 16,-1 1-1-16,6 2 1 15,2 1 0-15,0 2-1 16,5 2 2-16,3 2-2 16,5 1 0-16,-1-1 2 0,1 1-3 15,9-2 2-15,3-1 0 16,7-3-2-16,0-2 1 15,4-4 2-15,5 0-2 16,4-4-1-16,2-1-1 16,2-4 3-16,7 0 2 0,3-1-4 15,5-5 2-15,0-3 2 16,5-1-4-16,2-4 2 16,1-2 2-16,1-7-1 15,1-2-1-15,3-3 2 16,2-4-4-16,1 0 4 0,2-4-2 15,1-7 0-15,-1-1 0 16,-2-5 0-16,2-2 0 16,-1-2 1-16,-2-4-1 15,-2-2 1-15,1-4-1 16,1-1 1-16,-3-1-2 0,0-3 4 16,-2 0-4-16,-2-5 2 15,-1 2 0-15,-4-3-3 16,0-3 3-16,-6-4-1 15,1-2 1-15,-8-4 1 16,-2-6 0-16,-5-2 2 16,-5-1 1-16,-4-1-1 0,-8-3 2 15,-7 5-2-15,-10-1-1 16,0 0-1-16,-14 5 1 16,-11 0-3-16,-7 3 2 15,-10 3-1-15,-6 6-1 16,-13 6-5-16,-12 8-14 0,-7 11 1 15,-17 12-15-15,-11 10-48 16,-12 3-151-16</inkml:trace>
  <inkml:trace contextRef="#ctx0" brushRef="#br0" timeOffset="41077.5632">13550 6063 327 0,'-19'2'-25'15,"2"1"29"-15,-1 0 2 0,0 1-1 16,0-1 8-16,2 2 23 16,-2-2-6-16,-2 2 0 15,2 0-10-15,-2 2-10 16,-5 5-4-16,1-2 5 15,-2 1 1-15,-1 3-4 16,2-1 2-16,-2 1 1 0,2-2 0 16,-1 6-6-16,4 0-5 15,-4 0 1-15,4 7 0 16,1-2-2-16,2 6-1 16,-3 1-8-16,2 2 0 15,-1 2 7-15,2 2-4 0,-3 0 1 16,3 1 4-16,-2 0 2 15,5 4-4-15,-2-2-3 16,4 4 5-16,0 0 1 16,8 0 1-16,0 1-1 15,6-1 1-15,0 2 0 16,12-4-3-16,3 1 3 0,6 0 1 16,3-2 1-16,3 0 0 15,3 1-2-15,1-4 0 16,-1 1 1-16,4-5-1 15,0-2 0-15,-1-4 1 0,3-8-1 16,-2-2 4-16,2-5-1 16,-3-7-1-16,-1-3 1 15,-3-2 0-15,-1-3-3 16,-2-12 5-16,0-4-2 16,-1-10 2-16,-1-5 4 15,-2-5 0-15,0-6-3 0,-2-5 1 16,0-5 2-16,-1-2 11 15,-4-7-10-15,-2 1 2 16,-3-5 1-16,0 1 2 16,-5-3-5-16,0-4-3 15,-3 2-2-15,-2-6 5 0,0 8 4 16,0-3-1-16,-7 8-3 16,-4 7-4-16,-7 9 5 15,-4 12-8-15,-10 12-2 16,-6 17-11-16,-8 8-51 15,-11 26-39-15,-12 15-134 0</inkml:trace>
  <inkml:trace contextRef="#ctx0" brushRef="#br0" timeOffset="58877.7942">5685 12614 546 0,'0'0'3'0,"0"0"1"16,2 0 0-16,0 0 0 16,1 0-6-16,2 3 2 15,2-1 2-15,3 2-2 16,-1 1 0-16,1 2 0 0,0 2 0 16,4 0-5-16,-1 0-2 15,4 0 3-15,3-2 1 16,3 2 3-16,2 0-2 15,7-4 2-15,8-1-3 16,9 0 3-16,5-2 0 16,8-2 1-16,12 0 0 0,5-4 0 15,9-3-1-15,9-4 1 16,3 0-4-16,9-3 4 16,5 1 2-16,6-1-3 15,4 0 0-15,5 0 1 16,3-1 0-16,4 0-2 0,1 0 2 15,8 1-1-15,1 1 0 16,1-1 1-16,9 3-2 16,0-3 1-16,4 3 1 15,0-1-2-15,5 3 1 16,0-2 0-16,4 0 0 0,2 2-1 16,1-1 0-16,4-1 2 15,2 1-1-15,1-1 0 16,1 0 1-16,0 2-1 15,5 0 0-15,-2 0 0 16,4 1 3-16,1 0-3 16,4-1 2-16,3 2-2 0,4-2 3 15,1 0-2-15,3 1-1 16,1 1 0-16,3-3 2 16,2 2-2-16,-1-2-2 15,3 3 5-15,-2 0-3 16,1-1-4-16,2 0 4 0,2 1-1 15,1 0 6-15,3 0-4 16,2-2-2-16,-4 0 4 16,5-2 0-16,0 2-1 15,-2 1 2-15,5-2-3 16,-3 3-2-16,2-1 3 0,-2 3-2 16,3-3 0-16,1 4-1 15,-1-3 1-15,6 2 0 16,-1-2 0-16,2 0-1 15,6-4 2-15,-2 2-2 16,2 0-1-16,2 1 6 16,-4-2-5-16,2 1 0 0,-6 1 2 15,3-2-3-15,-3 3 5 16,-6-3-1-16,1-2 1 16,-2 4 4-16,2-2 0 15,-2 0 0-15,0-2 9 0,1-1-1 16,-1 1-6-16,-1-1-2 15,-1 1-4-15,-5 1 3 16,-1 0-4-16,-6 0-1 16,-3-2-1-16,-5 4 2 15,-4 0-4-15,-7 4 1 0,-5-1-1 16,1 1 5-16,-6 2-6 16,-1 1 6-16,-7 2-3 15,-3 0 1-15,-4 0-1 16,-12 0 0-16,-11 5 0 15,-7 0 1-15,-14 2-2 16,-10-2-2-16,-12 3-4 0,-10-1-6 16,-2-2-7-16,-10-1-14 15,-12-3-34-15,-13-1-133 16</inkml:trace>
  <inkml:trace contextRef="#ctx0" brushRef="#br0" timeOffset="59725.4612">15223 11244 641 0,'0'13'12'0,"0"-1"-16"16,0 10-12-16,-2 10 14 16,4 10 3-16,8 17 0 15,-3 13-1-15,1 10 1 16,1 7 1-16,-3 8-1 16,-1 7 0-16,-5 6 1 0,0 2 2 15,0 3 2-15,-9 2 10 16,-2-2 1-16,6-2 1 15,3-2-2-15,4-8-15 16,14-10-3-16,6-18-79 16,3-22-278-16</inkml:trace>
  <inkml:trace contextRef="#ctx0" brushRef="#br0" timeOffset="62790.2977">15505 13524 548 0,'0'0'9'0,"0"2"6"16,0-2 0-16,0 1-8 15,0 1-5-15,0 2 0 16,-4 3 0-16,-3 3-1 15,-3-1-1-15,-5 9-1 0,-1 3 2 16,-4 4-1-16,-5 2-1 16,-2 7 1-16,-4 4 0 15,-4 6 1-15,-8 6-1 16,-3 7 5-16,-5 6-4 16,-5 1 1-16,-5 5 1 0,-2 5 4 15,1-1-5-15,-3 0-1 16,0 4 1-16,3-4 1 15,-1 2-3-15,5-7 0 16,2 1 0-16,4-10 2 16,6-4 0-16,4-5-2 0,4-9 1 15,6-5-3-15,5-9 2 16,3-4-15-16,7-9-12 16,4-7-18-16,3-7-22 15,1-5-125-15</inkml:trace>
  <inkml:trace contextRef="#ctx0" brushRef="#br0" timeOffset="63263.1883">14573 13741 614 0,'20'-3'-6'15,"-1"3"3"-15,5 0 4 16,5 10-2-16,1 7 3 0,1 6-1 15,1 5 0-15,2 8 0 16,6 3-2-16,-1 9 1 16,2-1-7-16,1 4-3 15,1 1 7-15,2 2 3 16,2-2-2-16,-3-1 3 16,3-1-1-16,-1 0 1 0,0-5 4 15,0 1 6-15,1-3-3 16,-2-4 1-16,-2-1-7 15,0-5-2-15,-5 2 3 16,-3-5-5-16,-9-5 4 16,-5-1-2-16,-4-6-10 0,-8-1-12 15,-6-8-33-15,-3-3-16 16,-1-6-94-16</inkml:trace>
  <inkml:trace contextRef="#ctx0" brushRef="#br0" timeOffset="63737.0967">14139 13451 585 0,'20'8'-8'0,"12"-2"10"16,14 0 18-16,17-6 4 15,22 0-8-15,23-5 5 16,19-11-5-16,18-10-3 15,26-6-6-15,14-6-5 16,17-7-2-16,2 0-2 0,8-7-43 16,-6 0-74-16,-8-1-289 15</inkml:trace>
  <inkml:trace contextRef="#ctx0" brushRef="#br0" timeOffset="65915.2686">31366 13097 201 0,'0'0'327'15,"3"0"-323"-15,-3-8 14 0,0 1 1 16,2-1-13-16,-1 1-5 16,-1-3 1-16,0 0-1 15,0 2 0-15,0-4 0 16,-1 0-4-16,-6 2-8 15,-1-1 2-15,-5-1 3 16,-1-1 4-16,-2 2 2 0,-4 1-1 16,-2 2 1-16,-4 1 1 15,-7 4-1-15,-3 0 1 16,-3 3 1-16,-2 0 3 16,-6 0-1-16,0 3 1 15,2 6 1-15,1 2 3 16,-4 3-6-16,6 2-1 0,-6 2 0 15,6 1-4-15,-1 4 3 16,3 1 0-16,4-1-3 16,4 2 0-16,5-2-2 15,8 0-4-15,4 1-2 16,4-2-1-16,8 3 3 0,3-3 1 16,0 3 0-16,9-4 5 15,6 3 0-15,5-3-3 16,7-1 4-16,4 4 6 15,5 1-2-15,3 2 2 16,3 1 5-16,1 3-4 0,2 1 3 16,3 1-1-16,1 3-2 15,-1-1 2-15,2-2 2 16,1 1 7-16,-1-1 6 16,-5 0-7-16,-4 1-6 0,-7-4-3 15,-5 1-3-15,-9-1 0 16,-10-3 0-16,-4 0-1 15,-6-2 1-15,-6-2-2 16,-15 0-1-16,-17-5 2 16,-18 1-2-16,-17-1 0 0,-19-2 0 15,-16-1 1-15,-12-3-2 16,-11-1-4-16,-5-2-4 16,-5-2-11-16,5-3-29 15,7-4-60-15</inkml:trace>
  <inkml:trace contextRef="#ctx0" brushRef="#br0" timeOffset="71181.2641">22838 11289 481 0,'1'2'4'16,"-1"-2"0"-16,0 1-3 16,0 3 0-16,2-1-1 15,0 7 0-15,1 2 2 0,2 9 5 16,1 4 8-16,-1 15 0 15,1 6-1-15,-1 10-6 16,-3 9-2-16,-2 5-2 16,0 1-1-16,-2 0-2 15,-6-3 1-15,3-4 0 16,2-9 2-16,3-6 9 0,0-6-1 16,1-6-7-16,13-3-5 15,-1-4 0-15,-4-6-18 16,-4-7-95-16</inkml:trace>
  <inkml:trace contextRef="#ctx0" brushRef="#br0" timeOffset="72128.2901">22503 13140 567 0,'-1'4'1'0,"1"2"-10"16,-7 2 2-16,4 5 5 15,-7 8 1-15,-7 8-2 16,-6 6 0-16,-7 10-6 0,-9 6 3 16,-9 8 3-16,-8 6 4 15,-8 6-2-15,-2 7 2 16,-4 0 5-16,-1 1 7 15,8 0 4-15,4-10-4 16,9-8-9-16,7-9-3 16,10-8-2-16,5-10-20 0,7-9-5 15,2-8-48-15,4-12-152 16</inkml:trace>
  <inkml:trace contextRef="#ctx0" brushRef="#br0" timeOffset="72477.4016">21774 13324 699 0,'2'0'6'15,"1"2"-10"-15,1 5-4 16,7 2-2-16,3 8 9 0,8 8 1 16,5 10 2-16,3 12-2 15,4 5-3-15,2 9-18 16,0 1 5-16,1-1-7 16,0-4-9-16,-1-5 18 15,-2-2 11-15,-4-9 2 16,-4-4 0-16,-2-6 2 0,-4-4-2 15,-3-6 2-15,-5-3 0 16,-2-4-14-16,-8-7-77 16,-2-7-102-16</inkml:trace>
  <inkml:trace contextRef="#ctx0" brushRef="#br0" timeOffset="72955.1323">21535 13040 594 0,'11'0'-5'15,"5"0"4"-15,6 0 9 16,12 0 10-16,10 0-13 16,10-5 3-16,6 0-4 15,8-3 0-15,6 1-3 0,1-1-1 16,4 1-25-16,-4 1-46 15,-8-1-36-15,-6 3-111 16</inkml:trace>
  <inkml:trace contextRef="#ctx0" brushRef="#br0" timeOffset="73298.5359">23101 13210 668 0,'5'16'-1'16,"3"4"-5"-16,-1 5 8 15,2 10-1-15,1 3 0 16,-2 6 0-16,1 4 1 16,-6 2-2-16,1 0 1 0,-4-2-14 15,0-3-19-15,-2-6 10 16,-8-1 2-16,-2-6 11 16,-4-4-15-16,0-4-17 15,-2-5-12-15,-3-5-88 16</inkml:trace>
  <inkml:trace contextRef="#ctx0" brushRef="#br0" timeOffset="73517.0706">22656 13630 714 0,'0'4'17'0,"7"-4"-15"16,10 0-11-16,10-1 12 0,14-5 1 16,7-1-2-16,11-2-2 15,5 0-26-15,1-2-65 16,0-1-45-16,-4-1-148 16</inkml:trace>
  <inkml:trace contextRef="#ctx0" brushRef="#br0" timeOffset="73966.9712">23737 13157 693 0,'17'0'7'16,"3"-6"-3"-16,6-1 4 16,3 0-3-16,1 3-4 15,1 4-1-15,-4 0-2 0,-5 11-28 16,-5 10-21-16,-8 8-5 15,-9 7 10-15,-7 8 17 16,-15 6 24-16,-14 3 5 16,-8 6 8-16,-4 1 22 15,-4-4 15-15,4 0 11 0,4-5-11 16,10-1-32-16,9-6-7 16,11-4-6-16,12-3 0 15,4-2-2-15,24-5 0 16,13-9 0-16,15-3 1 15,14-7-12-15,8-9-9 16,4-2-63-16,3-6-130 0</inkml:trace>
  <inkml:trace contextRef="#ctx0" brushRef="#br0" timeOffset="74387.0448">24976 13388 716 0,'-19'-14'3'0,"-5"1"-13"16,-3 3 3-16,-4 5-13 16,-4 5-8-16,-6 1 14 15,1 10 7-15,-1 5-12 16,4 6 8-16,6 1 6 16,10 4-3-16,8 1 6 15,10 0-4-15,5-1 5 0,21 0 23 16,9-3 19-16,14 4-2 15,2-6-21-15,1 2 1 16,-5-3-6-16,-13 4-3 16,-15 0-12-16,-16 2-26 15,-32 5-3-15,-29 4-32 0,-31 1-27 16,-26-3-175-16</inkml:trace>
  <inkml:trace contextRef="#ctx0" brushRef="#br0" timeOffset="75628.4684">7655 11982 580 0,'2'24'-3'16,"-1"10"-3"-16,1 12 3 15,0 15 3-15,1 8 2 0,-3 8-1 16,-1 3 0-16,1 2 0 16,-2-5-1-16,-5-2 0 15,-1-5-36-15,-4-8-138 16</inkml:trace>
  <inkml:trace contextRef="#ctx0" brushRef="#br0" timeOffset="76210.4381">6988 13953 587 0,'-7'-10'1'0,"-2"1"8"0,2 2 6 15,0 5 1-15,0 2-10 16,-3 0-2-16,-4 14-5 16,-2 10-13-16,-5 11 2 15,-4 12 9-15,-4 11 1 16,-9 12 2-16,-2 7 1 16,-1 5-2-16,-3 2 1 0,0 0 1 15,-1-2-1-15,8-9 3 16,0-6-2-16,5-7-3 15,3-9-20-15,5-8-40 16,-1-11-75-16</inkml:trace>
  <inkml:trace contextRef="#ctx0" brushRef="#br0" timeOffset="76574.2315">6304 14084 627 0,'-1'0'0'15,"1"0"4"-15,0 2-8 16,7 8 0-16,8 10 6 15,5 10-3-15,6 10 4 16,1 10-3-16,5 10 0 0,-1 10 1 16,3 3-4-16,0 0-7 15,1 1 6-15,3-6-1 16,0-10 2-16,0-8 1 16,1-8 1-16,-1-7-2 15,0-9 1-15,-4-4 2 0,0-7-15 16,-7-5-28-16,-4-6-34 15,-7-4-132-15</inkml:trace>
  <inkml:trace contextRef="#ctx0" brushRef="#br0" timeOffset="76997.5119">5920 13775 639 0,'42'2'4'0,"7"1"3"0,16-1 10 16,13 0-8-16,3-2-9 15,9 2 2-15,2-2-1 16,-2 0 0-16,-2 2-5 15,-3 0-12-15,-7-1-1 0,-4 5 9 16,-6 0 0-16,-5 4-14 16,-7 4-22-16,-8 0-4 15,-6 0-87-15</inkml:trace>
  <inkml:trace contextRef="#ctx0" brushRef="#br0" timeOffset="77387.8051">7111 14594 586 0,'-2'4'63'0,"2"-2"-35"0,0-1-15 16,3-1-13-16,11 0 1 15,6 0 1-15,7 0-4 16,6 0 4-16,2-3-1 16,3-5-2-16,4 1-16 0,-3 0-43 15,-3-3-21-15,-2 4-22 16,-4-3-128-16</inkml:trace>
  <inkml:trace contextRef="#ctx0" brushRef="#br0" timeOffset="77835.3507">7852 14102 672 0,'10'-4'2'0,"-4"1"-1"15,5-1 1-15,0 4-2 16,0 0-1-16,-1 0-24 16,-3 11-9-16,-1 6 6 15,-5 9 6-15,-1 6-6 16,0 9 12-16,-5 5 14 0,-9 11 2 15,-6 5 2-15,-2 5 10 16,-7 4 5-16,-1 0 6 16,2-1 2-16,-1-6 0 15,2-7-2-15,9-7-13 16,7-9-5-16,6-9-4 0,5-5-1 16,12-8 0-16,14-8-2 15,8-8 2-15,12-3 1 16,10-8 1-16,7-12-1 15,1-6-19-15,7-5-57 16,-7-5-86-16</inkml:trace>
  <inkml:trace contextRef="#ctx0" brushRef="#br0" timeOffset="78250.9054">8753 14203 652 0,'-19'-3'28'16,"-10"3"-19"-16,-3 1 2 15,-3 16-9-15,-1 4-2 16,-3 9 2-16,3 4-5 0,2 4-5 16,6-3 1-16,7 3 0 15,8-6 5-15,6-2 1 16,7-5 0-16,3-3 1 16,16-5 7-16,6 0 7 15,6-8 6-15,1 3 3 0,1-1-3 16,-5-2-5-16,-8 3 1 15,-7 4-3-15,-13 8-8 16,-4 1-3-16,-23 8-5 16,-10 4-18-16,-18 5-33 15,-7-9-26-15,-5-5-171 0</inkml:trace>
  <inkml:trace contextRef="#ctx0" brushRef="#br0" timeOffset="79876.1664">22429 10687 397 0,'0'-1'89'15,"0"-1"-73"-15,0 0 4 16,0 2-9-16,0 0 2 15,0 0-6-15,0 0-3 16,2 0-3-16,0 0-4 0,-1 0-2 16,6 7 2-16,1 3 2 15,3 2 2-15,4 2 3 16,0 7 2-16,5-1-2 16,2 7-4-16,2-1 1 15,0 9 1-15,7-2-1 0,-8 6 0 16,4 4 2-16,-1 2-4 15,-4 2 3-15,2 3-1 16,-4 3-3-16,-5 2 3 16,2 4-1-16,-6 2 0 15,-5 3 1-15,-4 2-2 0,-2 6 2 16,-2-1 1-16,-11 2-1 16,-1-2 3-16,-3 1 2 15,0-7 6-15,5 2-2 16,5-7-3-16,2-3-5 15,2 2 0-15,-2-4-1 0,2 1-1 16,-6 1 1-16,-8-2-5 16,-7 2-24-16,-13 2-1 15,-12-2-10-15,-14-4-64 16</inkml:trace>
  <inkml:trace contextRef="#ctx0" brushRef="#br0" timeOffset="81054.7896">7966 11289 552 0,'-8'2'4'0,"-1"-1"-4"16,2 1-1-16,-3 3-3 16,-2 3-8-16,-2 0 9 15,-1 3 1-15,1 2 3 16,-1-1-1-16,0 2 1 15,0 4 5-15,1 0-2 0,-3 3-2 16,0 4-1-16,-1 4 0 16,-4 2-2-16,1 6 2 15,-3 2 5-15,1 6-1 16,-1 5 0-16,3 0-3 16,-2 1-1-16,4-1 1 0,2 4-2 15,2-1 1-15,6 5 0 16,1 6-2-16,4 3 1 15,3 5-1-15,-1 6 1 16,5 2 2-16,8-1 3 16,5-2 3-16,5-4 1 0,6-6-4 15,4-4-3-15,6-8 0 16,5-1-2-16,3-12 0 16,4-2 2-16,0-6-5 15,2-6-21-15,-4-5-25 16,-8-10-99-16</inkml:trace>
  <inkml:trace contextRef="#ctx0" brushRef="#br0" timeOffset="84790.5417">25486 9849 123 0,'-3'0'348'0,"2"0"-340"16,1 0 12-16,0 0 0 15,0-2-8-15,0-3-6 16,0 0-3-16,4 1-1 0,1-3-1 16,2 0 0-16,0 1-3 15,-2 1 2-15,5 2-1 16,-1-1-4-16,3 2 5 16,3 2 1-16,2-4 0 15,5 4-2-15,0-1 1 0,5 1 1 16,2 0-1-16,1 0 0 15,1 0 1-15,-1 0-2 16,-4 9 2-16,2 0 0 16,-7 2-2-16,0 3 3 15,-8 6-1-15,1-1-1 16,-7 4 1-16,-4 4-1 0,-3 0 1 16,0 3 1-16,-13-1 0 15,-1 6-1-15,-6-1 0 16,-1 2 0-16,-3 3 0 15,-3 1 0-15,0-1 1 16,-2 2 1-16,1-4 1 16,-1 3 0-16,-2-3 1 0,7-3 1 15,0 0-2-15,4 0-1 16,6-6-1-16,6-1-1 16,5-4 0-16,3-3-3 15,6-6-2-15,10-1 2 0,7-5 2 16,8-4 3-16,6-4 8 15,8 0-3-15,9-4 0 16,4-6-1-16,1-5-4 16,2 1 4-16,-2 2-7 15,-8-1-4-15,-3 1-21 16,-7 1-5-16,-6 1 3 0,-9 0-7 16,-2-3-20-16,-11 4-79 15,-6-2-150-15</inkml:trace>
  <inkml:trace contextRef="#ctx0" brushRef="#br0" timeOffset="85250.0714">25259 10105 532 0,'0'0'1'0,"0"0"12"0,0 0-10 16,4 0-6-16,9 0 3 15,4 0 1-15,5 0-1 16,7 1 2-16,3 1-2 0,7 0-1 16,7-2 1-16,0 0-3 15,6 0 3-15,1 0-1 16,3 0 0-16,0-2 2 15,0-3-1-15,2-1-1 16,-1-1 2-16,-4 0-2 16,-4 3-8-16,-3-1-33 0,-7 0-69 15,-7-3-91-15</inkml:trace>
  <inkml:trace contextRef="#ctx0" brushRef="#br0" timeOffset="85556.1773">26443 9995 637 0,'14'0'4'0,"4"-3"2"15,5-6-3-15,8 0 0 16,4 0 0-16,0 0-4 16,-1 2-16-16,0 2-29 15,-1 1-16-15,-10 4-48 16,-5 0-112-16</inkml:trace>
  <inkml:trace contextRef="#ctx0" brushRef="#br0" timeOffset="85717.7145">26433 10342 584 0,'14'9'-1'16,"16"-7"22"-16,20-2 12 15,17 0-8-15,6-11-20 16,6-9-61-16,-3-10-255 0</inkml:trace>
  <inkml:trace contextRef="#ctx0" brushRef="#br0" timeOffset="87630.0919">27470 9689 522 0,'0'-6'6'0,"0"3"7"0,0-5 5 16,3 1-12-16,12-1 1 16,3-5-3-16,10 1 2 15,10-2 1-15,7-1 0 16,5 1-3-16,6 3-2 16,2 2-1-16,1 3-1 15,-2 6 0-15,1 0 0 0,-2 0 0 16,-3 13 0-16,-4 0 0 15,-5 5 0-15,-3 1 1 16,-6 6 0-16,-4 4-1 16,-4 1 3-16,-10 4-2 15,-2 4 1-15,-8 3 0 0,-5 1-2 16,-2 3 2-16,-12 1-1 16,-8 3-2-16,-7-1 2 15,-9 4-1-15,-5-1 0 16,-6 1-1-16,-2-2 1 15,-1-2-1-15,-1 1 2 16,2-5-3-16,2-3 3 0,4-1 0 16,1-2-2-16,5-2 1 15,3-4 2-15,6-3 2 16,10-7 1-16,6-4-1 16,8 1-1-16,4-6-1 15,6-3-2-15,17-2 7 0,15-5 20 16,18-3 6-16,15 0-1 15,21-3-1-15,16-13-5 16,14-1-3-16,11-6-7 16,7 3-13-16,-2-4 0 15,-6 5-10-15,-13 0-66 0,-16-6-107 16</inkml:trace>
  <inkml:trace contextRef="#ctx0" brushRef="#br0" timeOffset="92413.4356">25261 13050 247 0,'0'0'192'0,"5"0"-160"15,-5 0-3-15,-3 0-16 16,-4-6-5-16,-2-1-16 16,-4-2-9-16,1 0 6 0,-5 0 12 15,3-1 8-15,-1 2-8 16,0-1-1-16,-2 1 0 16,3 0-6-16,-2-1 5 15,-2 2 0-15,-2 2 0 16,1 1 0-16,-5 2 3 0,-1 1-3 15,-2 1 1-15,0 0 1 16,-4 0 2-16,1 3 1 16,-1 1 1-16,1 1 1 15,1 2-1-15,0 2 1 16,-3 4-3-16,1 1-2 16,-1 6-2-16,0 3-2 15,-2 5 3-15,-2 7-1 0,-1 2 1 16,-5 4-2-16,1 3-2 15,0 2-1-15,0 0 2 16,0 1-4-16,6 0 4 0,1 3 3 16,1 0-2-16,5 1 2 15,4 3 0-15,2-1 0 16,7 1 0-16,1 3-1 16,9-4 0-16,3 3 1 15,2-3-1-15,12-1 0 0,9-4 1 16,6-3-3-16,7-4 1 15,10-3 2-15,5-3-1 16,7-3 3-16,5-3-2 16,4-6 1-16,1-2 0 15,1-6-6-15,1-7 4 16,-1-6 2-16,-1-4-2 0,2-11 4 16,4-14 8-16,-2-9 3 15,3-13 6-15,5-9 1 16,-5-16-7-16,0-6-4 15,-5-9-8-15,-5-6 4 16,-12-4-4-16,-9-3-8 0,-15 6-13 16,-13-1 11-16,-16 7 2 15,-7 4-2-15,-23 13-4 16,-15 8 10-16,-18 15 0 16,-21 18-11-16,-16 20-82 15,-18 14-216-15</inkml:trace>
  <inkml:trace contextRef="#ctx0" brushRef="#br0" timeOffset="100763.7414">1846 9790 170 0,'-6'0'365'16,"3"0"-362"-16,-3 0 5 0,0 0-2 15,1 0 0-15,0-1-1 16,0 1-1-16,-5 0 2 16,1 0-2-16,1 6-3 15,-3 14-1-15,-4 7-2 16,1 11 0-16,-4 10 2 16,0 13-2-16,-5 6 2 15,0 12 0-15,-3 1 0 0,-1 2-1 16,-2-1 4-16,2-5-3 15,3-10 1-15,2-11-1 16,4-8-1-16,4-14 2 16,2-8-1-16,9-9-13 15,1-12-16-15,2-4-32 16,0-16-90-16,8-16-100 0</inkml:trace>
  <inkml:trace contextRef="#ctx0" brushRef="#br0" timeOffset="101054.5373">1745 9767 517 0,'5'0'-9'0,"2"0"4"15,2 8 4-15,4 7 1 16,-1 12 2-16,2 5 3 15,-2 13 7-15,2 6-2 16,-5 12 1-16,3 5 0 16,-3 7 1-16,1 2-3 15,-3-2-6-15,-4 0 0 0,2-7-1 16,1-9-2-16,-2-7 2 16,1-10-2-16,1-9-14 15,-5-10-16-15,-1-10-45 16,0-11-105-16</inkml:trace>
  <inkml:trace contextRef="#ctx0" brushRef="#br0" timeOffset="101268.0175">1564 10356 615 0,'0'2'-8'16,"3"-2"1"-16,13 0 9 16,6 0-3-16,5-5 4 0,3-5-1 15,4 0-1-15,4-5-31 16,-2-2-69-16,0-3-194 16</inkml:trace>
  <inkml:trace contextRef="#ctx0" brushRef="#br0" timeOffset="101548.2972">2071 9773 633 0,'4'-10'-12'16,"-2"7"11"-16,-1 3 5 15,4 0-3-15,-3 15-1 16,-2 11 3-16,0 12 0 0,0 10-1 16,-2 12 0-16,-6 6-2 15,-1 7 1-15,1 2 0 16,-1-1-2-16,1-6-29 16,-1-8-23-16,2-10-17 15,-4-13-47-15,-3-9-4 0</inkml:trace>
  <inkml:trace contextRef="#ctx0" brushRef="#br0" timeOffset="101731.4399">1927 10092 594 0,'21'-2'3'0,"4"-2"5"15,11 1 15-15,7-1-14 16,7-2-7-16,2-2-2 0,-3-4-60 16,-4-2-114-16</inkml:trace>
  <inkml:trace contextRef="#ctx0" brushRef="#br0" timeOffset="102016.2834">2707 9646 649 0,'6'5'-2'16,"-5"11"-4"-16,-1 11 6 15,0 14 2-15,-7 13-1 16,-7 12 2-16,-7 11-1 0,-5 4-2 16,1 9 3-16,0-7-5 15,-2-4-39-15,6-8-34 16,1-11-63-16,1-14-203 16</inkml:trace>
  <inkml:trace contextRef="#ctx0" brushRef="#br0" timeOffset="102500.8491">2754 10318 588 0,'20'6'-10'0,"0"-4"10"15,5-2 3-15,3 0-4 16,1 0 3-16,-2 0-2 16,0-9-11-16,2-2-2 15,-4-2-7-15,-1-1 10 0,-7 0 5 16,-4 0 2-16,-4 1 3 15,-6 3 2-15,-1-7 1 16,-2 5 5-16,-3-2-2 16,-6 5-4-16,-6 2-1 15,1 5 3-15,-3 2-4 0,0 7 3 16,0 13-1-16,2 3 5 16,2 6 2-16,4 1-1 15,4 4-1-15,5-4-3 16,-2 0-2-16,7-3 2 15,9-4-1-15,10-3-3 0,5-6-5 16,5-7-37-16,9-7 1 16,5 0-32-16,-1-12-23 15,1-6 23-15,1-5-12 16</inkml:trace>
  <inkml:trace contextRef="#ctx0" brushRef="#br0" timeOffset="102750.3202">3471 10215 332 0,'-10'13'279'0,"3"-6"-275"15,2-4 3-15,3-1-5 16,2 0-1-16,0-2 2 16,0 1-3-16,0-1-1 15,0 0-2-15,2 0-1 16,7 0-11-16,4 0 11 15,4-1-2-15,5-1 5 0,2 0-7 16,1 2 3-16,-4 0-1 16,-1 8-23-16,-3 1-3 15,-4-1-24-15,-4-1-128 16</inkml:trace>
  <inkml:trace contextRef="#ctx0" brushRef="#br0" timeOffset="103163.0751">3593 10196 547 0,'-17'-18'-4'15,"0"1"22"-15,-3 3-2 0,-4 3-14 16,5 4 4-16,-3 6-2 16,0 2 1-16,2 6-4 15,1 10 0-15,1 4 0 16,4 6 2-16,1 1 1 0,4-1 2 16,6-4-5-16,3-1-1 15,0-6 0-15,12-4 0 16,6-5-5-16,4-5-2 15,1-2 0-15,2 0 4 16,0-7 6-16,-1-4-5 0,-5 1 6 16,1-3-3-16,-3 4-7 15,-5 6-40-15,0 3-9 16,-2 0-17-16,-3 8 37 16,1 7 19-16,2-5-47 15,2-2-196-15</inkml:trace>
  <inkml:trace contextRef="#ctx0" brushRef="#br0" timeOffset="103393.3882">3883 10138 497 0,'0'0'191'0,"0"0"-186"15,0 8-2-15,-1 6-2 16,1 4-1-16,0 9 0 15,0 1 1-15,0 0 0 16,3 1-2-16,-3-2 2 0,0-4-1 16,0 0-17-16,-7-5-24 15,-8-2 3-15,-2-5-22 16,-5-4-16-16,0-7-137 16</inkml:trace>
  <inkml:trace contextRef="#ctx0" brushRef="#br0" timeOffset="103663.6874">4048 9472 488 0,'31'29'164'16,"-1"3"-153"-16,1 7 21 15,1 11-22-15,1 11-7 0,-6 7-1 16,-7 5 0-16,-5 8 0 16,-7 1-4-16,-1 0-19 15,-5-7-6-15,0-9-23 16,-1-11-12-16,-2-10 21 16,1-15 21-16,-2-10-46 0,2-15-121 15</inkml:trace>
  <inkml:trace contextRef="#ctx0" brushRef="#br0" timeOffset="103818.0327">4264 10042 721 0,'25'0'108'16,"9"-7"-74"-16,13-9 11 15,13-9-20-15,15-6-20 16,1-6-9-16,-5-9-74 15,-5-6-215-15</inkml:trace>
  <inkml:trace contextRef="#ctx0" brushRef="#br0" timeOffset="105537.627">6137 9264 490 0,'-2'0'-4'0,"0"0"18"16,1 0 0-16,1 0 3 0,0 0-2 15,0 0-2 1,0 0-9-16,0 8-3 0,0 9-2 16,0 4 5-16,0 12 7 15,0 12-2-15,-2 7 2 16,-7 9-1-16,0 7-2 15,-4 3-4-15,1-1-1 0,-1-2 3 16,3-6 12-16,-1-7-1 16,2-6-2-16,0-6-4 15,4-7-8-15,-2-4-1 16,0-4 0-16,4-3-11 16,0-7-43-16,-1-8-49 0,4-10-139 15</inkml:trace>
  <inkml:trace contextRef="#ctx0" brushRef="#br0" timeOffset="106163.2503">6466 9558 610 0,'0'4'9'0,"2"-4"-5"0,6 0-16 15,7 1 11-15,4 2 2 16,7 0-2-16,8 0 0 15,6 3 2-15,4-2 1 16,10-1 6-16,4 1 0 0,8-4-6 16,1 0 5-16,1 0 0 15,0 0 0-15,-1 0-3 16,-6 0-3-16,-6 0-2 16,-6 0-17-16,-14 0-70 15,-8 0-171-15</inkml:trace>
  <inkml:trace contextRef="#ctx0" brushRef="#br0" timeOffset="107925.3216">8215 9077 297 0,'0'-9'36'16,"0"4"22"-16,0-2-6 16,0 3-13-16,0 1-4 0,0-1-6 15,0 2 9-15,2 1-6 16,-2 1-3-16,0-3-4 16,0 3-13-16,0 0-8 15,0 0-4-15,-2 6-2 16,2 12-5-16,0 5 0 0,0 11 7 15,0 9 2-15,-2 8-3 16,1 6 3-16,-6 4-1 16,6 0-2-16,-3-4 2 15,2-6 0-15,2-6-8 16,0-9-1-16,0-6-7 0,0-9-5 16,0-3-10-16,0-6-28 15,-1-4-35-15,-3-4-128 16</inkml:trace>
  <inkml:trace contextRef="#ctx0" brushRef="#br0" timeOffset="108394.7872">7504 9807 508 0,'-13'-10'9'0,"6"2"13"0,3-1-14 16,4 0 2-16,0 0-9 15,0 2 0-15,0 2 1 16,9 0-2-16,6 4-4 15,1 1-1-15,7 0 4 16,6 1 0-16,5 7-1 0,10-3-1 16,11 0 1-16,11 1 2 15,13-4 0-15,9 0 1 16,11-2-2-16,7 0 4 16,5-2-1-16,-1 0 6 0,-1-2 2 15,-4 1-2-15,-12 3-2 16,-7 0-2-16,-14 0-2 15,-9 0 0-15,-13 9 0 16,-12 3 2-16,-9 0-4 16,-12 6 1-16,-10 2-7 15,-7 2-30-15,-14 3 1 0,-13 2-21 16,-8-1-92-16,-11 1-108 16</inkml:trace>
  <inkml:trace contextRef="#ctx0" brushRef="#br0" timeOffset="109073.0441">7823 10047 487 0,'14'0'9'16,"3"0"-9"-16,3 2-1 15,3 2 7-15,2-1 2 16,-2 6-8-16,-2 0 1 16,-6 2-1-16,0 3 0 0,-6 2 1 15,-8 5-5-15,-1 6 0 16,-3 6 4-16,-12 2 1 16,-6-1 0-16,-4 4 0 15,-6-3-1-15,-3-1 6 16,-1 2-1-16,-4-4-3 15,3 2 8-15,-3 0-1 0,7 0-4 16,3-2 0-16,6-2 15 16,9-2 0-16,4-3-6 15,10 0-10-15,11-5 0 16,16-6 7-16,9-4 2 16,12-2-3-16,13-5-6 0,10-3-1 15,0 0 0-15,3-7-2 16,-2-3-41-16,-6-5-53 15,-8 2-169-15</inkml:trace>
  <inkml:trace contextRef="#ctx0" brushRef="#br0" timeOffset="109940.0127">8215 9874 338 0,'9'-9'32'0,"-4"-1"27"0,0 2-30 16,3 1-7-16,-3 2 4 15,1 2-3-15,-3 1-3 16,0 0-4-16,1 0-4 16,1 2-6-16,1 0-3 15,1 0-3-15,2 0 3 16,2 4 2-16,2-1-1 0,-1 4-1 16,3 0-2-16,-1 3 0 15,0 2 3-15,-1-1-5 16,-5 3 3-16,0 2-6 15,-4 2 2-15,-4-1 4 0,0 7-1 16,-4-3-1-16,-4 1 6 16,3 1-6-16,0 0 1 15,3-2 0-15,2-4-2 16,0-2 2-16,9-2-2 16,6-4 1-16,7-2 7 15,4-3-4-15,8-4 0 0,4 0-15 16,1-4-91-16,1-10-170 15</inkml:trace>
  <inkml:trace contextRef="#ctx0" brushRef="#br0" timeOffset="110482.0808">9388 9000 734 0,'35'11'0'0,"8"2"-2"16,11 10 19-16,11 5-7 15,3 11-4-15,-1 13-6 16,-4 9 3-16,-10 12-1 16,-6 9-5-16,-13 8-5 0,-12 13 3 15,-17 7-6-15,-10 4 1 16,-27 8 5-16,-19-1 3 15,-17 2 3-15,-20-2 1 16,-18-1-3-16,-14-6-15 16,-21-6-89-16,-16-11-209 15</inkml:trace>
  <inkml:trace contextRef="#ctx0" brushRef="#br0" timeOffset="111123.6333">5887 8861 700 0,'-23'-16'1'0,"-3"-2"1"0,-3 8 3 16,-5 6-6-16,-6 4 2 15,-5 11-3-15,-5 19-1 16,-6 18 0-16,-4 22 0 16,-4 22 2-16,-2 30 2 15,1 24-2-15,1 29 3 0,4 25 6 16,10 10 8-16,17 4 15 15,21-5-7-15,17-7-8 16,38-22-3-16,33-26-12 16,28-22-2-16,28-22-23 15,16-29-67-15,12-25-178 0</inkml:trace>
  <inkml:trace contextRef="#ctx0" brushRef="#br0" timeOffset="112589.1265">10551 9615 479 0,'0'0'0'0,"0"0"1"0,0 0-10 16,11 3 7-16,7-3 3 16,8 0 6-16,9 0-1 15,4-3-3-15,6-4 3 16,4-1-5-16,-1 1 1 0,2-4-4 15,-7 1-60-15,-4 0-63 16,-11 3-49-16</inkml:trace>
  <inkml:trace contextRef="#ctx0" brushRef="#br0" timeOffset="112770.2009">10723 9855 542 0,'0'7'2'0,"13"-6"-16"0,8-1 15 16,8 0 21-16,13 0-7 15,8-10-3-15,7-6-11 16,4-4 3-16,-1-8-74 16</inkml:trace>
  <inkml:trace contextRef="#ctx0" brushRef="#br0" timeOffset="113210.4271">11911 8954 480 0,'-12'0'174'0,"0"6"-176"16,-2 8-9-16,-10 9 6 15,-1 11 3-15,-5 12-3 16,-4 11 6-16,-6 11-1 16,4 11-1-16,2 8 2 15,3 3-1-15,6 5 1 16,6 5 0-16,4-2-1 0,8-4 1 16,7 0 1-16,2-10-3 15,18-4 3-15,7-12-1 16,10-8-5-16,8-12-42 15,4-10-18-15,1-9-39 16,2-12-86-16</inkml:trace>
  <inkml:trace contextRef="#ctx0" brushRef="#br0" timeOffset="113623.3399">12248 9190 716 0,'-2'0'7'0,"1"0"-11"16,1 10-4-16,0 8-1 16,-5 12 0-16,3 11 9 15,1 13 1-15,-3 6-1 0,-3 5-1 16,2-1-11-16,2-3-1 15,-3-4-2-15,2-4 0 16,2-6 4-16,0-8-14 16,2-2-24-16,0-8-13 0,0-6-52 15,2-9-107-15</inkml:trace>
  <inkml:trace contextRef="#ctx0" brushRef="#br0" timeOffset="114056.6116">12634 9572 451 0,'0'4'181'0,"0"-2"-149"0,0-2-33 15,3 0-2-15,9 0-5 16,7 2 8-16,4-2 3 16,11 2 2-16,0-1-5 15,7 3 1-15,-2-2-11 16,2 2-2-16,2-3-8 0,2 1-5 16,0-2 5-16,0 0-14 15,-1 0-13-15,3-2-33 16,-2-5-84-16</inkml:trace>
  <inkml:trace contextRef="#ctx0" brushRef="#br0" timeOffset="114387.1344">14218 8997 685 0,'5'0'8'0,"-3"0"-10"16,0 5-6-16,1 8 4 15,2 4 4-15,-3 8-3 16,-2 10-4-16,0 4-11 15,0 5 6-15,-5 2-5 16,-2 1-1-16,-2-2-7 16,1-5-9-16,3-4-1 0,0-4 8 15,-2-7-3-15,0-3-50 16,-3-7-69-16</inkml:trace>
  <inkml:trace contextRef="#ctx0" brushRef="#br0" timeOffset="114627.7225">13584 9630 688 0,'2'2'12'15,"18"-2"-21"-15,10 0 9 16,15 0 2-16,14-2 0 15,11-7 3-15,11 0-4 16,2-3-1-16,5-1-14 0,-6 2-53 16,-1 1-30-16,-8 1 5 15,-6 2-51-15,-6 1-30 16</inkml:trace>
  <inkml:trace contextRef="#ctx0" brushRef="#br0" timeOffset="115254.0983">13846 9812 559 0,'-4'0'8'15,"0"0"24"-15,3 0-13 16,-1 0-17-16,-1 5-1 16,3 4-4-16,-4 7-2 15,4 4 2-15,0 7 2 0,0-1 1 16,2 4 3-16,10-1-5 16,5-2 1-16,4-4 0 15,8-5-3-15,2-4 4 16,5-7-5-16,4-7 0 0,0 0 5 15,-2-10 0-15,0-4 0 16,-6-6 1-16,-5 0 0 16,-8-1 0-16,0-1 1 15,-9 3 1-15,-2 1 0 16,-3 6 10-16,-3 0 3 16,-2 11 12-16,0 1-11 15,0 7-13-15,-5 11-3 0,1 7-1 16,0 5 1-16,4 6 3 15,0 1-3-15,0 1 0 16,8 0 1-16,-1-1-2 16,1-1-2-16,1-1-53 0,2-6-3 15,0-3-15-15,0-4-97 16</inkml:trace>
  <inkml:trace contextRef="#ctx0" brushRef="#br0" timeOffset="115875.9984">14578 9082 647 0,'0'0'5'16,"0"0"9"-16,7 0-14 15,8 0 1-15,7 0 0 16,7 10 1-16,5 2 0 0,7 6-1 16,6 5 2-16,1 9-2 15,8 5 0-15,0 9 0 16,-1 7-1-16,0 10 0 16,1 7 1-16,-7 9-1 15,-10 6 1-15,-12 6-1 0,-18 7 1 16,-9 4 1-16,-17 2-2 15,-22-3 3-15,-7-4 3 16,-8-8-3-16,-4-9-1 16,3-9-7-16,5-14-54 15,4-11-28-15,9-20-156 16</inkml:trace>
  <inkml:trace contextRef="#ctx0" brushRef="#br0" timeOffset="116346.9745">15672 9555 688 0,'14'0'67'0,"1"0"-71"15,4 0 2-15,10-5 4 0,5-2-2 16,1 1 2-16,1 1-17 15,-4 1-40-15,-5 1-38 16,-8 0-58-16,-7 3-232 16</inkml:trace>
  <inkml:trace contextRef="#ctx0" brushRef="#br0" timeOffset="116507.5109">15829 9794 682 0,'55'0'3'15,"3"0"-1"-15,0 0-31 16,-4-5-174-16</inkml:trace>
  <inkml:trace contextRef="#ctx0" brushRef="#br0" timeOffset="117661.2645">16737 9272 512 0,'0'-6'2'0,"0"0"6"16,0-6 2-16,6 3-5 15,1-1-1-15,5-1-3 16,3-1-1-16,4-4-1 0,3 7 3 16,5-4-4-16,0 5 4 15,2 2-2-15,-4 2-1 16,-2 4 0-16,-5 0 0 15,-8 7 1-15,-6 5-3 16,-4 7-4-16,-5 0 8 16,-9 3 0-16,-3-1 0 0,0 1-1 15,0 0 2-15,5-3-3 16,4 0 2-16,6-1-2 16,2 0 0-16,10-2 1 15,7 0-3-15,9-2 2 16,9 0 6-16,4 1 3 15,-2-3 7-15,-1 2 5 0,-5 0-14 16,-9 3-3-16,-12-1-1 16,-10 1-4-16,-7 1-1 15,-18 3 1-15,-9-3-3 16,-8 2-7-16,-4-2-6 0,-3-4-13 16,1-1-12-16,1-5-79 15</inkml:trace>
  <inkml:trace contextRef="#ctx0" brushRef="#br0" timeOffset="117967.3135">16348 9830 530 0,'0'3'67'16,"10"-3"-58"-16,17-1-10 15,11-7 0-15,14-3 2 0,11-3-1 16,7 0 0-16,4 0 2 16,6 0-3-16,-4-3 2 15,-1 7-12-15,-7-1-24 16,-7 2-13-16,-7 4 14 15,-10 1-5-15,-10 1-22 16,-10 3-43-16,-12 0-137 0</inkml:trace>
  <inkml:trace contextRef="#ctx0" brushRef="#br0" timeOffset="118472.0808">16656 10044 650 0,'-8'25'3'0,"0"-2"-3"0,4 4-2 16,3 0 3-16,1 0 0 15,0-4-10-15,3-2-14 16,7-3-4-16,2-7 21 16,0-2 4-16,6-6 2 0,3-3 2 15,1 0 8-15,2-5 3 16,1-6-4-16,-1 0-1 15,-4-2-5-15,1 6 6 16,-6 2 5-16,-5 4-3 16,-1 1-1-16,-4 5-2 15,0 9-3-15,-2 4 3 0,-3 5 0 16,2 0-4-16,-2 4 2 16,3-2-4-16,-1-2 0 15,-1 0-1-15,5-3-1 16,-3-2-1-16,2 0-18 15,1-2-29-15,2-2-17 0,0-3-12 16,1-4-54-16,1-4-52 16</inkml:trace>
  <inkml:trace contextRef="#ctx0" brushRef="#br0" timeOffset="118799.8964">17778 9690 782 0,'17'0'7'15,"0"-5"-11"-15,7 0 3 16,5-3 1-16,3 3-2 0,-3 1-34 16,-2 3-14-16,-2 1-41 15,-7 0-19-15,-9 0-121 16</inkml:trace>
  <inkml:trace contextRef="#ctx0" brushRef="#br0" timeOffset="118970.4786">17702 9994 486 0,'-10'19'69'15,"10"-6"-45"-15,6-4 1 16,18-4 21-16,13-5-9 0,8 0-15 15,7-5-10-15,7-9-11 16,-1-4-73-16,0-9-110 16</inkml:trace>
  <inkml:trace contextRef="#ctx0" brushRef="#br0" timeOffset="119468.8219">18531 9268 753 0,'12'-8'11'16,"3"0"-10"-16,-1-1-1 16,6 2 5-16,1 3-11 15,1 3 9-15,-2 1-2 16,1 0-7-16,-1 0-7 15,0 7 2-15,-6 7-1 16,3 5 1-16,-5 6-3 0,-2 8 14 16,0 6 3-16,-6 7-5 15,-3 8 2-15,-1 4 2 16,0 6-4-16,-5 3 5 16,-5-2-2-16,2 2-1 15,1-5-2-15,1-1-9 0,3-8-22 16,1-5 0-16,1-5-7 15,1-5-7-15,0-8-10 16,0-10-95-16,0-9-90 16</inkml:trace>
  <inkml:trace contextRef="#ctx0" brushRef="#br0" timeOffset="119746.9785">18454 9685 693 0,'21'0'49'0,"8"-3"-52"0,5-8 4 16,15 0 0-16,9-1 0 15,8-1-1-15,2-1-3 16,4 1-14-16,-4 1-11 16,4-2-58-16,-4 0-25 0,-2-1-27 15,-5 1-96-15</inkml:trace>
  <inkml:trace contextRef="#ctx0" brushRef="#br0" timeOffset="120265.9474">19874 9440 359 0,'20'-6'231'16,"0"-3"-216"-16,-8-2 10 16,0 0-12-16,-2 2-8 0,-8-1-2 15,-2 1-15-15,-7 2-31 16,-15 2 22-16,-10-1-9 16,-7 6 5-16,-10 0 23 15,-9 6 3-15,-1 7 8 16,-4 4-5-16,2 4 0 0,1 4 12 15,5 2 3-15,8 1-10 16,12-1-6-16,6-2-2 16,11 0-4-16,9 0 0 15,9-2 0-15,3 0 4 16,17 0 8-16,11-1 9 0,5-1-5 16,6 1 10-16,6-1 5 15,-6-1-19-15,-1-4-4 16,-8 4-4-16,-12-6 1 15,-9 2-1-15,-12 2-4 16,-8-2 5-16,-17 0 2 0,-11 0-4 16,-9 0-7-16,-4-6-9 15,0 1-15-15,-2-7-27 16,8-4-46-16,5 0-128 16</inkml:trace>
  <inkml:trace contextRef="#ctx0" brushRef="#br0" timeOffset="121100.785">20075 9439 156 0,'11'0'527'0,"-1"0"-517"15,-10 0-10-15,0 0-6 16,0 7 0-16,0 4-43 0,0 0 22 16,-3 4 6-16,3 2-47 15,0-3 21-15,0 0 8 16,0-5-45-16,8-2-11 16,-1-3 51-16,1-4 53 15,1 0 78-15,1-2 15 0,-3-11-45 16,0-1-34-16,0-5-19 15,1-9-4-15,2-1-4 16,-3-4 4-16,3-5 2 16,0 0 6-16,4 0 16 15,1 3 1-15,-1 3 2 0,6 5 4 16,-2 2-5-16,1 8 6 16,3 2-4-16,2 2-8 15,-3 6-9-15,0 2-4 16,5 5-6-16,-3 0-2 15,0 4-1-15,-1 10 2 16,-2 4 0-16,-6 7-1 0,-1 7 0 16,-10 7-3-16,-3 7-6 15,-1 6-1-15,-14 9 7 16,-6 0 4-16,-6 7-2 16,-5 4 4-16,-1-1-2 0,0 3 1 15,1-3 2-15,3-2-2 16,3 1 0-16,6-6 2 15,6-5-3-15,3-3 0 16,9-8 3-16,2-7-4 16,5-9 2-16,12-7 0 15,3-6-2-15,8-8 1 0,2-7 4 16,1-4-3-16,-1 0 5 16,2 0-1-16,-3-8 0 15,-3 3 16-15,-6 2-14 16,-6 1-6-16,-3 2-3 15,-6 0-1-15,-1 0 3 0,-3 0 0 16,3 0-8-16,1 0-2 16,5-5 4-16,0-5-5 15,6-2 4-15,6-2-2 16,-2-2 7-16,1 1 5 16,-6 2 3-16,-5 0 15 0,-5 4 1 15,-5 2-6-15,-3 1-1 16,-16 4-6-16,-10 2-18 15,-7 2 5-15,-6 11-9 16,-4 3-21-16,-1-4-55 16,6-6-224-16</inkml:trace>
  <inkml:trace contextRef="#ctx0" brushRef="#br0" timeOffset="124629.7058">18660 10668 545 0,'0'0'89'16,"0"0"-84"-16,0 0-7 15,2 0-1-15,3-7-1 16,8 3 3-16,1 2-1 16,6 2 0-16,8 0-3 15,2 0 1-15,9 13 5 0,7 3-3 16,7 4-3-16,11 1 5 16,16 3 0-16,17 1 0 15,13-8 14-15,22-1 3 16,23-9 5-16,9-3-3 15,18-4-3-15,12-6 0 16,12-6-2-16,6-4-10 0,0 0 0 16,7 0-4-16,-5 1-37 15,-10 2-80-15,-19-6-336 16</inkml:trace>
  <inkml:trace contextRef="#ctx0" brushRef="#br0" timeOffset="129908.5264">5960 15600 410 0,'7'4'52'0,"-4"-3"-55"16,3 3 3-16,0-2 6 16,8-1-1-16,0 3-2 15,4-4 1-15,4 0-3 16,6 0 3-16,2 0-1 0,7 0-4 15,2-4 3 1,2 1-2-16,4-1 0 0,7 3 2 16,5 1-1-16,4 0 3 15,8 0 4-15,8 0-4 16,10-2 1-16,6-1-1 16,11-3-3-16,7-5 1 15,10-1-1-15,6-8 0 0,4-3 0 16,5-2-1-16,6-4 0 15,-1 1 1-15,0-1-2 16,0 4 3-16,-4 2 2 16,-1 4 4-16,-11 1 3 15,-3 5 0-15,-14 3-2 0,-10 8-4 16,-11 2-4-16,-10-2-1 16,-19 7-14-16,-21 2-85 15</inkml:trace>
  <inkml:trace contextRef="#ctx0" brushRef="#br0" timeOffset="132436.3585">21394 14710 482 0,'5'2'15'0,"2"-2"-12"0,3 0-3 15,7 0 3-15,5 0 1 16,5 0-1-16,5 2 3 16,7-2-3-16,4 1-1 15,11 0-1-15,4 2 0 16,6 0-2-16,6 3 4 0,6-2-5 16,4 3 1-16,8-1 0 15,9 4 1-15,4-1 0 16,15 1 1-16,8-2 11 15,15 0 13-15,14-4-9 16,17-3-7-16,13-1 7 0,17 0-7 16,10-8-5-16,7-5 1 15,7-1-2-15,4-1-2 16,-4 3 1-16,0-1-1 16,-9 3-1-16,-6 4-3 15,-14 6-13-15,-15 0-24 0,-21 0-36 16,-26-3-243-16</inkml:trace>
  <inkml:trace contextRef="#ctx0" brushRef="#br0" timeOffset="141671.4687">6690 16408 235 0,'0'-13'23'0,"0"1"16"15,0-2-15-15,-2 0 44 16,4-1-43-16,-5-1-3 16,1 2 6-16,2 1-14 15,-2-1 3-15,-1 1 20 0,3 3-8 16,-2 0-7-16,2 0-5 15,-2 3-1-15,0 0 1 16,1 4 10-16,-1-1 0 16,2 2-4-16,-2 0-3 15,-1 2-4-15,2 0-5 16,1 0-5-16,-4 0-2 0,-1 13-6 16,-5 10-3-16,-5 13 4 15,-8 11-1-15,-9 18 4 16,-8 13-2-16,-8 15 0 15,-6 11 1-15,-4 5 0 16,2-2-2-16,5-6 3 0,7-15-2 16,10-16-1-16,7-20 2 15,10-18-6-15,7-13-6 16,5-9-7-16,3-7-3 16,2-3-19-16,2-11-32 15,8-17 9-15,5-14-32 16</inkml:trace>
  <inkml:trace contextRef="#ctx0" brushRef="#br0" timeOffset="141997.9208">6584 16276 516 0,'9'0'157'0,"0"0"-154"0,-1 5 0 16,0 4 11-16,5 2-12 15,-2 7 1-15,1 8 1 16,-1 7-1-16,-3 6-1 16,-3 9 2-16,-2 7-3 0,-3 9 2 15,0 4 0-15,0 2-1 16,-1-4 1-16,-1-3-2 15,0-12-1-15,2-10 0 16,0-7-14-16,0-11-11 16,0-6-32-16,-3-12-16 0,1-4-23 15,-8-1-175-15</inkml:trace>
  <inkml:trace contextRef="#ctx0" brushRef="#br0" timeOffset="142189.8812">6303 16909 175 0,'3'2'410'0,"16"-2"-413"16,12-13 15-16,13-6 19 16,10-8-7-16,8-1 0 0,10-6-14 15,1 5-7-15,0-1-9 16,-7 5-98-16,-5 4-212 15</inkml:trace>
  <inkml:trace contextRef="#ctx0" brushRef="#br0" timeOffset="142539.9744">7272 16251 613 0,'-5'-20'10'16,"1"4"33"-16,-1 3 1 15,3 5-9-15,2 4-17 16,0 4-1-16,0 0-12 15,0 20-7-15,-1 8 0 16,-2 14 1-16,-2 9 2 0,-2 12 0 16,-2 6-1-16,-1 5 2 15,3-5-2-15,0 2-13 16,4-5-30-16,1-7-11 16,-1-7-36-16,1-15-11 15,0-8-110-15</inkml:trace>
  <inkml:trace contextRef="#ctx0" brushRef="#br0" timeOffset="142738.9794">7035 16570 742 0,'43'0'19'15,"3"-8"-3"-15,9-7 15 16,7-1-23-16,-2 2-6 0,1 1-7 16,-2 1-45-16,-3-1-121 15</inkml:trace>
  <inkml:trace contextRef="#ctx0" brushRef="#br0" timeOffset="143829.177">8838 16531 399 0,'0'0'203'16,"0"0"-189"-16,0 0 28 16,0 0-11-16,0 0-13 15,0 3-3-15,0 5-11 0,2 1-4 16,-1 9-3-16,1 7 3 16,-2 6 1-16,-2 9 1 15,2 4-2-15,0 3 0 16,-7-1 0-16,0 1 0 15,0-10 2-15,3 0-3 16,1-10 2-16,-1-7-1 0,2-7-2 16,2-6-5-16,0-7 0 15,0-4 0-15,0-15 1 16,0-10-4-16,2-9-5 16,-2-6-3-16,2-8 6 15,5 4 9-15,1 3 5 0,0 6 0 16,3 7 14-16,4 7 4 15,-3 12-4-15,3 5 1 16,-5 8-5-16,2 0-10 16,0 5 4-16,-2 9 7 15,2 2-1-15,2 2-4 0,-2 0-4 16,1 0-3-16,1-4 0 16,-1-2 0-16,1-4-2 15,0-1-4-15,-1-7-1 16,1 0 4-16,1 0 3 15,0-9-3-15,0-4 2 0,1 1 1 16,-1 1-1-16,-1 4 1 16,-1 2-2-16,-3 5 0 15,2 0-2-15,0 12 3 16,-2 3 3-16,1 6 1 16,0 0-3-16,1 0 0 15,1 1 1-15,1-8-4 0,1-1-2 16,1-4-5-16,-1-6 4 15,-1-1 2-15,-2-2 0 16,-1 0 1-16,-2 0 4 16,-2 0 5-16,1 0-4 0,1 0-3 15,-3 7-1-15,5 4 7 16,-1 2 2-16,2-1-5 16,4 2 2-16,2-5 4 15,5-2 0-15,4-5-3 16,4-2 0-16,-1-4-1 0,1-8 5 15,-4-4 0-15,-6-2-1 16,-3-3-4-16,-7-2 5 16,-8-1-6-16,-3-1-1 15,-3 0-13-15,-11 4-4 16,-6 1 7-16,1 6 1 16,-5 3 6-16,2 7-4 0,2 4-3 15,4 0-4-15,4 4-18 16,1 9-25-16,6-1-14 15,3-1-43-15,2-2-123 16</inkml:trace>
  <inkml:trace contextRef="#ctx0" brushRef="#br0" timeOffset="144257.0983">10141 16611 470 0,'2'-25'167'0,"-9"2"-158"15,-10 0 36-15,-3 5-20 16,-2 8-17-16,-2 0-1 16,2 9 0-16,1 1 1 0,7 3 0 15,3 10-6-15,8 4-4 16,3 5 1-16,1 1 4 16,14 5 5-16,3 3 5 15,7 1-4-15,2 0-1 16,-2 1-2-16,-4 0-4 0,-9 1-1 15,-9-1-1-15,-3-1-6 16,-13-6-3-16,-10 1-1 16,-4-6-13-16,-2-4-23 15,4-10-41-15,0-7-22 16,4-7-61-16</inkml:trace>
  <inkml:trace contextRef="#ctx0" brushRef="#br0" timeOffset="144526.3641">10472 16068 681 0,'17'0'10'0,"-7"8"3"15,2 7 10-15,5 6-16 0,-5 11-5 16,-5 11 3-16,-1 8-2 15,-4 12 1-15,-2 8-1 16,0 4-1-16,-2 7-2 16,-6-2 2-16,1 1-21 15,0-6-6-15,4-7-22 16,-1-11-23-16,3-9 2 16,-1-14 6-16,-4-16-78 0</inkml:trace>
  <inkml:trace contextRef="#ctx0" brushRef="#br0" timeOffset="144722.0006">10326 16638 823 0,'42'-5'26'0,"6"-11"-1"16,13-6-14-16,7 2-9 15,5-3-7-15,-5 0-34 16,-6-2-111-16,1-2-367 16</inkml:trace>
  <inkml:trace contextRef="#ctx0" brushRef="#br0" timeOffset="145561.0514">12230 16273 588 0,'-9'0'9'0,"7"-3"34"15,2-5-6-15,2-3-21 16,14-2-11-16,0 0 4 0,8-2-1 15,7 5-5-15,-1 0 3 16,6 8-3-16,0 2-3 16,3 4 0-16,-2 12-1 15,-2 7 1-15,-4 6-3 16,-10 6-8-16,-8 4-2 16,-11 10 7-16,-6 1-1 0,-20 1 5 15,-10 2 4-15,-9-2-4 16,-5-1 5-16,-3-3 0 15,5-5 3-15,2-4 4 16,9-6-1-16,9-5-4 16,9-4-1-16,9-9-2 15,8-3-4-15,18-4 2 0,16-7 3 16,17 0 8-16,15-4-4 16,11-10-3-16,11-2-2 15,2-4-2-15,0-3-46 16,-11 2-87-16,-7-3-267 15</inkml:trace>
  <inkml:trace contextRef="#ctx0" brushRef="#br0" timeOffset="146165.9064">13217 16190 652 0,'17'0'28'0,"-3"-6"-22"15,6-2 3-15,4 1-3 0,2 0-2 16,4 0 0-16,1 0 3 16,4 2-1-16,0-4-2 15,-2 3-4-15,-1 0 1 16,-5-3 0-16,-6 2-5 0,-4 1-1 16,-12 0 7-16,-5 1-2 15,0-1-9-15,-19 3-24 16,-5 3-1-16,-13 0 17 15,-4 3 14-15,-3 12 3 16,-3 5 2-16,2 2-2 0,2 7 1 16,3 3 4-16,10 0 0 15,5 0 6-15,9 0-3 16,11-3-2-16,5 0-2 16,12-1 2-16,13-5 5 15,11 4 6-15,3-4 0 16,7 2 3-16,-2-2 2 0,-5 4-8 15,-6-4-10-15,-13 0-5 16,-13 2-1-16,-7 2 3 16,-25 1 2-16,-13 3-2 15,-7-2 3-15,-7-1-3 0,0-3-1 16,5-5-3-16,6-8-36 16,11-8-36-16,10-4-68 15,16-11-321-15</inkml:trace>
  <inkml:trace contextRef="#ctx0" brushRef="#br0" timeOffset="146943.7368">14119 16248 640 0,'2'-10'7'0,"2"0"1"16,-4 1 12-16,0 2-12 16,0 0-7-16,-6 3 0 0,2 3 1 15,1 1-1-15,1 0 0 16,0 2-4-16,2 9 1 16,0 2 2-16,0-1-2 15,0 1 2-15,0-4-6 16,2-2-6-16,0-5 6 15,1-2 2-15,-3 0 5 0,2-9 5 16,4-7 0-16,1-6 1 16,2-10-3-16,6-3-3 15,2-4 3-15,5-5 6 16,3-3-2-16,4 3-4 16,3 2 1-16,4 4 11 15,3 6 13-15,0 7-1 0,0 10-5 16,-3 5-3-16,-4 9-12 15,-5 1-4-15,-3 8-4 16,-9 14-1-16,-6 8 1 16,-4 14 1-16,-5 7-2 0,-10 15-1 15,-16 13-3-15,-8 5-8 16,-10 11 2-16,-7 0 4 16,-1 0 3-16,2-7 5 15,5-11-2-15,11-5 2 16,8-15-1-16,14-13-1 15,7-10-7-15,5-12-16 0,9-13 5 16,13-9-2-16,5-2 15 16,5-14 6-16,4-5 4 15,-1-5 3-15,-2 7 0 16,-6 4 5-16,-4 7 3 16,-11 6 1-16,-5 2-6 0,-3 5-6 15,-4 4 3-15,0 0 1 16,4 2-6-16,-2-6-1 15,5 0 1-15,3-5-3 16,7-1 3-16,4-3 2 16,-1-7-1-16,2-3 2 0,-3 2 5 15,-6-4 3-15,-1 0 6 16,-10 1-2-16,-2 1-14 16,-3 1-5-16,-11 3-3 15,-1 5 0-15,1 1-6 16,1 4-34-16,4 0-62 0,7-5-104 15</inkml:trace>
  <inkml:trace contextRef="#ctx0" brushRef="#br0" timeOffset="149420.9641">16317 16358 480 0,'-11'-7'1'0,"0"0"15"16,3 0 30-16,-1 1-14 16,-1 1-1-16,5-1 10 15,0 5-9-15,1-1-5 16,3 2-10-16,-1 2-12 16,2 12-7-16,-2 5 2 15,0 10 0-15,-2 2 0 0,2 2 1 16,0 3 0-16,2-5-2 15,0-3 2-15,7-5-2 16,6-9-11-16,9-3 1 16,5-5 4-16,-1-8-1 15,7 2 7-15,0-8 3 0,-1-4-4 16,-6-1 2-16,3 1 5 16,-7 5-5-16,-2 1 0 15,-6 3 0-15,-5 1 1 16,-1 0-1-16,-5 2 9 15,-3-2 10-15,2 1 6 16,-2-6 11-16,0-6-5 0,0-1-20 16,0-6-9-16,0-1 0 15,0-1-3-15,-4 3-2 16,3 3-10-16,1 7-2 16,0 4-9-16,0 5-41 15,3 0-60-15,6 3-29 0</inkml:trace>
  <inkml:trace contextRef="#ctx0" brushRef="#br0" timeOffset="149646.9131">16838 16383 373 0,'-8'0'275'0,"4"0"-229"15,1 0 5-15,3 0-22 0,0 1-17 16,0 10-13-16,0 4 1 16,0 5 0-16,0 2-13 15,2 3-39-15,1 4-15 16,5-4-25-16,3-2-31 16,4-7-195-16</inkml:trace>
  <inkml:trace contextRef="#ctx0" brushRef="#br0" timeOffset="149975.3817">17288 15780 713 0,'3'-5'14'0,"0"5"22"15,-1 0-16-15,3 5-15 16,-3 15-1-16,0 9 0 16,-1 8 0-16,-1 11-2 15,0 13 1-15,0 8-1 16,0 10 1-16,-3 0-3 16,1 2 1-16,2-2 0 0,0-4-1 15,0-11 0-15,0-9-16 16,7-7-15-16,0-8 5 15,3-12 0-15,0-10-1 16,-3-9-38-16,2-9-35 16,0-13-123-16</inkml:trace>
  <inkml:trace contextRef="#ctx0" brushRef="#br0" timeOffset="150244.3439">17617 15791 694 0,'9'-7'8'16,"2"7"28"-16,1 0-9 15,5 12-7-15,2 11-13 16,-2 12-6-16,-2 7 3 0,2 16-2 16,-5 6-2-16,1 14 2 15,-4 1-1-15,0 4-4 16,-4 1-4-16,3-2 0 15,-1-9-5-15,-2-7-2 16,2-9-5-16,1-5 1 0,-1-13 7 16,0-12-15-16,-2-9-53 15,-2-15-62-15</inkml:trace>
  <inkml:trace contextRef="#ctx0" brushRef="#br0" timeOffset="150472.6824">16748 15798 898 0,'-2'11'-16'0,"2"-4"-8"16,0 9-31-16,9 0-34 0,6-2-156 16</inkml:trace>
  <inkml:trace contextRef="#ctx0" brushRef="#br0" timeOffset="151291.85">18837 16557 561 0,'19'-15'17'16,"1"-7"-14"-16,0-4 24 16,3-5-16-16,-3 1-7 0,-2-9 0 15,-2-4 2-15,-6-3-3 16,-2-8 4-16,-3-1 4 16,-5-3-5-16,0 1 8 15,2 4 6-15,-9 5 0 16,-1 4-7-16,1 6 3 0,2 8 0 15,1 10-7-15,1 4-1 16,1 7 0-16,1 8-4 16,1 1 0-16,0 4-4 15,0 14-3-15,-2 7 4 16,0 13 1-16,-2 11-1 0,-2 13 2 16,1 13-3-16,-4 7 1 15,2 5 1-15,1 3-3 16,5-2 2-16,-1-6 0 15,5-14-2-15,12-9-2 16,11-11 0-16,2-14-2 16,5-13 3-16,1-8-1 0,7-13 1 15,-4 0 4-15,2-22-1 16,-4-8 0-16,-2-8-3 16,-6-4-2-16,-5-3 5 15,-7 6 1-15,-4 9-2 16,-6 5 4-16,-2 14 12 0,-3 11-3 15,0 4-7-15,3 13-10 16,-1 10 4-16,-1 1 8 16,5 5-6-16,1-1-2 15,-2 1 2-15,4 0-5 16,0-6-13-16,2-1-20 16,0-1-5-16,-1-8-25 0,1-11-53 15,-1-6-128-15</inkml:trace>
  <inkml:trace contextRef="#ctx0" brushRef="#br0" timeOffset="151484.8466">19305 16068 830 0,'4'12'5'0,"1"-9"-47"16,3 3 36-16,2 1-78 16,1-2-82-16,-6-4-173 15</inkml:trace>
  <inkml:trace contextRef="#ctx0" brushRef="#br0" timeOffset="151905.3022">19788 16581 584 0,'26'-12'8'16,"0"-8"8"-16,-1-4-4 15,-3-2-10-15,-8-3-6 0,-4-1 4 16,-7 3 2-16,-3 1 5 16,-3 4 15-16,-11 6-7 15,1 5 4-15,-6 11-8 16,-4 6 2-16,3 17-9 15,-1 9 0-15,0 13 2 0,2 3 5 16,6 5 1-16,10-1-5 16,3 0 1-16,3-4-5 15,21-9 0-15,10-3 6 16,15-9-8-16,4-13-41 16,12-14-55-16,9-7-222 15</inkml:trace>
  <inkml:trace contextRef="#ctx0" brushRef="#br0" timeOffset="152595.8492">20921 16306 573 0,'-14'20'6'0,"5"-1"-9"16,-1 8 0-16,9 3 3 15,1 8 1-15,0 1-2 16,3 2 1-16,12-5-1 16,1-4 2-16,7-1 0 0,4-12-1 15,2-5 2-15,5-7 1 16,-3-5 4-16,1-4 18 15,-3-8 5-15,-6-10 7 16,-2-10-9-16,-6-4-15 16,-8-11-9-16,-7-6-15 15,0-8-7-15,-14 0 3 0,-11 2 1 16,-2 5 20-16,-5 10 13 16,-2 9 1-16,-1 18-11 15,1 15-4-15,-1 6-3 16,5 26-4-16,4 6 1 0,6 9-1 15,6-2-8-15,8 5-33 16,6-7-49-16,1-9-36 16</inkml:trace>
  <inkml:trace contextRef="#ctx0" brushRef="#br0" timeOffset="153190.9016">21375 16410 739 0,'4'5'15'15,"-1"2"-8"-15,2 2 2 16,0 2-5-16,-3 3-1 0,1 2-1 15,-3 2-1-15,2-1-4 16,0 0-5-16,3-3-6 16,5-1 1-16,5-1 7 15,5-6-3-15,1-3-5 0,8-3 0 16,1 0 9-16,3-2 4 16,-1-3-4-16,2-1-5 15,3 3-6-15,-5 1 10 16,0 2 5-16,2 0 1 15,-3-3 5-15,-1-3 18 16,1-2-5-16,1-9-5 16,-3-4-7-16,-2-8 6 0,-3-4-2 15,-4-12-1-15,-1-9-4 16,-4-9-4-16,-4-11-4 16,-5-5-3-16,-4-2 1 15,-2 2 6-15,0 8 8 16,0 12 3-16,-5 13 6 0,-2 14-4 15,2 10 5-15,2 12 7 16,1 7-15-16,0 3-11 16,-3 22-5-16,3 12-3 15,-1 14 8-15,-2 15 1 16,5 12-3-16,0 5 4 0,8 1 0 16,11-3-2-16,8-3-7 15,6-12-29-15,7-4-24 16,1-12-53-16,-2-10-83 15</inkml:trace>
  <inkml:trace contextRef="#ctx0" brushRef="#br0" timeOffset="153373.1373">21955 16112 759 0,'55'-12'-16'16,"9"-1"0"-16,6 4 15 15,5 4-70-15,-3 1-101 0</inkml:trace>
  <inkml:trace contextRef="#ctx0" brushRef="#br0" timeOffset="153710.8681">22785 16194 594 0,'-10'-16'4'0,"-5"1"32"0,-2 7-1 16,0 4-29-16,-5 4-3 15,-2 1-2-15,5 14 2 16,4 6 0-16,1 8 5 16,7 2 1-16,9 2-3 0,-2 1 1 15,7 2 4-15,7-4-2 16,4 0-2-16,1 0-2 16,-4-5-3-16,-4 0 0 15,-7-4-2-15,-4-3-8 16,-1-2-9-16,-18-8-6 15,-3-1-56-15,-3-9-83 0,4 0-196 16</inkml:trace>
  <inkml:trace contextRef="#ctx0" brushRef="#br0" timeOffset="153938.91">22870 15978 462 0,'17'13'278'16,"-2"-2"-267"-16,-5 9 35 0,3 2-34 15,-4 7-7-15,-5 4-2 16,-4 7-1-16,0 2 0 16,-4 1-1-16,-4 1-26 15,5-6-34-15,1 1-26 16,2-7-39-16,2-6-136 15</inkml:trace>
  <inkml:trace contextRef="#ctx0" brushRef="#br0" timeOffset="154778.5123">23515 16310 492 0,'0'-26'156'0,"0"-2"-152"16,-12-2 4-16,-2 2-8 15,-8 2-9-15,-3 6 3 0,-6 14 5 16,-3 6 4-16,-1 5 0 15,-3 17 10-15,0 6-3 16,5 5-2-16,5 3 0 16,5 2-4-16,10-1-4 15,8-1 0-15,5-5-2 16,7-3-6-16,15-3 7 16,5-6 1-16,5-2 2 0,4-8 2 15,-1-7 1-15,-2-2-3 16,-1-13 7-16,-5-9 2 15,-3-8 2-15,-3-7-2 16,-3-15-5-16,-3-6-3 0,-3-11-1 16,-5-4-9-16,-4-1-5 15,-2 1 13-15,-1 1 1 16,0 11 8-16,0 5-5 16,-4 3 14-16,-1 11 0 15,-1 8-8-15,3 5-1 0,-2 8 2 16,1 5-7-16,1 7-1 15,1 3 0-15,-1 3-1 16,1 3 2-16,2 0-7 16,-1 7-6-16,-1 9 6 15,0 6 1-15,-1 8 0 16,-1 9 0-16,1 7 0 16,-1 10 1-16,3 5 2 0,-5 8-2 15,4 4 0-15,2 4-5 16,0-2-4-16,6-5-1 15,10-7-5-15,5-4 3 0,10-12 6 16,6-10 1-16,6-9 4 16,3-8 2-16,0-7-1 15,-3-13-1-15,-2 0-7 16,-3-20-2-16,-9-8 9 16,-4-4 2-16,-8-6-1 0,-9 2-4 15,-4 4-2-15,-4 9 19 16,0 12 16-16,-7 9-10 15,-2 2-13-15,-1 11-6 16,5 9 8-16,4 3 8 16,1 2-5-16,5 0-3 15,13 0 0-15,9-5-1 16,5-1-7-16,2-8-17 16,4-10-52-16,-4-1-205 0</inkml:trace>
  <inkml:trace contextRef="#ctx0" brushRef="#br0" timeOffset="155524.5694">25083 15584 618 0,'-12'11'4'0,"0"1"-3"0,-7 13 4 15,-4 13-1-15,-4 14 3 16,-1 15 10-16,-3 19-1 15,1 12-7-15,4 7-3 16,5 0 2-16,10 2-4 16,11-7-3-16,2-9 0 0,23-10-9 15,13-14-23-15,13-8 0 16,12-14-17-16,4-15-52 16,3-16-205-16</inkml:trace>
  <inkml:trace contextRef="#ctx0" brushRef="#br0" timeOffset="155841.7213">26006 15854 804 0,'-2'0'4'16,"-6"1"0"-16,-8 22-5 0,-6 11-2 15,-8 15 5-15,-16 12-3 16,-10 13 1-16,-10 2 2 16,0-3-3-16,-1-3-5 15,5-10 2-15,7-8-10 0,13-14-11 16,8-8-7-16,8-6-12 15,11-16-17-15,7-8-30 16,8-10-87-16</inkml:trace>
  <inkml:trace contextRef="#ctx0" brushRef="#br0" timeOffset="156045.0284">25570 15832 674 0,'2'0'37'15,"4"5"-5"-15,4 15-28 16,6 7 21-16,6 12 1 0,3 6-19 16,2 6-2-16,2 6-2 15,3 1-3-15,0 2 1 16,6-6-8-16,3-1-28 16,4-9-35-16,-2-5-17 15,1-8-16-15,-5-9-79 0</inkml:trace>
  <inkml:trace contextRef="#ctx0" brushRef="#br0" timeOffset="156331.6116">25340 15599 803 0,'22'0'29'0,"14"0"-11"15,17-2-3-15,10 0-10 0,13-2-3 16,7 2-19-16,2 0-49 15,-4-1-99-15,-1-2-217 16</inkml:trace>
  <inkml:trace contextRef="#ctx0" brushRef="#br0" timeOffset="156713.7221">26269 16169 807 0,'21'0'29'0,"10"-4"-16"16,8-9-11-16,9 5-5 0,1-3-33 15,2 0-54-15,-3-1-27 16,1-2-77-16</inkml:trace>
  <inkml:trace contextRef="#ctx0" brushRef="#br0" timeOffset="157319.9364">26776 15636 650 0,'12'0'77'15,"5"-2"-47"-15,8 2-5 16,8 0-15-16,2 0-4 16,6 2-2-16,0 9-4 15,0 4 0-15,-3 5 1 0,-4 5-10 16,-7 5-23-16,-11 10 3 15,-14 5 10-15,-2 1 10 16,-22 4 5-16,-11 1 3 16,-2 2 3-16,-3-6 0 15,4-4 1-15,5-4-1 16,6-7-2-16,7-5 0 16,11-4-4-16,5-4-4 0,9-4-9 15,14-2-11-15,11-6 7 16,11 0-9-16,5-6 1 15,2-1-79-15</inkml:trace>
  <inkml:trace contextRef="#ctx0" brushRef="#br0" timeOffset="157682.8531">27779 15980 533 0,'2'-37'-23'0,"10"6"24"16,-12 5 33-16,-12 9 1 15,-10 9-28-15,-11 6-5 0,-2 2 22 16,-1 7 16-16,-2 9-2 16,8 6-8-16,5 4-16 15,10 0-10-15,8 7 0 16,7 0-5-16,1 3 3 15,18 0-2-15,4 1 2 0,8 1 1 16,3-1-1-16,-2 1-2 16,-5-4 2-16,-8-4-1 15,-4-4-1-15,-15 2 2 16,-1-7 1-16,-21-2 1 16,-5-4 2-16,-7-2-10 0,-2-6-39 15,4-7-13-15,6 0-35 16,8-6-86-16</inkml:trace>
  <inkml:trace contextRef="#ctx0" brushRef="#br0" timeOffset="157897.0239">28045 16394 72 0,'10'43'750'0,"-4"-5"-731"16,-6 4 13-16,0 6-26 15,-21-4-3-15,-8 3-18 16,-13-6-43-16,-4-11-72 16,4-10-290-16</inkml:trace>
  <inkml:trace contextRef="#ctx0" brushRef="#br0" timeOffset="158843.1918">29055 15582 538 0,'3'-3'133'0,"-3"-1"-118"16,0 1 19-16,-3 3-10 16,-6 1-16-16,-1 15-12 15,-8 11-8-15,-8 12 10 16,-8 13 1-16,-3 9 1 0,-6 8 0 16,-4 5 0-16,4 1-1 15,1-6 3-15,5-6-8 16,6-8-11-16,4-13-14 15,5-7-31-15,1-12-10 16,3-12-40-16,1-8-268 16</inkml:trace>
  <inkml:trace contextRef="#ctx0" brushRef="#br0" timeOffset="159126.7386">28590 15616 691 0,'2'-4'7'0,"-2"1"9"15,0 3 19-15,8 0-24 0,2 3-9 16,7 10 3-16,2 7 2 16,3 8 2-16,5 8-5 15,2 7-3-15,1 3 1 16,1 10 0-16,4-1-4 15,1 0 0-15,0-1-9 0,-2-3-2 16,-2-4-11-16,-5-11-10 16,-5-1-3-16,-6-14-29 15,-5-7-25-15,-7-14-94 16</inkml:trace>
  <inkml:trace contextRef="#ctx0" brushRef="#br0" timeOffset="159471.4634">28420 15251 745 0,'27'0'22'16,"9"-12"-3"-16,8 6-3 0,12-4-9 15,9 5-6-15,9 0 0 16,4 3-1-16,4 0-17 15,-1 2-28-15,2 0-40 16,-5 7-47-16,-8 0-62 16</inkml:trace>
  <inkml:trace contextRef="#ctx0" brushRef="#br0" timeOffset="159831.528">29756 15516 594 0,'0'13'57'0,"0"-3"-36"16,0 5-7-16,1 6-3 16,-1 9 1-16,0 8-7 0,2 6-2 15,-2 8-1-15,2 3 0 16,1 6-4-16,2 0 3 16,0-1 1-16,2-5-11 15,0-5-2-15,-2-3-8 0,1-10-9 16,-2-2-6-16,-4-9-26 15,0-10-12-15,-5-10-161 16</inkml:trace>
  <inkml:trace contextRef="#ctx0" brushRef="#br0" timeOffset="160052.7634">29411 15848 682 0,'0'0'26'0,"18"-7"-11"15,8-5-9-15,15-3 5 16,7-3 6-16,7 2-12 16,3 0-5-16,0 2-16 15,-6 0-72-15,-4 1-63 0,-4 2-121 16</inkml:trace>
  <inkml:trace contextRef="#ctx0" brushRef="#br0" timeOffset="160387.3194">30397 15516 647 0,'25'0'15'0,"-1"0"9"0,-3 0 3 15,-1 2-21-15,-6 11-4 16,-3 6-4-16,-6 6-6 16,-5 9 2-16,-3 6 2 15,-17 8 4-15,-11 5 0 0,-3 2 0 16,-5 1 1-16,1-3 0 15,3-3 2-15,13-8 0 16,7-5-3-16,11-11 0 16,4-4-8-16,21-8-13 15,13-7-20-15,8-7 0 0,12 0-44 16,6-14-115-16</inkml:trace>
  <inkml:trace contextRef="#ctx0" brushRef="#br0" timeOffset="160766.0564">31108 15766 720 0,'2'-11'10'0,"-2"-1"35"0,0-2-21 16,-13 1-22-16,-3 4-11 15,-11 1-9-15,-2 3 8 16,-3 5 7-16,-1 0 3 16,5 10-2-16,5 8 2 0,6 4-3 15,12 6-1-15,5 4 2 16,11 1 1-16,14 5 3 16,7-1-1-16,7 2-3 15,9-1 3-15,-2-4 2 16,-8-1-2-16,-9-5-1 15,-13 0 0-15,-15-6-11 0,-6-4 7 16,-24 2 7-16,-10-8-1 16,-11-2-3-16,-3-4-19 15,2-6-5-15,-2-6-30 16,11-13-57-16,6-10-196 16</inkml:trace>
  <inkml:trace contextRef="#ctx0" brushRef="#br0" timeOffset="161059.4885">30968 15243 774 0,'33'0'36'0,"8"0"-11"0,11 9 3 15,9 9-7-15,9 9-2 16,7 15-1-16,-2 12-1 16,-3 8-12-16,-7 12-4 15,-10 4-4-15,-17 4-14 16,-18 1-11-16,-20 0 6 16,-20 1 13-16,-23 3 7 0,-18-1 2 15,-12-8-34-15,-10-8-50 16,-5-15-124-16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52:45.984"/>
    </inkml:context>
    <inkml:brush xml:id="br0">
      <inkml:brushProperty name="width" value="0.05292" units="cm"/>
      <inkml:brushProperty name="height" value="0.05292" units="cm"/>
      <inkml:brushProperty name="color" value="#FF0000"/>
    </inkml:brush>
  </inkml:definitions>
  <inkml:trace contextRef="#ctx0" brushRef="#br0">19018 10144 317 0,'11'11'-2'0,"-1"-1"21"15,7 4 1-15,0 3 6 16,7-2 4-16,-1 3-17 0,9-1 0 15,1 0-5-15,4 3 5 16,4-4 2-16,1 0-8 16,3-2-1-16,2-5-1 15,-3-1-4-15,7-7 3 16,-1-1 7-16,-2 0-3 0,3-7-1 16,-1-7 9-16,-1-6-5 15,-3 0-3-15,-3-5-6 16,-2-1-1-16,-3-4 1 15,-3-2 0-15,-3-3 8 16,-3 2 9-16,-6-5-9 0,-2-1 4 16,-2-2-1-16,-4-4-6 15,0-3 1-15,-4-1-6 16,1-2-1-16,-2-1 1 16,-5 0 0-16,0 1 0 15,-5-1 9-15,0 2-3 16,0 1-1-16,-7-1 2 0,-6-2-4 15,-1 4-3-15,-6-1-1 16,-1 3-2-16,-6-1 3 16,-5 1 0-16,-5 3-2 15,-6 3 1-15,1 0 0 0,-6 8 1 16,-2 4 2-16,-5 10-1 16,-4 7-1-16,-6 10-2 15,-6 1-3-15,0 20 1 16,-4 15-1-16,1 12-1 15,-1 14 1-15,7 13-1 0,4 13 1 16,11 8-6-16,15 4-8 16,20 3-22-16,16-2-27 15,7-4-42-15</inkml:trace>
  <inkml:trace contextRef="#ctx0" brushRef="#br0" timeOffset="2782.3187">7348 13356 559 0,'9'2'5'0,"-3"-1"-10"0,5 1 3 16,2 2 4-16,6 0 0 15,1 3-4-15,7 1 4 16,4 0-4-16,6 2 2 16,9-1 2-16,3 1-2 15,9-2 0-15,5-1-9 16,5-2-3-16,8 4 8 0,9-5 2 15,6 0 1-15,9-1 1 16,9-2 1-16,12-2-1 16,11 1 0-16,5 0 1 15,14-5 0-15,6-4 0 16,6 2 0-16,8-4 0 0,7 3 2 16,7-4 1-16,7 3 0 15,6-3-1-15,7 0-1 16,9 1-1-16,2-2-1 15,6 0 0-15,8-2 2 16,3 0-1-16,3 2 1 0,3-3 0 16,5 4-2-16,4-3 1 15,2 4 1-15,4-1 0 16,3 3-1-16,11-2 2 16,1 2 0-16,8 0-1 15,3-1 7-15,7 0-7 0,6 2 5 16,3-1-2-16,9 1-3 15,2 3 1-15,4-2-3 16,7 2 2-16,0-1 0 16,9 1-3-16,-6 0 1 15,6-2 1-15,-1 1-1 16,5 5 0-16,1-2 13 0,2 3 5 16,3-1-14-16,5 1 7 15,5 0-11-15,-1-2 6 16,2 5-5-16,1 1 1 15,-6 0 3-15,-4 1-5 0,-8 3 2 16,-7 0 1-16,-3 1-3 16,-6 0 0-16,-8 2 2 15,1-2-4-15,-11-1 4 16,1-2-1-16,-6 1 2 16,-14-3 6-16,-6-1-4 15,-13 1 1-15,-13-4 5 0,-13 1-7 16,-13-1 2-16,-16-1 1 15,-12 1-4-15,-16 0-1 16,-12 0-1-16,-15-6 1 16,-17 3-2-16,-18-2 2 15,-13-1-5-15,-16 2-6 16,-16 0-21-16,-21-2-31 0,-17-5-46 16,-24-3-185-16</inkml:trace>
  <inkml:trace contextRef="#ctx0" brushRef="#br0" timeOffset="3603.9847">16178 12469 667 0,'12'10'4'15,"2"2"-17"-15,2 6 11 16,10 8 3-16,0 12 3 0,-1 8-5 16,-1 13 1-16,-11 16 3 15,-1 9-4-15,-10 12 3 16,-2 15 0-16,-12 3-2 15,-2 4 1-15,0 0-1 16,5-8-13-16,3-17-71 0,6-24-272 16</inkml:trace>
  <inkml:trace contextRef="#ctx0" brushRef="#br0" timeOffset="8273.5432">15883 13900 413 0,'1'-12'84'0,"-1"-1"-49"15,0-1 12-15,0 5-1 16,0 2-11-16,0 0-10 0,0 5 0 15,0 0-11-15,0 2-5 16,0 0-11-16,4 6-3 16,5 11-3-16,-3 14 6 15,4 11 4-15,-3 15-2 16,0 11 3-16,-7 16 0 16,0 9-3-16,0 12 2 0,-2 6-1 15,-5 5-2-15,2 0 3 16,0 1-2-16,0-4 0 15,0-8 2-15,4-7-2 16,-3-10 0-16,2-8 1 0,2-12-2 16,0-8 1-1,0-10-9-15,0-9-26 0,2-12-41 16,-2-15-35-16,0-14-365 16</inkml:trace>
  <inkml:trace contextRef="#ctx0" brushRef="#br0" timeOffset="8920.8625">15832 13773 532 0,'-2'0'10'15,"-1"0"33"-15,3 0-26 16,0 0-13-16,2 4-5 0,4 5 2 16,8 5 6-16,-2 4 0 15,6 11 0-15,0 8-7 16,3 9 0-16,5 6 3 15,-4 3-2-15,7 1 1 0,5-4-2 16,1-8 2-16,8-7-1 16,-2-10-1-16,8-11 3 15,3-10-3-15,1-6 6 16,1-12 6-16,4-12-2 16,-6-8-4-16,-2-4-2 15,-5-6-3-15,-9-3 1 0,-7-3 0 16,-10 5-2-16,-4 2 7 15,-8 7 11-15,-2 9 2 16,-3 11 6-16,0 10-7 16,0 8-10-16,2 19-16 15,-1 14 10-15,2 8 12 0,6 8-5 16,2 6-8-16,8-2-2 16,8-3-8-16,5-8-77 15,6-12-123-15</inkml:trace>
  <inkml:trace contextRef="#ctx0" brushRef="#br0" timeOffset="10839.6816">30826 14180 0 0,'2'-3'373'0,"0"-1"-323"15,-1 0 0-15,3-1-2 16,-2 2-3-16,-1-3-8 16,5 1-11-16,1 1-6 15,4-1-9-15,4 0-8 16,0-1 0-16,6 5-3 0,6-1-1 15,-3 2 1-15,5 0 0 16,-1 9 0-16,1 5 1 16,2 4-3-16,-1 1 2 15,-3 7 1-15,2 0-1 16,-3 4 0-16,1 2 0 16,-2 3 0-16,-6 2 1 0,-1 3-1 15,-2-2-3-15,-5 5 3 16,-5 0 0-16,-6 2 1 15,-2-1 0-15,-11-1-1 16,-6-2 0-16,-3-3 2 16,-7 0-1-16,-2-9 3 0,-4 0 0 15,-3-4-3-15,-4-4 1 16,-2-1 1-16,-3-6-6 16,1-1 0-16,-2-8 1 15,4-5 0-15,-2 0 3 0,7-8-1 16,5-6 1-1,4-5 2-15,3-5 0 0,1-2 3 16,5-6-3-16,5-4-2 16,0-2 2-16,0-2 0 15,5-3-2-15,0 0 1 16,2-1-2-16,0 1 1 0,2 2 1 16,-1-4-3-16,1 7 1 15,2-1 2-15,4 2-2 16,-3 3 1-16,2 2 0 15,1 5-4-15,1 2 4 16,0 2 0-16,-2 5-4 0,2 2 0 16,0 2-1-16,0 3 3 15,0 0 1-15,0 4 0 16,2 0 0-16,1 2 0 16,2 1 0-16,4-1 0 15,2 1 1-15,2 2-1 16,5-1-1-16,1 1 1 0,5 0-2 15,4-1 4-15,6-1-2 16,11 0 0-16,7-1 1 16,15 0 1-16,15-4-1 15,15-2 4-15,15-3 0 16,8-2 1-16,18-4 3 0,8 1 3 16,3-1 6-16,-2 4 3 15,-7 0-15-15,-7 3-5 16,-15 6 0-16,-19 2-14 15,-23 0-25-15,-24-3-39 0,-26-4-140 16</inkml:trace>
  <inkml:trace contextRef="#ctx0" brushRef="#br0" timeOffset="14263.6767">24704 12505 581 0,'6'-7'9'0,"0"-4"26"15,1 3 7-15,7 2-18 16,8 2-14-16,5 4-4 16,10 0 0-16,6 16 0 15,11 8 1-15,2 11-3 16,1 12 1-16,-3 10-1 0,-6 9-2 15,-7 11 1-15,-14 9-3 16,-15 4-16-16,-10 8 1 16,-16 2 2-16,-14-3-20 15,-10-1-7-15,-1-8-23 16,0-14-68-16</inkml:trace>
  <inkml:trace contextRef="#ctx0" brushRef="#br0" timeOffset="14818.86">24300 13989 684 0,'-1'-2'10'15,"1"-1"11"-15,0 1-6 0,0 2-10 16,0 2-6-16,0 12-7 15,10 13-1-15,2 14 9 16,-2 14-1-16,-1 17 4 16,-6 13-2-16,-3 8 0 15,-2 5 0-15,-8-1 1 0,0-5-2 16,0-10 0-16,3-12-8 16,3-15-14-16,1-8-18 15,0-12-3-15,1-10-3 16,-3-9-39-16,-2-10-120 15</inkml:trace>
  <inkml:trace contextRef="#ctx0" brushRef="#br0" timeOffset="15223.2895">24297 13861 652 0,'0'0'8'0,"0"0"-5"0,0 0-5 16,0 12-7-16,0 6 3 16,2 6 7-16,3 2 0 15,4 3 1-15,2-2-1 16,-1-4-1-16,9-4 1 0,-4-6 0 15,6-4-2-15,-1-6-2 16,-1-3 1-16,1 0 0 16,-1-12 6-16,-1-3-1 15,-3-2-1-15,-3-5 4 16,1 3 2-16,-2-1-3 0,-2 8-2 16,-2 6-4-16,4 6-5 15,-2 11-3-15,1 12 4 16,5 7 5-16,1 4 2 15,4 4-6-15,2-6-25 16,6-5-43-16,2-8-203 16</inkml:trace>
  <inkml:trace contextRef="#ctx0" brushRef="#br0" timeOffset="15465.8613">25218 14098 678 0,'5'20'7'15,"1"1"-3"-15,5 4 7 0,1 4-4 16,0 8-2-16,2 1-6 16,-6 5 3-16,-1 1-1 15,-5 1-9-15,-2 3-16 16,-3 4-17-16,-13-2-20 15,-6-2-12-15,-5 2-20 16,-4-11-103-16</inkml:trace>
  <inkml:trace contextRef="#ctx0" brushRef="#br0" timeOffset="15656.8552">24793 14512 661 0,'0'-2'32'0,"12"-1"-19"16,8-4-9-16,14 0 5 15,11-4 1-15,13-3-4 16,5-3-5-16,5-1-16 0,-4-1-96 16,-3-6-226-16</inkml:trace>
  <inkml:trace contextRef="#ctx0" brushRef="#br0" timeOffset="16207.424">25809 14071 665 0,'-4'0'10'15,"4"0"14"-15,0-3 3 16,0-1-18-16,9-1-3 15,6-1 2-15,4 3-5 16,3 0-9-16,2 3 11 0,-4 0-4 16,-3 5-37-16,-3 7-20 15,-4 6 23-15,-7 2 13 16,1 7 18-16,-3 3 0 16,4 6 2-16,-1 3 9 0,4 3 6 15,4 3-6-15,0-2-2 16,5 1-7-16,0-2 3 15,0 1 1-15,0-6 1 16,-9 2 5-16,-1-3 4 16,-5-1 2-16,-2-3-2 0,-2 0-3 15,-12-4 3-15,-1-5 3 16,-6-4-9-16,0-3-5 16,-5-5-1-16,-1-5-3 15,-2-5-18-15,-1-1-30 16,1-6-19-16,2-9 21 15,6-3-24-15,8-4-59 16</inkml:trace>
  <inkml:trace contextRef="#ctx0" brushRef="#br0" timeOffset="16662.3151">26666 14405 713 0,'15'14'-1'16,"2"0"3"-16,0 8 2 15,3 3-3-15,-1 3-8 16,-7 3-10-16,-7 5-3 0,-1-3-14 15,-4 4 9-15,-7-4-7 16,-9-1 23-16,-8-2 9 16,-3-6-1-16,-5-5 16 15,-2-5 5-15,-2-4-4 16,1-9-9-16,-6-1 1 0,6-7-3 16,-3-12-3-16,4-8-28 15,0-9 16-15,4-7 10 16,4-7 0-16,10-1 3 15,9-1 2-15,7 2 10 16,18 3 0-16,23 8-1 16,18 5 4-16,28 4 7 15,15 5 0-15,22 5 4 0,13 3-12 16,2 6-14-16,3 4-5 16,-11 0-68-16,-12 0-123 15</inkml:trace>
  <inkml:trace contextRef="#ctx0" brushRef="#br0" timeOffset="17798.3268">8580 12869 695 0,'-24'26'5'16,"-3"4"-6"-16,2 16-2 16,-1 15 2-16,-1 10 1 15,7 8-1-15,3-1 2 0,12-2-2 16,5-1 1-16,18-7-8 16,11-9-41-16,10-9-38 15,0-5-65-15</inkml:trace>
  <inkml:trace contextRef="#ctx0" brushRef="#br0" timeOffset="18316.3996">7455 14237 649 0,'-2'-11'6'0,"-3"3"-1"15,3 4 26-15,2 4-4 16,0 4-21-16,0 17-11 15,0 18 4-15,-1 20 1 16,-1 18 6-16,0 23-1 16,-9 14 0-16,-3 9-3 15,1 0 0-15,2-2 0 0,4-5 0 16,4-19-3-16,3-14-14 16,0-15-20-16,5-16-19 15,4-14-5-15,-2-15-13 16,2-11-33-16,0-12-125 15</inkml:trace>
  <inkml:trace contextRef="#ctx0" brushRef="#br0" timeOffset="18722.0678">7430 14264 546 0,'0'-9'74'15,"0"4"-67"-15,0 5 9 16,3 0-14-16,3 9-4 16,1 12 3-16,2 4 7 15,0 4-6-15,4 3-1 16,1-2 0-16,1-3-1 15,2-6 1-15,5-5 2 0,0-7-3 16,3-9 0-16,-1 0 1 16,2-9 0-16,-3-8 3 15,-1-3 1-15,-3-3 7 16,-2 1 0-16,-3 2-2 16,-3 6-1-16,-5 6 1 0,-1 6-5 15,-4 2-7-15,3 14 2 16,-1 6 1-16,1 5 3 15,7 3-3-15,-2 1-3 16,3-6-75-16,1-5-78 16</inkml:trace>
  <inkml:trace contextRef="#ctx0" brushRef="#br0" timeOffset="18987.6921">7798 14984 619 0,'11'0'19'16,"-2"-5"-12"-16,8-2-2 15,5-6 3-15,5 1-4 16,0-1-5-16,2 1-3 16,-3 0-37-16,-4 0-90 0</inkml:trace>
  <inkml:trace contextRef="#ctx0" brushRef="#br0" timeOffset="19513.9734">8224 14466 576 0,'-2'-13'9'0,"2"3"36"16,0-1 0-16,0 0-14 0,9 3-13 16,4-2-7-16,2 5-6 15,2 3-4-15,-3 2-2 16,3 5-3-16,-7 12-16 16,2 8-3-16,-4 7-1 15,-1 7 12-15,-2 5 6 0,2 5 1 16,-1 1 6-16,3 0-1 15,3-2-1-15,7-6 3 16,3-3-2-16,4-9-1 16,6-1 3-16,3-5-3 15,1-1 2-15,1-6 4 16,-3 3 6-16,-5-4 4 0,-4 0 1 16,-9 2-10-16,-8 0 1 15,-8 1-3-15,-10 3 6 16,-12-2 0-16,-13 1-7 15,-6 1 1-15,-6-1-3 16,-1-7-1-16,-5-3-1 0,9-2-13 16,0-9-27-16,8 0-25 15,11 0-8-15,9-11-3 16,15-5-115-16</inkml:trace>
  <inkml:trace contextRef="#ctx0" brushRef="#br0" timeOffset="19956.0255">9109 14786 739 0,'26'0'9'16,"-6"1"-6"-16,6 2 2 15,-3 5 8-15,3 4-13 16,-6 0-1-16,-3 5-18 0,-3 4-7 16,-3 0 15-16,-2 2-4 15,-5-1 2-15,-4 0 11 16,0-4 2-16,-7 0 1 16,-10-4 4-16,-2 1 0 15,-6-6 6-15,-4-2-1 0,-3-3-7 16,-1-4-1-16,-3 0 2 15,-4-6-3-15,1-12 2 16,2-3-2-16,-3-9-1 16,4-8 1-16,8-6-3 0,4-3-2 15,11 0 4-15,10 2-3 16,4 3 4-16,19 4 8 16,16 4 2-16,13 0 7 15,12 3-9-15,14-1-6 16,10-1-2-16,6 0-14 15,4-2-59-15,-1-1-102 16</inkml:trace>
  <inkml:trace contextRef="#ctx0" brushRef="#br0" timeOffset="26087.0311">1886 10758 422 0,'-6'-8'135'0,"-3"-1"-131"16,-3 0 6-16,4 3 7 16,-6 2 11-16,-3 0-17 15,2 4 2-15,-6 0-3 16,1 7-3-16,-1 9 1 15,-4 13-3-15,-4 9-4 16,-3 15 1-16,-4 15-2 0,-4 11 0 16,-3 18 2-16,2 10-2 15,-2 7 3-15,5 4 7 16,9-2-1-16,9-5 0 16,12-10-3-16,8-8-5 15,8-11 2-15,18-9-2 0,8-14-22 16,11-9-17-16,1-13-33 15,7-13-30-15,-3-16-132 16</inkml:trace>
  <inkml:trace contextRef="#ctx0" brushRef="#br0" timeOffset="26572.8876">2282 10686 605 0,'-6'-4'0'0,"3"1"9"15,1 0 8-15,1 3 0 0,1 0 1 16,-4 3-3-16,0 15-14 16,-2 9-2-16,-2 13 3 15,-3 14 2-15,0 12 2 16,-3 5-3-16,1 8-1 16,-5 1 0-16,2 0-2 0,-2-1 0 15,0-8-10-15,-2-1-36 16,3-13-28-16,0-11-47 15</inkml:trace>
  <inkml:trace contextRef="#ctx0" brushRef="#br0" timeOffset="27040.5959">2885 11025 598 0,'-1'0'-2'0,"-1"0"7"16,-1 0-1-16,3 0-3 0,0 0-2 15,8 3-9-15,4 3 9 16,8 3 6-16,6 3 0 16,8 1-3-16,5-1 1 15,8 1-3-15,5-5 3 16,5-2-8-16,4-2-15 0,0-4 4 16,2 0-48-16,-5-8-92 15</inkml:trace>
  <inkml:trace contextRef="#ctx0" brushRef="#br0" timeOffset="27512.8303">4518 10461 699 0,'0'0'1'0,"0"0"3"16,0 0-5-16,0 0 0 16,1 2 1-16,1 7-3 15,0 5-6-15,0 10 7 16,1 8 2-16,-3 8 0 0,0 8 2 15,2 6-3-15,-2-1 1 16,2 3 1-16,3-6-1 16,5-4-6-16,0-5-27 15,4-7-39-15,-1-11-21 16,1-9-109-16</inkml:trace>
  <inkml:trace contextRef="#ctx0" brushRef="#br0" timeOffset="27909.8606">4011 11123 586 0,'-7'0'-19'16,"3"0"22"-16,3 0 6 15,1 0-1-15,0 0 2 0,0 0 1 16,1 0-10-16,10 0-7 16,9 5 15-16,5 2 10 15,16 1-10-15,10-3 1 16,12 0 1-16,13-5-2 15,12 0-4-15,8 0-3 0,8-5 0 16,4-2 0-16,0-4-1 16,-4 2-2-16,-4 0-10 15,-9 4-15-15,-9-1-9 16,-11 6-9-16,-15 0-13 16,-13 0-29-16,-16 6-118 15</inkml:trace>
  <inkml:trace contextRef="#ctx0" brushRef="#br0" timeOffset="28808.0075">4136 11519 366 0,'-8'3'103'0,"3"-3"-82"15,1 0 30-15,4 0-15 16,0 0-7-16,5 0-6 16,4-7-13-16,9 4-4 15,1 0 5-15,5 1-6 16,3 2-6-16,4 0-2 0,-6 7 3 15,-1 9-5-15,-5 5-3 16,-1 4-6-16,-6 5 7 16,1 6 8-16,-6 1-6 15,4 3 5-15,2-3 4 16,1-1-5-16,4-4 2 16,1-3-2-16,7-4-2 0,1-2 3 15,1-4 2-15,-1 1-2 16,-5 1 1-16,-3-3 1 15,-5 1 2-15,-11 5 4 16,-3-5 4-16,-13 5 8 0,-10 1 0 16,-12 0-10-16,-6-4 0 15,-5 0-3-15,-4-1-4 16,-1-6 0-16,3-3-2 16,4-8-18-16,3-3-22 15,7 0-30-15,9-12-35 0,11-9-161 16</inkml:trace>
  <inkml:trace contextRef="#ctx0" brushRef="#br0" timeOffset="29386.269">4615 11373 462 0,'-7'-4'10'0,"0"0"36"16,4 3-19-16,3-3-1 15,0 3 16-15,0-1-1 16,0 0-11-16,0 0-17 15,8 0-10-15,2 2-3 0,4 0-1 16,6 0-3-16,4 0 4 16,-5 9 1-16,5 2-1 15,-6 7-3-15,-2 2-10 16,-7 4 8-16,-3 3 6 16,-6 2-2-16,0-3 3 0,0 1 0 15,-6-2 1-15,0-3 3 16,4-5-1-16,2-2-5 15,0-3 0-15,14-6-2 16,11-4 4-16,11-2-1 16,8-8-1-16,14-11-11 15,4-8-43-15,3-7-59 0,-2-5-188 16</inkml:trace>
  <inkml:trace contextRef="#ctx0" brushRef="#br0" timeOffset="29875.7884">5380 10472 733 0,'22'8'-2'0,"7"4"-3"0,11 6 12 16,8 10-1-16,10 9-4 16,-2 12 0-16,1 7 0 15,-4 10-2-15,-7 9-4 16,-5 8-8-16,-7 4 11 0,-11 5-3 16,-6 8 4-16,-12 4 2 15,-7 0-2-15,-4-1 2 16,-16-3 1-16,-7-5 4 15,-7-6 2-15,-3-11-1 16,-3-6-6-16,-2-10-3 16,2-11-47-16,2-9-26 0,12-17-23 15,7-18-131-15</inkml:trace>
  <inkml:trace contextRef="#ctx0" brushRef="#br0" timeOffset="35579.9783">8779 13047 1 0,'-7'-5'396'0,"0"-2"-379"0,-1 2 29 16,2 0-11-16,0-1-1 16,2 1-6-16,-1 1-11 15,1 1-4-15,2-1-3 0,2 2-3 16,0 2-3-16,0 0-5 15,0 0-3-15,6 0 1 16,4 2 3-16,9 2-1 16,2 1 2-16,4-2-1 15,5-1 1-15,4 0 0 16,8-2-2-16,3 0 1 0,4 0 2 16,4 0-3-16,4-4 1 15,6 1 1-15,3-2-2 16,4 1-2-16,-1 1 3 15,4-1-4-15,3 0-2 16,-1 2 3-16,7-1 3 16,-2-1-1-16,1-1 1 0,7 2-2 15,-1-3 3-15,2 2-3 16,-1-1-2-16,0 0 6 16,-2 1-2-16,0 3-1 15,-1-1 1-15,-3 2 0 0,1 0 1 16,0-2 0-16,1 2-2 15,-3 0 4-15,0 2-4 16,4 0 2-16,-2-2 0 16,4-2-2-16,-1 2 1 15,2 0 2-15,7-2-3 16,-3-4 2-16,1-1-1 0,2 1-1 16,0 0 3-16,0 0-3 15,-5 3 0-15,4 1 3 16,-1 0-4-16,-1 2 3 15,-1 0 0-15,2 0-2 16,1 0 1-16,3-1 1 16,-1-1-2-16,6-5 2 0,0 2 1 15,0-1 4-15,1-3-4 16,1-2 3-16,3 2-4 16,1 1 2-16,-1-3-2 15,5 0-1-15,0-3 2 0,0 3-3 16,0-1 1-16,0-1 0 15,0 1-2-15,0-1 1 16,0 3 2-16,0-1-2 16,0 0 3-16,0 2-2 15,-2 2-1-15,2 0 1 0,0-2 1 16,0 4-2-16,-3-1 4 16,3-1-1-16,-1 2 2 15,-2-4 2-15,5 3-2 16,1-2-1-16,-1-1-2 15,3 0-2-15,-2 0 5 16,2 0-5-16,-2 0 1 0,1 0 1 16,0-1-1-16,2 0 0 15,-1 0 1-15,1 1-2 16,1-2 2-16,-2 2-1 16,1 2 0-16,-1 0 0 0,-3 2 1 15,3-1-2-15,-5 1 2 16,5-1 1-16,-1 1-3 15,1 1 2-15,1 1-2 16,-1-2 2-16,2 3-1 16,-3-2 0-16,1 4 0 15,2-2 8-15,-4 2 2 0,0 0 8 16,-3 0-11-16,2 0-1 16,-9-2-4-16,2 2 0 15,-5 0-1-15,-5 4-1 16,-6 0 2-16,-3 0-3 15,-5 1 1-15,-2 0-1 0,0 0-3 16,-5 1 3-16,6-1-7 16,-1 1 1-16,-5-1 0 15,4 0 2-15,-5 1 5 16,-3 1-1-16,-2 0 0 16,-4 0 1-16,-1 0 1 0,-4 2 0 15,-2 0 4-15,-1-2-3 16,-2 2-3-16,0 0 6 15,-3-2-6-15,3 2 1 16,-4-2 1-16,4 0-1 16,-1 0 0-16,4 2 1 15,0-2-3-15,3 3 4 0,2-2-2 16,1 1 2-16,5-2-3 16,0 1-1-16,0 0 3 15,2 0 0-15,0-1-1 16,1 0-3-16,1 0 4 0,0-2-1 15,2 1-1-15,4-3 3 16,1 1-8-16,4-1-4 16,-4-1 3-16,4-2-2 15,-2 0 6-15,1 0 3 16,-1 0-1-16,0 0 2 16,-3 0-3-16,3-2 3 0,-2-1-2 15,-4-1-4-15,4-1-9 16,-6 1 8-16,-1 1-1 15,-6-2 7-15,-2 1 0 16,-3 0-4-16,-4 1 9 16,1-1 5-16,-1 1-5 0,-3 1-1 15,-1-2-4-15,1 1 0 16,-6-1-10-16,0 1 1 16,-8-1 2-16,-3 0 0 15,-8 3 5-15,-3-3 1 0,-7 2-1 16,-6 1-28-16,-5-3-34 15,-5-2-70-15</inkml:trace>
  <inkml:trace contextRef="#ctx0" brushRef="#br0" timeOffset="39026.5358">6342 10941 363 0,'0'3'235'0,"0"-3"-219"0,0 0-15 15,0 0-9 1,7 0 5-16,10 0 3 0,2-1-2 15,8-1 2-15,3-2 3 16,6 1-1-16,2-1 1 16,3-1-1-16,0 1 1 15,0-1-3-15,-4 1-25 16,-6 0-45-16,-8 4-24 0,-11 0-129 16</inkml:trace>
  <inkml:trace contextRef="#ctx0" brushRef="#br0" timeOffset="39190.2146">6518 11218 423 0,'21'7'169'0,"8"-7"-171"16,7 0 12-16,12-6 5 15,7-3-8-15,0-2-6 0,-1-1-60 16,0-2-204-16</inkml:trace>
  <inkml:trace contextRef="#ctx0" brushRef="#br0" timeOffset="39901.7674">7737 10278 490 0,'-2'0'6'0,"-5"0"15"16,2 0 14-16,-2 0-7 0,-3 1-20 15,0 5-2-15,-5 5-1 16,1 6-4-16,-6 6-1 16,-1 11 1-16,-4 13-1 15,-2 10 2-15,-2 12 10 16,0 17-2-16,2 11 1 15,0 13 8-15,6 3-2 0,3 4-2 16,9-3-5-16,7-7-6 16,4-14 1-16,17-11-4 15,12-14-28-15,11-16-17 16,7-15-24-16,0-12-42 16,-1-15-138-16</inkml:trace>
  <inkml:trace contextRef="#ctx0" brushRef="#br0" timeOffset="40359.0682">8105 10390 770 0,'2'0'3'15,"0"0"-8"-15,-1 0-8 16,1 3 6-16,-2 12-21 16,2 12 21-16,-2 10 6 15,-2 11 1-15,2 14 2 16,-5 8-1-16,-4 3-1 0,0 1 1 15,1-9-24-15,3-6-29 16,4-11-18-16,-1-11-16 16,2-13-57-16</inkml:trace>
  <inkml:trace contextRef="#ctx0" brushRef="#br0" timeOffset="40574.8086">8335 10857 726 0,'34'7'-7'16,"9"-7"8"-16,16-3-1 15,17-8 4-15,8-3-4 16,4-3-16-16,-1-2-45 0,-3-2-93 15</inkml:trace>
  <inkml:trace contextRef="#ctx0" brushRef="#br0" timeOffset="40979.4475">10014 10231 698 0,'-4'5'7'16,"4"5"-13"-16,0 7-10 15,0 6 10-15,0 9 8 16,-1 6 0-16,4 6-1 15,1-1-3-15,1 0-23 0,1-1-25 16,-4-5-33-16,1-6-60 16</inkml:trace>
  <inkml:trace contextRef="#ctx0" brushRef="#br0" timeOffset="41214.5516">9520 10873 718 0,'38'0'-15'16,"9"0"15"-16,16-9 2 15,12-1-2-15,7-5-1 16,7 0 2-16,0-4-19 0,3 3-29 15,-4 2-41-15,-8 0-178 16</inkml:trace>
  <inkml:trace contextRef="#ctx0" brushRef="#br0" timeOffset="41804.4588">10153 11043 360 0,'-17'-22'116'0,"-3"-1"-97"15,-1-2 12-15,-4 3-31 16,-2 5-3-16,-2 4 2 0,2 8 10 16,-2 5 9-16,5 7 9 15,0 13 1-15,1 5-16 16,2 5 1-16,8 2 1 15,4-4-2-15,3 0-3 16,6-3-9-16,4-10-2 16,10-4 0-16,8-4 0 0,5-7 4 15,2 0 3-15,1-1-4 16,1-12 2-16,-3-1 9 16,-1-1 9-16,-6 3-2 15,-2 1-9-15,-7 6-3 16,-3 5-1-16,-6 3-5 0,-3 15 3 15,0 7 10-15,0 11-3 16,0 5-7-16,-7 7-1 16,0 6 0-16,2-1 0 15,3 5-2-15,2-8-1 16,2-2 1-16,12-6-15 0,6-8-23 16,4-7-26-16,3-8-12 15,-3-9-37-15,5-10-210 16</inkml:trace>
  <inkml:trace contextRef="#ctx0" brushRef="#br0" timeOffset="42196.1293">10633 10308 713 0,'8'-9'-6'0,"3"2"8"16,9 7-4-16,2 0 5 15,9 11 4-15,3 12 4 16,8 9 5-16,4 10-5 15,-2 10-1-15,0 11 0 0,-1 8-7 16,-8 10-3-16,-9 6 1 16,-8 3-2-16,-14 3 2 15,-4 2-1-15,-16-2 0 16,-9-6 0-16,-4-8 3 16,-3-10-6-16,-1-5 2 15,6-12-24-15,7-13-27 0,3-12-26 16,9-15-33-16,8-12-231 15</inkml:trace>
  <inkml:trace contextRef="#ctx0" brushRef="#br0" timeOffset="42445.3707">11804 10708 747 0,'22'0'0'0,"3"0"-4"16,6-6 3-16,3-3-17 0,-2 2-46 15,-1 1 9-15,-10 1-22 16,-8 4-54-16,-13 1-227 15</inkml:trace>
  <inkml:trace contextRef="#ctx0" brushRef="#br0" timeOffset="42551.4832">11722 10944 481 0,'0'11'-19'0,"19"-11"-57"15,15 0 2-15,13-18-210 16</inkml:trace>
  <inkml:trace contextRef="#ctx0" brushRef="#br0" timeOffset="43128.8942">13518 9947 596 0,'-21'-12'-2'0,"-4"3"16"0,-3 7-3 16,-2 2-10-16,-5 4-2 15,2 8 10-15,3 6-8 16,4 3 0-16,1 5-4 16,6-2 3-16,7 5 0 15,4 2-3-15,8-1 2 16,5 4 1-16,10 1 0 0,9 5 1 16,6-5 2-16,4 1-2 15,2 1 1-15,-2-3-3 16,-5 4 2-16,-7-6-1 15,-12 2-8-15,-8-3 1 16,-4 0 1-16,-15-2 1 0,-10-6 6 16,-7-6 2-1,-5 0 1-15,0-10 0 0,-2-6-1 16,2-1 3-16,2-8-4 16,8-14-2-16,10-3 3 15,9-7 18-15,10-7-11 0,15 2-6 16,19 1-3-16,15 2 0 15,12 4 6-15,14 9 6 16,6 4-4-16,6 5-5 16,-7 5-4-16,-8 2-14 15,-13 3-74-15,-17 2-85 0</inkml:trace>
  <inkml:trace contextRef="#ctx0" brushRef="#br0" timeOffset="43399.827">12589 11011 829 0,'48'0'5'0,"10"-12"2"16,19-5 11-16,12-3-13 16,6-1-3-16,-4-2 0 15,-4 1-20-15,-5 1-33 0,-13 4-40 16,-9 2-47-16,-13 2-108 16</inkml:trace>
  <inkml:trace contextRef="#ctx0" brushRef="#br0" timeOffset="43942.5072">13275 11233 755 0,'9'-19'10'16,"-1"-6"-3"-16,-1-2-4 15,-2 2 1-15,-5-1-5 0,0-2-7 16,-14 7-7-16,-8 0-22 16,-5 8 24-16,-7 6 1 15,-5 7 7-15,-5 2 4 16,0 16 1-16,-4 7-1 15,6 7 2-15,0 0 0 0,6 6-1 16,7-3 2-16,8-3-2 16,10-2-1-16,7-6-1 15,4-6-7-15,14-6-20 16,6-5 15-16,9-7 11 16,5 0 3-16,0-3 7 0,3-8 10 15,-1-2 5-15,-2 1-1 16,-5 1-5-16,-1 4 5 15,-2 6-3-15,-5 1-8 16,-5 12 4-16,-4 11-3 16,0 9-3-16,-7 8-2 15,-2 9-4-15,-4 7-2 0,1 3 2 16,-5 1-2-16,-7 1 2 16,3-4 0-16,4-5-6 15,2-11-13-15,3-11-47 16,0-16-53-16,0-14-266 0</inkml:trace>
  <inkml:trace contextRef="#ctx0" brushRef="#br0" timeOffset="44840.7429">14290 10976 409 0,'-13'23'131'0,"2"-6"-132"16,6-8 0-16,5-4 4 15,-2-1 4-15,2-2 6 16,0-2 39-16,0 0-3 15,0-11-3-15,2-9-9 0,5-7-34 16,6-7-4 0,1-3 1-16,4-4-1 0,1 7 0 15,1 6 3-15,2 10-6 16,4 11 1-16,1 7-2 16,2 8-1-16,2 16 1 15,4 6 4-15,-1 4-1 0,-2-2 1 16,0-3-3-16,-3-7 4 15,0-7-1-15,1-10 0 16,1-5 2-16,-1-7 14 16,1-18 1-16,1-3-5 15,-7-11 1-15,-4-3-2 0,-4-6 8 16,-7-2-3-16,-3 4-9 16,-5 3-5-16,-2 10 0 15,0 6-7-15,0 11-13 16,0 12-1-16,0 4-27 15,0 16-42-15,0 3-41 16,0 4-160-16</inkml:trace>
  <inkml:trace contextRef="#ctx0" brushRef="#br0" timeOffset="45549.4075">16485 10622 548 0,'6'-30'8'0,"-4"-1"33"16,2-2 0-16,-4-2 7 15,0 3-25-15,-4-1-4 16,-9-2-1-16,-9 2-13 15,-5 2-2-15,-12 7-14 16,-7 2-5-16,-8 7-5 16,-7 12-3-16,-4 3 13 15,4 3 9-15,3 14-1 0,12 3 2 16,10 3 3-16,11 4-7 16,12 3 3-16,13 2 2 15,9 1-6-15,18 5 5 16,17-1 0-16,11 1 1 15,15-1 3-15,7-1-1 0,6 2-1 16,0-4 4-16,-7 7-4 16,-3-1 1-16,-22 3-1 15,-12 4-1-15,-18 0 0 16,-20 3 2-16,-8-1-1 16,-27-1 5-16,-16-3 4 15,-17-5-5-15,-14-4-1 0,-4-4 0 16,-3-9 10-16,5-7 0 15,10-12 0-15,10-4 1 16,14-18 3-16,20-15-13 0,17-14-6 16,12-13-4-16,22-14-4 15,27-5 7-15,19-3-6 16,19 5 0-16,4 3 4 16,6 10-12-16,-2 10-35 15,-8 10-34-15,-11 5-81 0</inkml:trace>
  <inkml:trace contextRef="#ctx0" brushRef="#br0" timeOffset="46099.6905">17254 10536 590 0,'10'-21'8'0,"-3"-2"-8"16,-2-8 1-16,-3 1 5 15,-2-1-2-15,-11-2-2 16,-9 2 0-16,-7 3-5 0,-2 6 7 15,-5 6 1-15,2 11 3 16,0 5 0-16,-2 8-3 16,5 11 5-16,2 7-3 15,5 3-4-15,8 2-5 16,7-3 4-16,7-3-5 0,0-6 2 16,17-2-14-16,9-6-3 15,3-9 11-15,8-2 5 16,-1 0 1-16,4-2 16 15,-4-4 14-15,-4 4-3 16,-3 2-7-16,-4 10-10 0,-6 14-5 16,-6 12 12-16,-4 3 7 15,-9 10-7-15,0 3-5 16,-5 2-8-16,-10 5 6 16,-1-6-4-16,-2-1-4 15,2-6 2-15,1-3-3 0,5-7-1 16,0-6-1-16,5-7-19 15,0 0-33-15,1-11-14 16,3-5-23-16,1-7-55 16</inkml:trace>
  <inkml:trace contextRef="#ctx0" brushRef="#br0" timeOffset="46847.7558">17654 10351 720 0,'6'-11'10'15,"-5"4"-6"-15,2 2 1 16,-1 1 8-16,-2 4-8 16,0 0-9-16,0 0 1 0,0 5-25 15,-6 2 13-15,2 4-2 16,1 0 2-16,3-1 1 15,0-3-10-15,3 1-2 16,10-6 17-16,1-2 8 16,3 0 2-16,0-11 0 15,0-5-1-15,-1-6 0 0,-3-6 0 16,2-6-5-16,0-5 4 16,1-4 1-16,2-3 3 15,1-1 12-15,5 4 13 16,5 4-6-16,1 7-3 15,3 5-2-15,2 6 0 0,2 8 3 16,0 6-1-16,1 7-7 16,-2 0-4-16,-6 15-5 15,-4 8-1-15,-6 12-2 16,-8 10-1-16,-9 10 1 16,-4 11 1-16,-13 7-1 0,-12 9 1 15,-13 7-4-15,-8 7-3 16,-5-2 5-16,0 5 2 15,0-4-4-15,11-6 5 16,6-8 0-16,16-12-3 16,7-11 1-16,12-11-7 0,8-11-5 15,10-13 1-15,14-9-3 16,2-8 10-16,8-6 4 16,1 0-2-16,2-9 4 15,-4 2 1-15,-2 1 8 16,-5 4 17-16,-7 2-12 0,-3 0-10 15,-6-2-1-15,-2 2-1 16,-3 0-4-16,-1 0 3 16,2-3-3-16,3-11 3 15,3-4-8-15,1-7-5 16,-3-3 5-16,-2-7 5 16,-7 2-1-16,-7 1 9 0,-2 0 10 15,-13 3 6-15,-10 8-3 16,-12 6-16-16,-7 13-5 15,-9 2 0-15,-4 14-17 16,-4 4-42-16,1-3-144 16</inkml:trace>
  <inkml:trace contextRef="#ctx0" brushRef="#br0" timeOffset="52351.662">7336 16006 482 0,'60'0'28'0,"6"-12"-27"16,12-7 4-16,22-6 24 16,14-6-16-16,11-4-4 15,11-1-3-15,12-1 2 16,6-1 0-16,6 4-3 15,-4 2-5-15,2 2 3 0,-7 5-30 16,-11 4-57-16,-12-1-204 16</inkml:trace>
  <inkml:trace contextRef="#ctx0" brushRef="#br0" timeOffset="54050.4115">24058 15443 553 0,'-7'-2'8'16,"2"-3"9"-16,0-2 10 0,3 1-11 15,2 3-10-15,0 1-3 16,0 0-5-16,0 2-3 16,0 0-20-16,5 0-15 15,4 0 12-15,5 9 14 16,6 0 11-16,5 2 0 0,6 1-6 16,8 3 5-16,6-1 4 15,13-1-1-15,12-1 2 16,16-5 13-16,19-5 4 15,21-2 9-15,20 0-9 16,17-15-2-16,22-4-6 0,18-2-1 16,14-3-5-16,11 1-1 15,4 4-2-15,5-1 0 16,-7 6-1-16,-8 3-4 16,-8 6-12-16,-17 3-21 15,-19 2-29-15,-23 0-51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7-04-15T05:53:56.216"/>
    </inkml:context>
    <inkml:brush xml:id="br0">
      <inkml:brushProperty name="width" value="0.05292" units="cm"/>
      <inkml:brushProperty name="height" value="0.05292" units="cm"/>
      <inkml:brushProperty name="color" value="#FF0000"/>
    </inkml:brush>
  </inkml:definitions>
  <inkml:trace contextRef="#ctx0" brushRef="#br0">6897 14368 547 0,'0'-5'5'0,"0"0"4"15,0 4 0-15,3 1 5 0,2-2-13 16,7 2-6-16,2 0 5 16,4 0-2-16,8 0 2 15,7 0 1-15,5 0-2 16,5 2 1-16,9 2 2 16,4 3-4-16,10-4 4 15,6 4-2-15,11-3 0 0,8 0 1 16,8-3-1-16,14 1-2 15,8-2 2-15,9-2-2 16,8 1 2-16,11-7 1 16,11-2-3-16,9-1 3 15,9-2 0-15,13 1-2 0,7-4 2 16,14 0-2-16,7-2 1 16,12 0 1-16,2 0-11 15,9-2-7-15,4-1 0 16,5 2 9-16,7-1 5 15,2 2 3-15,8-1-1 0,5-1 0 16,9 2 5-16,6 0-8 16,7 0 6-16,5 0-4 15,5 4 2-15,8 2 0 16,1 1 4-16,5 4-4 16,3 5 1-16,4 2 1 0,5-2-4 15,5 6 4-15,2 3-1 16,6 4-1-16,6-1 1 15,6 3-2-15,-1 0 2 16,4-1 0-16,3 2 0 16,1 0 2-16,-7 2-1 15,0 6-1-15,-6-1 0 0,4 4-1 16,-7 2 1-16,-3 1 1 16,1 1 6-16,-1 0 5 15,0 1 0-15,-4-3 0 16,1 0-1-16,-4-4-1 0,-1 0-6 15,-8-1 7-15,-2-3-12 16,-10 2 1-16,-4-1 1 16,-5-2-3-16,-10-2 3 15,-5 0-1-15,-8-2-1 16,-10 1 2-16,-10-4 15 0,-16-1 0 16,-16-1 1-16,-21 0 4 15,-18 0-4-15,-21-2-5 16,-19 2-8-16,-21 0-4 15,-18-2 1-15,-24 2-2 16,-16-3-27-16,-21-4-43 16,-28-2-73-16</inkml:trace>
  <inkml:trace contextRef="#ctx0" brushRef="#br0" timeOffset="833.6802">15796 13497 260 0,'-13'-18'421'0,"6"4"-420"16,-2-1 10-16,4 3 16 15,3 7-8-15,2 1-9 16,0 4 2-16,0 12-13 16,6 13-5-16,2 15 5 0,-1 12-2 15,1 17 6-15,-6 12-1 16,-2 8-1-16,0 2-7 16,-10 1-14-16,2-3-1 15,1-5-3-15,-2-7-34 0,3-14-35 16,1-8-156-16</inkml:trace>
  <inkml:trace contextRef="#ctx0" brushRef="#br0" timeOffset="1252.5116">15128 14790 694 0,'-7'-3'4'0,"0"-2"9"16,5 5 18-16,2 5-19 15,0 16-16-15,0 13 3 0,0 16 1 16,0 17-1-16,0 13 2 16,-9 10 0-16,-2 8-2 15,-4 4 2-15,-4-4-2 16,3-7-4-16,3-7-5 15,6-13-9-15,2-13-8 16,5-14-34-16,0-15-25 0,5-14-29 16,2-12-171-16</inkml:trace>
  <inkml:trace contextRef="#ctx0" brushRef="#br0" timeOffset="1623.8862">15090 14669 577 0,'0'-3'135'0,"0"3"-132"15,6 0-12-15,5 10 8 16,5 6 2-16,-1 6-2 15,2 0 1-15,3 0 1 0,1-3-4 16,3-4-4-16,4-6-4 16,5-9-4-16,4 0 8 15,3-14 7-15,1-8 0 16,2-3 4-16,-3 0 14 16,-2 0 3-16,-6 4 4 0,-3 7-3 15,-4 10-8-15,-2 4-9 16,-7 11-5-16,4 13 2 15,0 5 3-15,3 3-5 16,9 1 0-16,8-12-46 16,5-12-112-16</inkml:trace>
  <inkml:trace contextRef="#ctx0" brushRef="#br0" timeOffset="2380.8339">23848 14002 751 0,'8'-9'1'0,"-1"0"4"16,0 4 6-16,1 5-6 0,5 5-1 15,1 16-4-15,3 11-3 16,-1 13 4-16,0 16-1 15,-4 12-1-15,0 9 4 16,-5 7-21-16,-6 6-38 0,-1-4-44 16,0-9-96-16</inkml:trace>
  <inkml:trace contextRef="#ctx0" brushRef="#br0" timeOffset="2772.0745">23381 15311 787 0,'3'10'46'0,"-1"10"-50"16,3 12-9-16,-5 18 6 15,0 16 9-15,-7 20 1 0,-6 12-6 16,-9 4-16-16,-5-1-30 15,0 1 5-15,2-8 9 16,5-14-19-16,2-13-13 16,6-16 12-16,6-15 0 15,6-14-15-15,0-19-76 16</inkml:trace>
  <inkml:trace contextRef="#ctx0" brushRef="#br0" timeOffset="3133.3671">23296 15259 603 0,'3'-1'107'15,"0"1"-104"-15,3 0-10 16,1 8-1-16,1 7 7 0,4 1 2 15,2 2 1-15,1 1-3 16,0-1 1-16,7-7 1 16,2-6-3-16,-2-5 1 15,7 0-5-15,2-7 2 0,1-9 6 16,-2-4 0-16,1 3 0 16,-2-2 9-16,-2 7 4 15,-4 5-7-15,-3 7-7 16,-2 3-6-16,-5 15 1 15,-4 11 5-15,-1 5-2 0,1 0 1 16,6-2-12-16,-1-5-47 16,9-13-115-16</inkml:trace>
  <inkml:trace contextRef="#ctx0" brushRef="#br0" timeOffset="3337.8033">24383 15577 823 0,'9'54'3'0,"0"-3"-1"16,2 6-1-16,-2 4 2 16,-2-2-3-16,-7-2-10 15,0-4-34-15,-2-6-38 16,-14-7-45-16,-4-9-192 15</inkml:trace>
  <inkml:trace contextRef="#ctx0" brushRef="#br0" timeOffset="3529.7632">23888 15911 439 0,'5'11'292'0,"19"-5"-280"15,8-2 23-15,16 0-5 16,9-4-23-16,11 0-1 16,5-10-5-16,4-4-10 0,-8-5-62 15,-1-6-93-15,-10 0-269 16</inkml:trace>
  <inkml:trace contextRef="#ctx0" brushRef="#br0" timeOffset="3901.2533">24843 15415 673 0,'7'21'22'0,"4"4"-9"0,2 11 28 15,-1 4-9-15,3 9-23 16,-5-1-7-16,-1 2 1 15,-2-5-3-15,1-2-3 16,-1-6-12-16,1-5-12 16,1-9 4-16,4-5 11 0,-1-4 7 15,7-10 7-15,-2-4 8 16,3 0 9-16,4-7 8 16,3-4-11-16,-2-2-8 15,-2 5-5-15,-3 4-3 16,0 4-3-16,-8 5 0 0,-7 15-4 15,-1 10 6-15,-1 4 3 16,-3 6-3-16,0-3 3 16,2 0-18-16,4-4-37 15,5-8-57-15,4-12-76 16</inkml:trace>
  <inkml:trace contextRef="#ctx0" brushRef="#br0" timeOffset="4304.4138">25812 15851 803 0,'27'15'0'0,"2"5"6"16,5 1 0-16,-2 2-5 15,-6 2-2-15,-8 0-17 16,-9 0-6-16,-9 1-4 16,-2 3 21-16,-20 0 4 15,-7 0-2-15,-6-3 2 0,-8-5 3 16,-4-5 2-16,-2-7 5 16,3-7 2-16,3-2-3 15,-2-11 2-15,7-10 1 16,8-8-4-16,6-8-8 15,10-7 0-15,11-10 4 16,4-1 5-16,24-6-4 0,20 3 2 16,18 0 3-16,22 10 1 15,17 7-2-15,16 7 0 16,6 9-5-16,4 8-1 16,-11-3-33-16,-15-4-125 15</inkml:trace>
  <inkml:trace contextRef="#ctx0" brushRef="#br0" timeOffset="5644.8865">8322 13729 669 0,'4'1'22'0,"-3"5"-2"15,6 5-19-15,-4 8-6 16,2 15 6-16,-3 14 9 0,-2 17 0 15,0 6-5-15,-9 9-3 16,-4 2 1-16,-1 2-3 16,1-5-32-16,-1-8-57 15,1-10-47-15</inkml:trace>
  <inkml:trace contextRef="#ctx0" brushRef="#br0" timeOffset="6111.8569">7744 15163 707 0,'-4'-4'3'16,"1"4"1"-16,1 6 0 15,2 18-9-15,0 18 2 16,0 18 4-16,-2 21-2 16,-8 13 1-16,-5 15 2 15,-1 7-5-15,0 0 2 0,0-7-6 16,6-13-22-16,7-12-25 15,3-20-30-15,0-14-21 16,3-20-109-16</inkml:trace>
  <inkml:trace contextRef="#ctx0" brushRef="#br0" timeOffset="6484.3759">7868 15108 602 0,'4'0'11'0,"-2"0"-9"16,-2 14-3-16,2 3 1 15,1 5 7-15,2 3 0 0,1-3-5 16,1-4 0-16,2-6-1 15,5-5-2-15,1-5-1 16,1-2-6-16,2-8 7 16,1-5 4-16,1-5 0 0,0-2 13 15,-2 2 6 1,-2 2-3-16,0 7-5 0,-1 7-9 16,-1 2-2-16,-1 13 0 15,-1 10 0-15,-1 7 0 16,0 0-2-16,1 1-2 15,1-2-60-15,1-10-48 16,1-4-160-16</inkml:trace>
  <inkml:trace contextRef="#ctx0" brushRef="#br0" timeOffset="6733.5939">8015 15878 730 0,'0'8'6'0,"0"-8"-6"15,13 0 5-15,10-13-1 16,7-5-2-16,11-5 0 15,3-2-13-15,3-5-49 0,-4-1-60 16</inkml:trace>
  <inkml:trace contextRef="#ctx0" brushRef="#br0" timeOffset="7345.3885">8626 15261 594 0,'-9'-5'3'0,"2"1"14"15,3 4 25-15,0 2-20 16,1 21-21-16,1 8-2 16,2 11-1-16,-2 10 2 0,2 3 2 15,2-1-3-15,7-8 2 16,7-8-2-16,6-11-15 16,5-12 3-16,7-5-2 15,4-12 7-15,-1 2 3 16,-1-11 3-16,-4-3 2 15,-3-4 2-15,-4 0-1 0,-6 4 9 16,-5 1 6-16,-6 6-3 16,2 4-5-16,-6 3-1 15,-1 15 0-15,-1 10 11 16,0 6-2-16,-1 6-3 0,-1 5-2 16,4-2-10-16,-4 2 1 15,3-3 0-15,1-2-19 16,0-6-49-16,0-6-26 15,1-10-54-15</inkml:trace>
  <inkml:trace contextRef="#ctx0" brushRef="#br0" timeOffset="7900.4764">9423 15605 684 0,'14'-3'-10'15,"-2"0"8"-15,-2 3 2 16,0 0 2-16,-2 10-3 15,-2 8 3-15,-1 7-4 16,-3 4-1-16,-1 4 3 0,1 5-1 16,-2-1 1-16,2-1 0 15,-2-2-1-15,0-6 2 16,0 1-1-16,0-6-1 16,-4-3 3-16,-6-3-1 15,-2-4-5-15,-1-4 2 16,-3-2-2-16,-1-6 1 0,-1-1 5 15,2-6-2-15,-2-11 0 16,1-7 1-16,0-10-2 16,0-7 1-16,2-6 0 15,1-4-3-15,4-1 3 16,3 0 1-16,7-1-1 0,0 5 2 16,5 4 2-16,14 6 3 15,1 5 5-15,8 8 2 16,7 9 3-16,4 6-1 15,7 4-2-15,6 2 3 16,4 4 1-16,5 0-10 0,0 0-3 16,6 0-3-16,-5-5-9 15,1-6-72-15,-2-8-133 16</inkml:trace>
  <inkml:trace contextRef="#ctx0" brushRef="#br0" timeOffset="12522.437">1469 12160 592 0,'-4'0'0'0,"0"0"3"16,2 0-3-16,2 0 1 16,0 0 3-16,0 5-6 15,0 7-7-15,0 9 5 16,0 13-1-16,0 16 3 16,2 11 3-16,-2 13 5 15,0 7 6-15,0 6-5 0,-2 3-3 16,-5-7 2-16,-2-8 0 15,1-10 1-15,0-10-2 16,3-10-4-16,1-11 0 16,4-9-2-16,-2-11-50 0,2-8-24 15,6-6-97-15</inkml:trace>
  <inkml:trace contextRef="#ctx0" brushRef="#br0" timeOffset="12856.4747">1935 12519 749 0,'6'8'4'0,"-3"-3"-18"15,6 2 1-15,6 4 14 16,0 3 0-16,11 1-3 16,2 0 4-16,10-6-3 15,7-1 2-15,8-5-1 16,0-3-27-16,6 0-17 0,-1-3-28 15,-6-7-51-15,-4-4-121 16</inkml:trace>
  <inkml:trace contextRef="#ctx0" brushRef="#br0" timeOffset="13332.6934">3422 11858 590 0,'0'-2'13'0,"0"0"21"16,0 2-16-16,0 0-11 0,0 2-9 16,2 13-3-16,3 2 5 15,-2 9 3-15,5 3 2 16,-1 7-4-16,0 1 0 16,0-1-1-16,5 2 0 15,-2-1-27-15,-1-7-33 0,-1-3-44 16,-5-6-84-16</inkml:trace>
  <inkml:trace contextRef="#ctx0" brushRef="#br0" timeOffset="13709.9606">2865 12400 567 0,'-8'0'0'0,"2"0"3"16,5 0 5-16,1 0-6 16,0 2-3-16,1 1-4 15,12 4-4-15,7 3 8 16,10 2 2-16,13 1 2 0,15-3 4 15,10-1 10-15,13-2-1 16,12-7-2-16,9 0-7 16,8-2-4-16,3-8 0 15,2-3 10-15,2 0-5 0,-10 0 3 16,-2-2-7-16,-10 1-4 16,-11 5 2-16,-10 0-12 15,-12 4-26-15,-11 1-21 16,-15 0-21-16,-13 1-156 0</inkml:trace>
  <inkml:trace contextRef="#ctx0" brushRef="#br0" timeOffset="14714.7721">3289 12783 522 0,'0'-1'7'0,"0"-1"14"15,0 2 6-15,0 5-16 16,-3 13-16-16,-2 9 7 0,0 7-3 15,-3 10 0-15,1 6 2 16,1-1-2-16,3 1 1 16,1-6 1-16,2-6-2 15,0-6 1-15,11-11-2 16,4-7-2-16,5-8 2 0,6-6 3 16,1-4 1-16,0-10 3 15,-1-4 2-15,-4 0 2 16,-2-1 7-16,-6 2 3 15,-1 5 3-15,-8 3-4 16,-1 5-12-16,-1 4-1 0,-1 6 0 16,-2 13-7-16,3 6 9 15,-3 6-1-15,2 6-3 16,-2 2-1-16,0-1-2 16,2-4 0-16,-2-4 2 15,4-6-8-15,-2-2-34 16,0-5-21-16,-2-9-20 0,0-5-164 15</inkml:trace>
  <inkml:trace contextRef="#ctx0" brushRef="#br0" timeOffset="15143.0864">3544 12732 548 0,'11'0'-8'16,"0"-5"8"-16,3 1 0 15,2 0 2-15,2 4 3 16,0 0-2-16,1 0 8 16,-4 6-2-16,0 4-3 15,-3 6 0-15,-3 2 0 0,-6 4 2 16,-3 4 0-16,0 3 5 16,-1-4 6-16,-4 0 10 15,1-7-6-15,1-5-3 16,3-7-4-16,1-2-13 15,18-4 2-15,10 0 18 16,18-12 11-16,11-5-17 0,10-6-12 16,11-7-17-16,3-2-56 15,-4-8-82-15</inkml:trace>
  <inkml:trace contextRef="#ctx0" brushRef="#br0" timeOffset="18662.0204">8477 13486 440 0,'3'-10'0'15,"1"0"5"-15,0 2 10 16,-2 0 15-16,0 2-13 15,-2 2 4-15,0 0 2 16,-2 1-6-16,-4 0 0 16,-1 3-3-16,-5 0-6 0,0 0-4 15,0 0-2-15,-2 10 0 16,1 2-3-16,1 8 3 16,-1 10-1-16,2 11 4 15,2 14 6-15,2 17 1 16,-2 21-1-16,0 12 1 0,2 14 0 15,4 8-3-15,3 0 0 16,7-10-4-16,16-13-1 16,18-16-3-16,19-22-3 15,14-18-5-15,11-20-32 16,2-16-33-16,-1-12-125 0</inkml:trace>
  <inkml:trace contextRef="#ctx0" brushRef="#br0" timeOffset="20807.0311">23812 13803 234 0,'0'-8'12'16,"7"-1"11"-16,-3 0 41 0,-4 0-21 15,2 0-7-15,-2 3-18 16,0 0-10-16,0-1-5 15,0 0-2-15,0 3 2 16,0-2-1-16,0 3-2 16,0-1 1-16,-2 1 1 15,2-1 11-15,-2 1 12 0,0 0-3 16,0 2-3-16,-1 1-7 16,-1-2-2-16,1 0 0 15,1 2-5-15,-2 0 1 16,1 0 0-16,1 0 14 0,1 0 1 15,1 0 4-15,0 0-7 16,0 0-11-16,0 0-4 16,0 0-5-16,6 4-4 15,5 5 6-15,0 5 2 16,8 8 1-16,0 3 1 16,2 8-2-16,1 9-2 0,-1 9 2 15,1 10 0-15,-4 9 1 16,0 8 0-16,-6 10-2 15,-3 1 1-15,-5 3-1 16,-4 3 1-16,-8 0 0 16,-9-4-1-16,-7-8 10 0,-4-3 13 15,-5-5-2-15,-8-5-12 16,-6-8-4-16,-10-3-20 16,-10-14-67-16,-8-15-216 15</inkml:trace>
  <inkml:trace contextRef="#ctx0" brushRef="#br0" timeOffset="25084.2111">4575 12354 545 0,'-1'3'25'0,"1"-3"-24"0,0 2-8 16,7 0 6-16,6 3 2 16,8 1 1-16,0-1 19 15,5-2 5-15,5 3-17 16,4-3-4-16,-4-1-4 16,-2-2 2-16,2 0-2 0,-8 0-10 15,-1 0-41-15,-6 0-65 16,-8-2-106-16</inkml:trace>
  <inkml:trace contextRef="#ctx0" brushRef="#br0" timeOffset="25229.7613">4676 12632 627 0,'0'19'3'0,"1"-9"5"15,21-4-5-15,16-6 13 16,6 0-7-16,10-3-1 0,7-13-7 15,-1-7-65-15,-3-4-257 16</inkml:trace>
  <inkml:trace contextRef="#ctx0" brushRef="#br0" timeOffset="25595.9451">5494 11970 638 0,'-4'0'5'16,"3"9"5"-16,-3 9-16 15,1 14 3-15,-6 9 5 0,-4 11 8 16,1 6-5-16,-7 6 3 16,0 3-7-16,1-3 1 15,-1-4-1-15,6-8-21 16,2-9-55-16,3-11-26 15,6-12-153-15</inkml:trace>
  <inkml:trace contextRef="#ctx0" brushRef="#br0" timeOffset="25821.5669">5624 12347 708 0,'-2'14'-6'0,"11"-11"-31"15,15-3 40-15,8 0-2 0,10 0 1 16,7-12-6-16,11-6-30 16,6 0-30-16,2-5 12 15,5 0-29-15,0 0-78 16</inkml:trace>
  <inkml:trace contextRef="#ctx0" brushRef="#br0" timeOffset="26287.436">6803 11821 574 0,'2'-7'5'0,"-2"1"2"15,2 2 13-15,-2 4 11 16,0 0-17-16,-2 13-20 15,2 8 6-15,-2 9-1 16,-6 8 1-16,0 5 0 16,-3 5 1-16,1 2-27 0,2-4-11 15,1-1-26-15,0-8-46 16,0-7-139-16</inkml:trace>
  <inkml:trace contextRef="#ctx0" brushRef="#br0" timeOffset="26512.808">6383 12432 88 0,'0'11'526'0,"8"-7"-533"15,11-4 5-15,17 0 11 16,9 0 7-16,13-12-7 15,10-1 0-15,5-5-9 16,3-2 3-16,4 0-4 16,-4 0-39-16,-8 3-53 0,-7 1-104 15</inkml:trace>
  <inkml:trace contextRef="#ctx0" brushRef="#br0" timeOffset="26885.7488">6247 12605 832 0,'2'20'9'15,"-1"-1"-20"-15,-1 10 6 16,0 10 8-16,0 11-4 16,-8 11-1-16,-11 6-4 15,-6 8-10-15,-2 0 2 0,-4 3-3 16,7-11-6-16,-1-8-5 15,10-13 0-15,8-8-10 16,7-15-12-16,2-15-20 16,16-8-38-16,7-15-246 15</inkml:trace>
  <inkml:trace contextRef="#ctx0" brushRef="#br0" timeOffset="27233.3097">6625 12617 698 0,'-7'27'-1'0,"-1"4"0"16,0 6 0-16,1 9 3 16,0 4-2-16,2 6 0 15,0-1 0-15,3 1 1 16,2-1-3-16,-3-7 3 0,14-5-5 15,9-11-6-15,3-7 7 16,2-11-2-16,6-9 3 16,-2-5 6-16,-2-5 0 15,-2-11 10-15,-7-3-6 0,-7-3-4 16,-11-1 1-16,0 0-2 16,-20 3-10-16,-7 4-8 15,-7 7-4-15,-4 7 10 16,3 2 4-16,6 8-12 15,5 4-28-15,14-3-24 0,10-6-85 16</inkml:trace>
  <inkml:trace contextRef="#ctx0" brushRef="#br0" timeOffset="27725.1564">7647 12155 496 0,'11'6'76'0,"5"-3"-67"16,8-2-1-16,4 2 30 16,8-3-18-16,3 0-7 15,0 0-6-15,-2 0-5 16,-3 0-1-16,-7 0-30 15,-11 0-62-15,-8 0-88 0</inkml:trace>
  <inkml:trace contextRef="#ctx0" brushRef="#br0" timeOffset="27867.3314">7630 12603 689 0,'30'4'-13'0,"16"-4"14"15,19-11 3-15,9-8-3 16,1-4-54-16,-1-8-85 16</inkml:trace>
  <inkml:trace contextRef="#ctx0" brushRef="#br0" timeOffset="28574.5351">9181 12052 526 0,'5'-19'-7'15,"0"-3"11"-15,1-1 16 16,0 0 1-16,-5-4-4 0,-1 0 4 16,0 2-2-16,-3 0-4 15,-10 2-2-15,-5 4-1 16,-4 6-8-16,1 11-5 15,-4 2 1-15,-2 11 4 16,0 12-4-16,2 10 3 16,1 0 0-16,3 4-1 0,5 0 1 15,9-4-5-15,5-4 1 16,0-3 1-16,16-6-4 16,8-6 3-16,5-6 1 15,7-5-1-15,5-3 1 16,1 0 4-16,-2 0 7 0,-2 0 2 15,-4 11-10-15,-5 8-3 16,-8 12 13-16,-2 8-10 16,-7 7 6-16,-4 8 6 15,-5 3-7-15,-1 0-1 16,0-2-4-16,-1-8-2 16,1-8 1-16,0-9-21 0,1-9-40 15,11-8-58-15,2-11-105 16</inkml:trace>
  <inkml:trace contextRef="#ctx0" brushRef="#br0" timeOffset="28999.7353">9978 11854 561 0,'-9'-16'0'16,"-2"4"14"-16,-1 7 33 0,-3 5-9 16,-2 0-26-16,-5 12-1 15,1 9-3-15,-4 7 8 16,3 1 5-16,0 4-16 15,8 6-4-15,3-6 0 0,9-1-3 16,2-3 1-16,8-6-14 16,11-3-2-16,3-7 2 15,3-6 15-15,0-4 1 16,-2-2 3-16,-1 3 5 16,-4 2 0-16,-2 4-3 0,-5 6-4 15,-4 8 0-15,-3 4 6 16,-6 8 4-16,2 0-1 15,-5 1-4-15,-2-5-4 16,4-5-3-16,0-11-59 16,3-13-119-16</inkml:trace>
  <inkml:trace contextRef="#ctx0" brushRef="#br0" timeOffset="29754.714">10443 11922 438 0,'2'-2'209'16,"-2"2"-196"-16,0 0-15 16,0 0-5-16,2 2-5 0,-2 5 10 15,1 2 4-15,1-4-3 16,-2 1-10-16,2-1-12 16,1-5-1-16,5 0 21 15,-1-10 8-15,5-1 12 16,3-7-10-16,1-4-7 15,2-3 2-15,1-5 15 16,0 0 6-16,4-2-3 0,-3 0-6 16,3 5-6-16,2 4 5 15,-5 7-4-15,1 7 1 16,-2 5 7-16,-1 4 1 16,-4 0-4-16,1 11-2 0,-1 5-3 15,-2 7-4-15,-1 8 1 16,-4 8-4-16,-5 5 3 15,-2 9-2-15,-5 5-4 16,-10 5 4-16,-1 2-3 16,-2 2-7-16,2-8 5 0,3 1 0 15,6-12-1-15,5-7 2 16,1-9-3-16,6-7 2 16,10-8 2-16,4-2-24 15,3-10 14-15,5-3 13 16,0-2-9-16,3 0 9 15,-6 0-4-15,-3 2-1 0,-1 1 4 16,-6 1 0-16,-3 0-1 16,-4-1 4-16,-3 1-5 15,-3-2 3-15,1-2 1 16,0 0 2-16,-2-4 12 0,0-5 9 16,0-4-17-16,0-3-8 15,0 1 5-15,0 0-3 16,0 3 1-16,0 3-7 15,-5 2 0-15,1 3 0 16,-4 4-25-16,-4 0-34 16,-2 0-112-16,-4 0-191 0</inkml:trace>
  <inkml:trace contextRef="#ctx0" brushRef="#br0" timeOffset="30611.6739">7559 12232 453 0,'-4'0'60'0,"1"0"-15"0,3 0-7 16,0 0-23-16,0 0-1 15,0 0 13-15,0-2-5 16,0-5 1-16,5-1 6 16,3-5-10-16,4-5-13 0,5-1-4 15,2-2-3-15,8 2 1 16,2-1 0-16,3 8-3 16,4 5 1-16,4 7-2 15,-1 0 0-15,-3 8 6 16,3 6-2-16,-1 0 0 15,-3-1 3-15,-3-7-4 0,0-4 1 16,-3-2 4-16,-3-3-4 16,0-10 3-16,-5-4 0 15,-1-3-2-15,-4 0 2 16,-1-2-3-16,-3 3 2 16,-3 0 0-16,-3 3-1 15,-1 5-2-15,-1 4 2 16,-3 7-22-16,-1 0-12 0,0 15-13 15,0 10 0-15,0 3-21 16,-1 5-78-16</inkml:trace>
  <inkml:trace contextRef="#ctx0" brushRef="#br0" timeOffset="30966.6834">7394 12685 594 0,'-7'0'11'0,"7"0"37"0,0 0-21 15,22 0-23-15,10 0 21 16,14 0 20-16,17-7-15 16,18 0-13-16,9-5-8 15,12-1-8-15,7-3 1 16,-4-3-40-16,-5-3-85 0,-5-6-151 15</inkml:trace>
  <inkml:trace contextRef="#ctx0" brushRef="#br0" timeOffset="32085.646">9839 11772 411 0,'3'0'51'15,"-1"0"-25"-15,0 0-12 16,-1 0-2-16,1-1 3 0,0-1-3 16,-2 0-4-16,2 0-1 15,-2 2 8-15,0 0 2 16,0 0 0-16,0 0 5 16,0 0-4-16,0 0-12 15,0 0-3-15,0 0-4 0,1 0-3 16,3 0-1-16,-3 7 0 15,3 3 5-15,-1 2 1 16,2 4-3-16,-5 6 0 16,0 2 3-16,0 6 1 15,-12 4 0-15,-1 7 1 16,-2-4-3-16,2 5 3 0,-1-5-1 16,7-3-3-16,1-4 3 15,6-5-3-15,0-5 0 16,4-2 2-16,8-6-4 15,3-3 5-15,7-5 7 16,-1-4-6-16,7 0 2 0,3-2 0 16,-2-10-7-16,0-3-39 15,-4-1-11-15,-5 0-2 16,-4-2-37-16,-1-2-58 16,-5 5 63-16,-1-3-29 0,-2 4 97 15,1 1 121-15,-5 4-7 16,-3 4 28-16,2 5-31 15,-2 0-52-15,0 8-32 16,0 3 26-16,0 11 17 16,2 1-20-16,1 5 0 15,0 4-1-15,3 6-2 0,-3 1 2 16,2 2-14-16,-2 4-11 16,-1-1-3-16,3 4-3 15,0-1-8-15,0-6-46 16,5-5-59-16,-3-10-121 15</inkml:trace>
  <inkml:trace contextRef="#ctx0" brushRef="#br0" timeOffset="43884.6421">11152 11651 567 0,'0'0'-1'0,"-5"-7"3"16,2 0 4-16,-1-2 8 0,-1-2-10 16,-1-2-2-16,2-2-1 15,-3-3-1-15,2-2 2 16,-2-1 0-16,-4 0-7 16,-3-3-17-16,-4-1 5 15,-3 0 13-15,-5-1-4 16,-4-3-3-16,-2 0 21 0,-5-3-9 15,-1 2 4-15,-3-2 24 16,-4-2-28-16,-5 0-1 16,-2 2 10-16,-7-4-9 15,-4 6-2-15,-5-3 1 16,-6 5 0-16,-3 3-1 0,-4 2 2 16,-1 5-8-16,-8 3 1 15,0 7-13-15,-3 4 2 16,1 4-4-16,-3 0 0 15,-2 6 11-15,2 6 7 16,0 4 2-16,1 2 5 0,2 5 6 16,7 1 19-16,5 2-19 15,9 5 6-15,4 2-6 16,5 3 0-16,6 7-8 16,7 5-3-16,3 2 1 15,5 4 0-15,7 6-3 0,9-1-2 16,8 6-2-16,5 0-3 15,4 7-2-15,8-3-1 16,-2 5 5-16,5 2 1 16,12 0 4-16,3 1 2 15,7 6 1-15,7 0-1 0,6 1 3 16,5 0 3-16,4-2-3 16,5-2 0-16,4-1 0 15,7-4-2-15,-1-4 2 16,6 3-2-16,8-7 0 15,3 1 1-15,4-6-1 0,3-1-7 16,2-2-9-16,6-6-12 16,1-6 22-16,1-5-12 15,3-10-5-15,1-3-2 16,5-14 8-16,-3-5 10 16,2-10 1-16,6-2 8 0,-3-18-1 15,5-12 1-15,0-10-2 16,-2-13 1-16,0-8 2 15,-4-10 8-15,-5-8 5 16,-4-6 7-16,-6-3-11 16,-5-5 7-16,-8-7 5 15,-9-3 4-15,-8-4-2 0,-12-5-11 16,-11-6 7-16,-15-1 9 16,-14-4-6-16,-7-1 0 15,-31-3-5-15,-15 2-9 16,-23 2-3-16,-19 9-5 15,-21 10-6-15,-22 11 0 0,-23 16-2 16,-25 21 5-16,-23 23-36 16,-23 23-66-16,-19 17-95 15</inkml:trace>
  <inkml:trace contextRef="#ctx0" brushRef="#br0" timeOffset="47033.2149">14419 11708 482 0,'3'-2'7'16,"-3"0"11"-16,0-3-5 15,0 0 22-15,0 0-10 0,0-2-1 16,-7-3 1-16,0 2-9 15,-4-2-5-15,-1 5-6 16,-1 0-2-16,-3 5-4 16,-2 2 1-16,-2 3-2 15,-3 11 1-15,1 9 1 0,-4 9-6 16,-1 5 6-16,-2 11-3 16,-5 11 1-16,0 7 0 15,-3 11 2-15,3 8 1 16,4 1 3-16,3 4-1 15,11-7-2-15,9-8 1 16,7-13-2-16,14-13-2 0,10-13-3 16,6-15-1-16,6-12 4 15,3-11 4-15,0 0 1 16,-4-12 16-16,-6-8 3 16,-8-3-3-16,-8-6-6 15,-11-3 4-15,-2-2-9 0,-20 0-5 16,-7 1-7-16,-6 2-1 15,-1 10-2-15,2 6 2 16,2 10 3-16,8 5-8 16,10 0-7-16,5 12-22 15,7 1-14-15,1-6-39 0,17-5-169 16</inkml:trace>
  <inkml:trace contextRef="#ctx0" brushRef="#br0" timeOffset="47839.5332">14938 11628 722 0,'-2'14'-11'0,"2"2"-26"0,0 8 23 16,0 0 15-16,-5 6-17 15,-2 3-16-15,-1-3 8 16,3-3-9-16,5-2 28 16,0-8-11-16,1-2 1 15,9-8-2-15,2-6 16 16,2-1 2-16,-1-3 27 0,0-7 7 15,-7-8-11-15,1-4-3 16,-4-5-11-16,-3-5 2 16,0-1-11-16,-2-5-3 15,-4 2 3-15,4 1-3 16,2 4 2-16,0 7 0 0,2 1 0 16,11 6 8-16,5 3-2 15,5 1-2-15,4 7 2 16,2 2 12-16,2 2-12 15,-1 2-1-15,1 0-4 16,-4 12-2-16,-4 8 0 16,-7 9 1-16,-5 11 0 0,-9 16 0 15,-2 10 3-15,-20 14 1 16,-10 13 0-16,-10 11-3 16,-9 8 0-16,-6 3 0 15,3-1-1-15,2-8 1 0,12-13-2 16,9-19-2-16,11-14-4 15,13-21 0-15,5-16 2 16,7-16-4-16,13-7 3 16,5-11 8-16,4-15 0 15,3-6-2-15,2-1 1 16,-5 3-1-16,1 7-1 0,-9 7 0 16,-2 14 6-16,-9 2 5 15,2 7-2-15,-9 9-3 16,1 0 0-16,-3 0-1 15,1-1-4-15,3-7 1 16,5-6-1-16,2-2-2 0,8-5 5 16,1-13 0-16,4-5-3 15,-3-4 2-15,-4-3-1 16,-5-1 10-16,-5 1 13 16,-8 2-15-16,0 6-9 15,-13 5-24-15,-8 11-1 0,-6 6-16 16,-1 11-48-16,-3 9-42 15</inkml:trace>
  <inkml:trace contextRef="#ctx0" brushRef="#br0" timeOffset="56513.4043">16280 14937 689 0,'-15'0'-17'0,"4"0"17"15,4-6 2-15,7 4 15 16,4 2-19-16,15 0-3 15,10 0 3-15,13 11 1 0,13 1 3 16,14 2-3-16,11 4 1 16,11 2 0-16,19 2 0 15,11-4-1-15,13 1 1 16,12-3 1-16,19-6 1 16,9-2 7-16,6-4 4 15,8-4 7-15,1 0-10 0,1-6-5 16,-7-5-2-16,-8-1-2 15,-11-1-2-15,-9 2 1 16,-21 1-18-16,-12 3-12 16,-20-4-35-16,-22 4-23 0,-24-2-63 15</inkml:trace>
  <inkml:trace contextRef="#ctx0" brushRef="#br0" timeOffset="56791.9895">18998 14455 608 0,'27'14'203'16,"7"6"-211"-16,12 6 10 15,10 10 11-15,3 9-6 16,1 9-6-16,-10 0-1 16,-14 7-4-16,-20 7-6 0,-16 9-6 15,-25 10-21-15,-30 13-19 16,-27 2-43-16,-16-4-137 16</inkml:trace>
  <inkml:trace contextRef="#ctx0" brushRef="#br0" timeOffset="59187.9868">14081 15218 690 0,'-14'0'3'0,"-1"-5"-1"16,-2-4 6-16,-3-4 2 15,-6-1-7-15,-4-2-3 16,-6 0-6-16,-8 0 1 0,-5 2-2 16,-11 3-3-16,-4 2 7 15,-11 5 1-15,-11 4 1 16,-10 0 2-16,-10 13-2 15,-6 5 10-15,-12 1 4 16,0 5 2-16,-8-1 8 16,5 0-14-16,-4-1-1 0,5-1-6 15,6-7-4-15,3-1-5 16,11-5-17-16,13-4 0 16,7-2-17-16,11-2-48 15,13-4-44-15</inkml:trace>
  <inkml:trace contextRef="#ctx0" brushRef="#br0" timeOffset="59586.7643">12603 14833 726 0,'0'-1'4'0,"-10"-4"-3"16,-14 2 6-16,-10 3-4 15,-12 8-35-15,-20 11-13 0,-14 11-14 16,-11 13-6-16,-11 12 18 15,-3 11 12-15,-4 11 35 16,1 7 33-16,4 7 24 16,12 0-1-16,13-6 3 15,16-8-9-15,26-9 0 0,23-16-14 16,24-13-16-16,38-16-19 16,30-12 4-16,27-11-4 15,27-4-11-15,24-19-39 16,14-16-88-16,10-13-392 15</inkml:trace>
  <inkml:trace contextRef="#ctx0" brushRef="#br0" timeOffset="71758.2783">24202 14114 431 0,'-9'-3'9'15,"1"-6"-4"-15,3 2-1 0,0-2 0 16,1 2-4-16,1-1 2 16,-1 1 1-16,1 4 1 15,-3-1 15-15,2 2 8 16,-1 0-7-16,0 2-8 16,1 0-9-16,3 0-2 0,-3-1 0 15,1 1 2-15,3 0 6 16,0 0 2-16,0 0 5 15,0 0-5-15,8 0-12 16,8 0-3-16,2 1 4 0,13 3 4 16,5 3-1-16,8-2-2 15,8 3 0-15,13-1-2 16,6 0 1-16,9-2 2 16,15 2-3-16,12-3 2 15,13 0-2-15,16-1 1 16,10-1 1-16,19-2 0 0,11 0 1 15,11 0-4-15,6 2 2 16,12-2 1-16,7 3-1 16,4 1 0-16,-1 1 0 15,4 1 2-15,-2 1-2 16,-5 0 6-16,-8 2 8 16,-5-2-13-16,-16 4 4 0,-15-4-3 15,-20 2 1-15,-19-1 0 16,-21 0-2-16,-31 1-1 15,-20-2 1-15,-23-2-11 16,-25 2-25-16,-16-1-28 16,-32-1-13-16,-19-5-132 15</inkml:trace>
  <inkml:trace contextRef="#ctx0" brushRef="#br0" timeOffset="72417.0742">24204 14273 661 0,'-19'0'7'0,"4"0"-5"15,1 0-1-15,8 0 0 0,0 0 0 16,3 0-1-16,1 0 0 15,0 0-2-15,2 0-11 16,0 2-27-16,6 1 18 16,4 3 13-16,7 1 8 15,3 3 3-15,9 0-1 16,10 2 6-16,9 1 7 0,8-1 5 16,13-2-2-16,16 3-9 15,12-2-2-15,13 0-1 16,15-3-2-16,13 4-3 15,11-4 1-15,13-1-1 0,14 1-4 16,9-3 1-16,10-2 3 16,10 1-1-16,11-2 3 15,6-1-4-15,9 3 4 16,2-2-1-16,2 5-1 16,-3-2 6-16,-4 2 0 15,-11 4-1-15,-12 0 3 0,-16-2-4 16,-21 3-4-16,-19-1 1 15,-22-2-1-15,-22-2 2 16,-25 2-2-16,-18-4 1 16,-25-1-2-16,-17-4-6 15,-20 0-17-15,-12-2-12 16,-30-9-9-16,-19-3-94 0,-19-4-223 16</inkml:trace>
  <inkml:trace contextRef="#ctx0" brushRef="#br0" timeOffset="72909.3842">24195 14134 678 0,'-24'0'10'0,"14"0"-4"0,5-4-7 16,10 3-5-16,16 1-6 15,15 1 6-15,12 10 1 0,17 3-7 16,13 6-12-16,11 0-6 15,17 4-5-15,11 3 9 16,16-4 21-16,16 4 3 16,16-2 2-16,20-2 7 15,21-3 19-15,20-4 1 16,20-5 5-16,20-1 0 16,14-3-7-16,17-1-3 0,8-2-5 15,8-3 7-15,-4 3-4 16,-4-2-9-16,-13 1-5 15,-15 1-3-15,-24 1-1 16,-25 1 1-16,-27 2-4 0,-33 1 1 16,-32 0 1-16,-36 0-20 15,-33-1-35-15,-36-7-61 16,-31-1-201-16</inkml:trace>
  <inkml:trace contextRef="#ctx0" brushRef="#br0" timeOffset="74144.9207">7075 13977 665 0,'-88'5'2'0,"-4"-1"3"0,-8 3 13 15,-12 3-2-15,-10 7-13 16,-11 0-1-16,-14 7-2 16,-11 2 2-16,-11 3-3 15,-7 5 1-15,-5 2-5 16,-8 3-5-16,3 0 7 0,-4 0 2 16,7-1 1-16,8-6 3 15,9-4 5-15,13-4-1 16,12-6 6-16,17-4-4 15,13-5-4-15,15-2-3 16,18-4-1-16,11-3-1 0,19 0-19 16,14 0-26-16,14-1-62 15,14-10-93-15</inkml:trace>
  <inkml:trace contextRef="#ctx0" brushRef="#br0" timeOffset="74699.807">8010 13932 549 0,'0'0'98'0,"-2"-9"-91"0,-20 1-5 16,-10 0 3-16,-9 3-32 15,-15 1-41-15,-12 4-13 16,-11 0-10-16,-7 0-42 16,-10 7 25-16,-6 1-9 15,-7 2 117-15,-9 3 122 0,-3-1-31 16,-8 4 17-16,-6 2-40 16,-5 0-8-16,-7 2-14 15,-4-1-15-15,-7 3-7 16,-7 3-6-16,-2-2-6 15,-2 2 4-15,0 4-1 0,1-3-13 16,4 1 0-16,4 0 2 16,7-1-2-16,10-1 2 15,8 0-3-15,11-1 0 16,15-1-1-16,8-2 1 16,15 0-3-16,16 1-16 0,14-1-39 15,13-3-35-15,14 0-127 16</inkml:trace>
  <inkml:trace contextRef="#ctx0" brushRef="#br0" timeOffset="75263.8164">7630 14225 565 0,'-54'11'3'0,"-6"1"-2"16,-3 1 1-16,-3 2 3 15,-8 5-4-15,-3 2-7 16,-11-1-21-16,-2 4-6 0,-3-2-5 15,-6 0 4-15,-5-3 11 16,-6 0 19-16,-3-1 6 16,-7-1 14-16,-11-2 12 15,-3 0 16-15,-12 2-6 16,-9 2-6-16,-4 3 6 16,-12 2 0-16,-8 7-6 0,-9 1-18 15,-4 7-7-15,0 1-1 16,-3 2-4-16,4-4 0 15,10 0 1-15,7-3-5 16,13 0-3-16,8-4-16 16,16 0-46-16,15-6-53 0,18-8-240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0" y="0"/>
            <a:ext cx="2946932" cy="496093"/>
          </a:xfrm>
          <a:prstGeom prst="rect">
            <a:avLst/>
          </a:prstGeom>
          <a:noFill/>
          <a:ln w="9525">
            <a:noFill/>
            <a:miter lim="800000"/>
            <a:headEnd/>
            <a:tailEnd/>
          </a:ln>
          <a:effectLst/>
        </p:spPr>
        <p:txBody>
          <a:bodyPr vert="horz" wrap="square" lIns="91604" tIns="45802" rIns="91604" bIns="45802" numCol="1" anchor="t" anchorCtr="0" compatLnSpc="1">
            <a:prstTxWarp prst="textNoShape">
              <a:avLst/>
            </a:prstTxWarp>
          </a:bodyPr>
          <a:lstStyle>
            <a:lvl1pPr>
              <a:defRPr sz="1200"/>
            </a:lvl1pPr>
          </a:lstStyle>
          <a:p>
            <a:r>
              <a:rPr lang="en-US" dirty="0" smtClean="0"/>
              <a:t>BITS Pilani :: Hyderabad Campus</a:t>
            </a:r>
            <a:endParaRPr lang="en-US" dirty="0"/>
          </a:p>
        </p:txBody>
      </p:sp>
      <p:sp>
        <p:nvSpPr>
          <p:cNvPr id="6147" name="Rectangle 1027"/>
          <p:cNvSpPr>
            <a:spLocks noGrp="1" noChangeArrowheads="1"/>
          </p:cNvSpPr>
          <p:nvPr>
            <p:ph type="dt" idx="1"/>
          </p:nvPr>
        </p:nvSpPr>
        <p:spPr bwMode="auto">
          <a:xfrm>
            <a:off x="3850744" y="0"/>
            <a:ext cx="2946932" cy="496093"/>
          </a:xfrm>
          <a:prstGeom prst="rect">
            <a:avLst/>
          </a:prstGeom>
          <a:noFill/>
          <a:ln w="9525">
            <a:noFill/>
            <a:miter lim="800000"/>
            <a:headEnd/>
            <a:tailEnd/>
          </a:ln>
          <a:effectLst/>
        </p:spPr>
        <p:txBody>
          <a:bodyPr vert="horz" wrap="square" lIns="91604" tIns="45802" rIns="91604" bIns="45802" numCol="1" anchor="t" anchorCtr="0" compatLnSpc="1">
            <a:prstTxWarp prst="textNoShape">
              <a:avLst/>
            </a:prstTxWarp>
          </a:bodyPr>
          <a:lstStyle>
            <a:lvl1pPr algn="r">
              <a:defRPr sz="1200"/>
            </a:lvl1pPr>
          </a:lstStyle>
          <a:p>
            <a:endParaRPr lang="en-US" dirty="0"/>
          </a:p>
        </p:txBody>
      </p:sp>
      <p:sp>
        <p:nvSpPr>
          <p:cNvPr id="6148" name="Rectangle 1028"/>
          <p:cNvSpPr>
            <a:spLocks noGrp="1" noRot="1" noChangeAspect="1" noChangeArrowheads="1" noTextEdit="1"/>
          </p:cNvSpPr>
          <p:nvPr>
            <p:ph type="sldImg" idx="2"/>
          </p:nvPr>
        </p:nvSpPr>
        <p:spPr bwMode="auto">
          <a:xfrm>
            <a:off x="87313" y="742950"/>
            <a:ext cx="6624637" cy="3725863"/>
          </a:xfrm>
          <a:prstGeom prst="rect">
            <a:avLst/>
          </a:prstGeom>
          <a:noFill/>
          <a:ln w="9525">
            <a:solidFill>
              <a:srgbClr val="000000"/>
            </a:solidFill>
            <a:miter lim="800000"/>
            <a:headEnd/>
            <a:tailEnd/>
          </a:ln>
          <a:effectLst/>
        </p:spPr>
      </p:sp>
      <p:sp>
        <p:nvSpPr>
          <p:cNvPr id="6149" name="Rectangle 1029"/>
          <p:cNvSpPr>
            <a:spLocks noGrp="1" noChangeArrowheads="1"/>
          </p:cNvSpPr>
          <p:nvPr>
            <p:ph type="body" sz="quarter" idx="3"/>
          </p:nvPr>
        </p:nvSpPr>
        <p:spPr bwMode="auto">
          <a:xfrm>
            <a:off x="906994" y="4716066"/>
            <a:ext cx="4983688" cy="4468020"/>
          </a:xfrm>
          <a:prstGeom prst="rect">
            <a:avLst/>
          </a:prstGeom>
          <a:noFill/>
          <a:ln w="9525">
            <a:noFill/>
            <a:miter lim="800000"/>
            <a:headEnd/>
            <a:tailEnd/>
          </a:ln>
          <a:effectLst/>
        </p:spPr>
        <p:txBody>
          <a:bodyPr vert="horz" wrap="square" lIns="91604" tIns="45802" rIns="91604" bIns="45802"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150" name="Rectangle 1030"/>
          <p:cNvSpPr>
            <a:spLocks noGrp="1" noChangeArrowheads="1"/>
          </p:cNvSpPr>
          <p:nvPr>
            <p:ph type="ftr" sz="quarter" idx="4"/>
          </p:nvPr>
        </p:nvSpPr>
        <p:spPr bwMode="auto">
          <a:xfrm>
            <a:off x="0" y="9432132"/>
            <a:ext cx="2946932" cy="496093"/>
          </a:xfrm>
          <a:prstGeom prst="rect">
            <a:avLst/>
          </a:prstGeom>
          <a:noFill/>
          <a:ln w="9525">
            <a:noFill/>
            <a:miter lim="800000"/>
            <a:headEnd/>
            <a:tailEnd/>
          </a:ln>
          <a:effectLst/>
        </p:spPr>
        <p:txBody>
          <a:bodyPr vert="horz" wrap="square" lIns="91604" tIns="45802" rIns="91604" bIns="45802" numCol="1" anchor="b" anchorCtr="0" compatLnSpc="1">
            <a:prstTxWarp prst="textNoShape">
              <a:avLst/>
            </a:prstTxWarp>
          </a:bodyPr>
          <a:lstStyle>
            <a:lvl1pPr>
              <a:defRPr sz="1200"/>
            </a:lvl1pPr>
          </a:lstStyle>
          <a:p>
            <a:r>
              <a:rPr lang="en-US" dirty="0" smtClean="0"/>
              <a:t>ME C 211 Applied Thermodynamics</a:t>
            </a:r>
            <a:endParaRPr lang="en-US" dirty="0"/>
          </a:p>
        </p:txBody>
      </p:sp>
      <p:sp>
        <p:nvSpPr>
          <p:cNvPr id="6151" name="Rectangle 1031"/>
          <p:cNvSpPr>
            <a:spLocks noGrp="1" noChangeArrowheads="1"/>
          </p:cNvSpPr>
          <p:nvPr>
            <p:ph type="sldNum" sz="quarter" idx="5"/>
          </p:nvPr>
        </p:nvSpPr>
        <p:spPr bwMode="auto">
          <a:xfrm>
            <a:off x="3850744" y="9432132"/>
            <a:ext cx="2946932" cy="496093"/>
          </a:xfrm>
          <a:prstGeom prst="rect">
            <a:avLst/>
          </a:prstGeom>
          <a:noFill/>
          <a:ln w="9525">
            <a:noFill/>
            <a:miter lim="800000"/>
            <a:headEnd/>
            <a:tailEnd/>
          </a:ln>
          <a:effectLst/>
        </p:spPr>
        <p:txBody>
          <a:bodyPr vert="horz" wrap="square" lIns="91604" tIns="45802" rIns="91604" bIns="45802" numCol="1" anchor="b" anchorCtr="0" compatLnSpc="1">
            <a:prstTxWarp prst="textNoShape">
              <a:avLst/>
            </a:prstTxWarp>
          </a:bodyPr>
          <a:lstStyle>
            <a:lvl1pPr algn="r">
              <a:defRPr sz="1200"/>
            </a:lvl1pPr>
          </a:lstStyle>
          <a:p>
            <a:fld id="{92EFB97D-6D46-4A41-A4B9-18B779424619}" type="slidenum">
              <a:rPr lang="en-US"/>
              <a:pPr/>
              <a:t>‹#›</a:t>
            </a:fld>
            <a:endParaRPr lang="en-US" dirty="0"/>
          </a:p>
        </p:txBody>
      </p:sp>
    </p:spTree>
    <p:extLst>
      <p:ext uri="{BB962C8B-B14F-4D97-AF65-F5344CB8AC3E}">
        <p14:creationId xmlns:p14="http://schemas.microsoft.com/office/powerpoint/2010/main" val="114530050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293715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9666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302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23524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6875" y="692150"/>
            <a:ext cx="6073775" cy="3416300"/>
          </a:xfrm>
          <a:ln/>
        </p:spPr>
      </p:sp>
      <p:sp>
        <p:nvSpPr>
          <p:cNvPr id="87043" name="Rectangle 3"/>
          <p:cNvSpPr>
            <a:spLocks noGrp="1" noChangeArrowheads="1"/>
          </p:cNvSpPr>
          <p:nvPr>
            <p:ph type="body" idx="1"/>
          </p:nvPr>
        </p:nvSpPr>
        <p:spPr/>
        <p:txBody>
          <a:bodyPr/>
          <a:lstStyle/>
          <a:p>
            <a:pPr algn="l"/>
            <a:endParaRPr lang="en-US" sz="800" kern="1200" dirty="0" smtClean="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98747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6875" y="692150"/>
            <a:ext cx="6073775" cy="3416300"/>
          </a:xfrm>
          <a:ln/>
        </p:spPr>
      </p:sp>
      <p:sp>
        <p:nvSpPr>
          <p:cNvPr id="87043" name="Rectangle 3"/>
          <p:cNvSpPr>
            <a:spLocks noGrp="1" noChangeArrowheads="1"/>
          </p:cNvSpPr>
          <p:nvPr>
            <p:ph type="body" idx="1"/>
          </p:nvPr>
        </p:nvSpPr>
        <p:spPr/>
        <p:txBody>
          <a:bodyPr/>
          <a:lstStyle/>
          <a:p>
            <a:pPr algn="l"/>
            <a:endParaRPr lang="en-US" sz="800" kern="1200" dirty="0" smtClean="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403906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568325" y="577850"/>
            <a:ext cx="5737225" cy="3227388"/>
          </a:xfrm>
          <a:ln/>
        </p:spPr>
      </p:sp>
      <p:sp>
        <p:nvSpPr>
          <p:cNvPr id="235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IN" altLang="en-US" dirty="0" smtClean="0"/>
          </a:p>
        </p:txBody>
      </p:sp>
    </p:spTree>
    <p:extLst>
      <p:ext uri="{BB962C8B-B14F-4D97-AF65-F5344CB8AC3E}">
        <p14:creationId xmlns:p14="http://schemas.microsoft.com/office/powerpoint/2010/main" val="3987940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48340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268811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311501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304331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875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6406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14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96875" y="692150"/>
            <a:ext cx="6073775" cy="3416300"/>
          </a:xfrm>
          <a:ln/>
        </p:spPr>
      </p:sp>
      <p:sp>
        <p:nvSpPr>
          <p:cNvPr id="4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87918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565212" y="3352804"/>
            <a:ext cx="2169752" cy="197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126089" y="5257806"/>
            <a:ext cx="2946400" cy="832211"/>
            <a:chOff x="246967" y="2209800"/>
            <a:chExt cx="2209800" cy="832209"/>
          </a:xfrm>
        </p:grpSpPr>
        <p:sp>
          <p:nvSpPr>
            <p:cNvPr id="11" name="TextBox 10"/>
            <p:cNvSpPr txBox="1"/>
            <p:nvPr userDrawn="1"/>
          </p:nvSpPr>
          <p:spPr>
            <a:xfrm>
              <a:off x="246967" y="2209800"/>
              <a:ext cx="2209800" cy="687430"/>
            </a:xfrm>
            <a:prstGeom prst="rect">
              <a:avLst/>
            </a:prstGeom>
            <a:noFill/>
          </p:spPr>
          <p:txBody>
            <a:bodyPr>
              <a:spAutoFit/>
            </a:bodyPr>
            <a:lstStyle/>
            <a:p>
              <a:pPr algn="ctr" fontAlgn="auto">
                <a:spcBef>
                  <a:spcPts val="0"/>
                </a:spcBef>
                <a:spcAft>
                  <a:spcPts val="0"/>
                </a:spcAft>
                <a:defRPr/>
              </a:pPr>
              <a:r>
                <a:rPr lang="en-US" sz="3867" b="1" spc="-200" dirty="0">
                  <a:solidFill>
                    <a:schemeClr val="bg1"/>
                  </a:solidFill>
                  <a:latin typeface="Arial"/>
                  <a:cs typeface="Arial"/>
                </a:rPr>
                <a:t>BITS</a:t>
              </a:r>
              <a:r>
                <a:rPr lang="en-US" sz="3867" spc="-200" dirty="0">
                  <a:solidFill>
                    <a:schemeClr val="bg1"/>
                  </a:solidFill>
                  <a:latin typeface="Arial"/>
                  <a:cs typeface="Arial"/>
                </a:rPr>
                <a:t> Pilani</a:t>
              </a:r>
            </a:p>
          </p:txBody>
        </p:sp>
        <p:sp>
          <p:nvSpPr>
            <p:cNvPr id="12" name="TextBox 11"/>
            <p:cNvSpPr txBox="1"/>
            <p:nvPr userDrawn="1"/>
          </p:nvSpPr>
          <p:spPr>
            <a:xfrm>
              <a:off x="410039" y="2765011"/>
              <a:ext cx="1920240" cy="276998"/>
            </a:xfrm>
            <a:prstGeom prst="rect">
              <a:avLst/>
            </a:prstGeom>
            <a:noFill/>
          </p:spPr>
          <p:txBody>
            <a:bodyPr>
              <a:spAutoFit/>
            </a:bodyPr>
            <a:lstStyle/>
            <a:p>
              <a:pPr algn="ctr" fontAlgn="auto">
                <a:spcBef>
                  <a:spcPts val="0"/>
                </a:spcBef>
                <a:spcAft>
                  <a:spcPts val="0"/>
                </a:spcAft>
                <a:defRPr/>
              </a:pPr>
              <a:r>
                <a:rPr lang="en-US" sz="12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3352800" y="3810000"/>
            <a:ext cx="8026400" cy="1524000"/>
          </a:xfrm>
          <a:prstGeom prst="rect">
            <a:avLst/>
          </a:prstGeom>
        </p:spPr>
        <p:txBody>
          <a:bodyPr>
            <a:noAutofit/>
          </a:bodyPr>
          <a:lstStyle>
            <a:lvl1pPr algn="l">
              <a:lnSpc>
                <a:spcPts val="5333"/>
              </a:lnSpc>
              <a:defRPr sz="48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425392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grpSp>
        <p:nvGrpSpPr>
          <p:cNvPr id="9" name="Group 11"/>
          <p:cNvGrpSpPr>
            <a:grpSpLocks/>
          </p:cNvGrpSpPr>
          <p:nvPr userDrawn="1"/>
        </p:nvGrpSpPr>
        <p:grpSpPr bwMode="auto">
          <a:xfrm>
            <a:off x="9144000" y="734075"/>
            <a:ext cx="2946400" cy="779144"/>
            <a:chOff x="76200" y="2209800"/>
            <a:chExt cx="2209800" cy="779146"/>
          </a:xfrm>
        </p:grpSpPr>
        <p:sp>
          <p:nvSpPr>
            <p:cNvPr id="10" name="TextBox 9"/>
            <p:cNvSpPr txBox="1"/>
            <p:nvPr userDrawn="1"/>
          </p:nvSpPr>
          <p:spPr>
            <a:xfrm>
              <a:off x="76200" y="2209800"/>
              <a:ext cx="2209800" cy="707888"/>
            </a:xfrm>
            <a:prstGeom prst="rect">
              <a:avLst/>
            </a:prstGeom>
            <a:noFill/>
          </p:spPr>
          <p:txBody>
            <a:bodyPr>
              <a:spAutoFit/>
            </a:bodyPr>
            <a:lstStyle/>
            <a:p>
              <a:pPr algn="ctr" fontAlgn="auto">
                <a:spcBef>
                  <a:spcPts val="0"/>
                </a:spcBef>
                <a:spcAft>
                  <a:spcPts val="0"/>
                </a:spcAft>
                <a:defRPr/>
              </a:pPr>
              <a:r>
                <a:rPr lang="en-US" sz="4000" b="1" spc="-200" dirty="0">
                  <a:solidFill>
                    <a:schemeClr val="bg1"/>
                  </a:solidFill>
                  <a:latin typeface="Arial"/>
                  <a:cs typeface="Arial"/>
                </a:rPr>
                <a:t>BITS</a:t>
              </a:r>
              <a:r>
                <a:rPr lang="en-US" sz="4000" spc="-200" dirty="0">
                  <a:solidFill>
                    <a:schemeClr val="bg1"/>
                  </a:solidFill>
                  <a:latin typeface="Arial"/>
                  <a:cs typeface="Arial"/>
                </a:rPr>
                <a:t> Pilani</a:t>
              </a:r>
            </a:p>
          </p:txBody>
        </p:sp>
        <p:sp>
          <p:nvSpPr>
            <p:cNvPr id="11" name="TextBox 10"/>
            <p:cNvSpPr txBox="1"/>
            <p:nvPr userDrawn="1"/>
          </p:nvSpPr>
          <p:spPr>
            <a:xfrm>
              <a:off x="235580" y="2711946"/>
              <a:ext cx="1905000" cy="277000"/>
            </a:xfrm>
            <a:prstGeom prst="rect">
              <a:avLst/>
            </a:prstGeom>
            <a:noFill/>
          </p:spPr>
          <p:txBody>
            <a:bodyPr>
              <a:spAutoFit/>
            </a:bodyPr>
            <a:lstStyle/>
            <a:p>
              <a:pPr algn="ctr" fontAlgn="auto">
                <a:spcBef>
                  <a:spcPts val="0"/>
                </a:spcBef>
                <a:spcAft>
                  <a:spcPts val="0"/>
                </a:spcAft>
                <a:defRPr/>
              </a:pPr>
              <a:r>
                <a:rPr lang="en-US" sz="1200" spc="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5600"/>
              </a:lnSpc>
              <a:spcBef>
                <a:spcPts val="0"/>
              </a:spcBef>
              <a:buNone/>
              <a:defRPr sz="5333"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21620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93196" name="Rectangle 1036"/>
          <p:cNvSpPr>
            <a:spLocks noGrp="1" noChangeArrowheads="1"/>
          </p:cNvSpPr>
          <p:nvPr>
            <p:ph type="ctrTitle"/>
          </p:nvPr>
        </p:nvSpPr>
        <p:spPr>
          <a:xfrm>
            <a:off x="1320800" y="1833563"/>
            <a:ext cx="10363200" cy="1143000"/>
          </a:xfrm>
        </p:spPr>
        <p:txBody>
          <a:bodyPr/>
          <a:lstStyle>
            <a:lvl1pPr>
              <a:defRPr/>
            </a:lvl1pPr>
          </a:lstStyle>
          <a:p>
            <a:r>
              <a:rPr lang="en-US"/>
              <a:t>Click to edit Master title style</a:t>
            </a:r>
          </a:p>
        </p:txBody>
      </p:sp>
      <p:sp>
        <p:nvSpPr>
          <p:cNvPr id="93197" name="Rectangle 1037"/>
          <p:cNvSpPr>
            <a:spLocks noGrp="1" noChangeArrowheads="1"/>
          </p:cNvSpPr>
          <p:nvPr>
            <p:ph type="subTitle" idx="1"/>
          </p:nvPr>
        </p:nvSpPr>
        <p:spPr>
          <a:xfrm>
            <a:off x="1828800" y="3881439"/>
            <a:ext cx="8534400" cy="1762125"/>
          </a:xfrm>
          <a:prstGeom prst="rect">
            <a:avLst/>
          </a:prstGeo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5319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6517" y="1104900"/>
            <a:ext cx="10363200" cy="46434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045461"/>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ctr">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13" marR="0" indent="-341313" algn="just" defTabSz="914400"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Arial" panose="020B0604020202020204"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smtClean="0"/>
              <a:t>Click to edit Master text styles</a:t>
            </a:r>
          </a:p>
        </p:txBody>
      </p:sp>
      <p:sp>
        <p:nvSpPr>
          <p:cNvPr id="4" name="Date Placeholder 1"/>
          <p:cNvSpPr>
            <a:spLocks noGrp="1"/>
          </p:cNvSpPr>
          <p:nvPr>
            <p:ph type="dt" sz="half" idx="2"/>
          </p:nvPr>
        </p:nvSpPr>
        <p:spPr>
          <a:xfrm>
            <a:off x="175846" y="6553201"/>
            <a:ext cx="2033954" cy="275724"/>
          </a:xfrm>
          <a:prstGeom prst="rect">
            <a:avLst/>
          </a:prstGeom>
        </p:spPr>
        <p:txBody>
          <a:bodyPr vert="horz" lIns="91440" tIns="45720" rIns="91440" bIns="45720" rtlCol="0" anchor="ctr"/>
          <a:lstStyle>
            <a:lvl1pPr algn="l">
              <a:defRPr sz="1200">
                <a:solidFill>
                  <a:schemeClr val="tx1">
                    <a:tint val="75000"/>
                  </a:schemeClr>
                </a:solidFill>
              </a:defRPr>
            </a:lvl1pPr>
          </a:lstStyle>
          <a:p>
            <a:fld id="{DC032389-E53D-4675-A2A3-64719459F04A}" type="datetime1">
              <a:rPr lang="en-IN" smtClean="0"/>
              <a:t>06-07-2017</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6" name="Rectangle 5"/>
          <p:cNvSpPr/>
          <p:nvPr userDrawn="1"/>
        </p:nvSpPr>
        <p:spPr>
          <a:xfrm>
            <a:off x="3871787" y="6784757"/>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7" name="Rectangle 6"/>
          <p:cNvSpPr/>
          <p:nvPr userDrawn="1"/>
        </p:nvSpPr>
        <p:spPr>
          <a:xfrm>
            <a:off x="10987" y="6784757"/>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8" name="Rectangle 7"/>
          <p:cNvSpPr/>
          <p:nvPr userDrawn="1"/>
        </p:nvSpPr>
        <p:spPr>
          <a:xfrm>
            <a:off x="7732587" y="6784757"/>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3200"/>
          </a:p>
        </p:txBody>
      </p:sp>
      <p:grpSp>
        <p:nvGrpSpPr>
          <p:cNvPr id="9" name="Group 11"/>
          <p:cNvGrpSpPr>
            <a:grpSpLocks/>
          </p:cNvGrpSpPr>
          <p:nvPr userDrawn="1"/>
        </p:nvGrpSpPr>
        <p:grpSpPr bwMode="auto">
          <a:xfrm>
            <a:off x="9144000" y="734075"/>
            <a:ext cx="2946400" cy="779144"/>
            <a:chOff x="76200" y="2209800"/>
            <a:chExt cx="2209800" cy="779146"/>
          </a:xfrm>
        </p:grpSpPr>
        <p:sp>
          <p:nvSpPr>
            <p:cNvPr id="10" name="TextBox 9"/>
            <p:cNvSpPr txBox="1"/>
            <p:nvPr userDrawn="1"/>
          </p:nvSpPr>
          <p:spPr>
            <a:xfrm>
              <a:off x="76200" y="2209800"/>
              <a:ext cx="2209800" cy="707888"/>
            </a:xfrm>
            <a:prstGeom prst="rect">
              <a:avLst/>
            </a:prstGeom>
            <a:noFill/>
          </p:spPr>
          <p:txBody>
            <a:bodyPr>
              <a:spAutoFit/>
            </a:bodyPr>
            <a:lstStyle/>
            <a:p>
              <a:pPr algn="ctr" fontAlgn="auto">
                <a:spcBef>
                  <a:spcPts val="0"/>
                </a:spcBef>
                <a:spcAft>
                  <a:spcPts val="0"/>
                </a:spcAft>
                <a:defRPr/>
              </a:pPr>
              <a:r>
                <a:rPr lang="en-US" sz="4000" b="1" spc="-200" dirty="0">
                  <a:solidFill>
                    <a:schemeClr val="bg1"/>
                  </a:solidFill>
                  <a:latin typeface="Arial"/>
                  <a:cs typeface="Arial"/>
                </a:rPr>
                <a:t>BITS</a:t>
              </a:r>
              <a:r>
                <a:rPr lang="en-US" sz="4000" spc="-200" dirty="0">
                  <a:solidFill>
                    <a:schemeClr val="bg1"/>
                  </a:solidFill>
                  <a:latin typeface="Arial"/>
                  <a:cs typeface="Arial"/>
                </a:rPr>
                <a:t> Pilani</a:t>
              </a:r>
            </a:p>
          </p:txBody>
        </p:sp>
        <p:sp>
          <p:nvSpPr>
            <p:cNvPr id="11" name="TextBox 10"/>
            <p:cNvSpPr txBox="1"/>
            <p:nvPr userDrawn="1"/>
          </p:nvSpPr>
          <p:spPr>
            <a:xfrm>
              <a:off x="235580" y="2711946"/>
              <a:ext cx="1905000" cy="277000"/>
            </a:xfrm>
            <a:prstGeom prst="rect">
              <a:avLst/>
            </a:prstGeom>
            <a:noFill/>
          </p:spPr>
          <p:txBody>
            <a:bodyPr>
              <a:spAutoFit/>
            </a:bodyPr>
            <a:lstStyle/>
            <a:p>
              <a:pPr algn="ctr" fontAlgn="auto">
                <a:spcBef>
                  <a:spcPts val="0"/>
                </a:spcBef>
                <a:spcAft>
                  <a:spcPts val="0"/>
                </a:spcAft>
                <a:defRPr/>
              </a:pPr>
              <a:r>
                <a:rPr lang="en-US" sz="1200" spc="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406400" y="4648200"/>
            <a:ext cx="11277600" cy="1600200"/>
          </a:xfrm>
          <a:prstGeom prst="rect">
            <a:avLst/>
          </a:prstGeom>
        </p:spPr>
        <p:txBody>
          <a:bodyPr>
            <a:noAutofit/>
          </a:bodyPr>
          <a:lstStyle>
            <a:lvl1pPr marL="0" indent="0">
              <a:lnSpc>
                <a:spcPts val="5600"/>
              </a:lnSpc>
              <a:spcBef>
                <a:spcPts val="0"/>
              </a:spcBef>
              <a:buNone/>
              <a:defRPr sz="5333" b="1" spc="-20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22605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16517" y="1104900"/>
            <a:ext cx="10363200" cy="46434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8981589"/>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425459245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hdr="0" dt="0"/>
  <p:txStyles>
    <p:titleStyle>
      <a:lvl1pPr algn="ctr" rtl="0" eaLnBrk="1" fontAlgn="base" hangingPunct="1">
        <a:spcBef>
          <a:spcPct val="0"/>
        </a:spcBef>
        <a:spcAft>
          <a:spcPct val="0"/>
        </a:spcAft>
        <a:defRPr sz="4400" kern="1200">
          <a:solidFill>
            <a:srgbClr val="FF0000"/>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914401"/>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nvGrpSpPr>
          <p:cNvPr id="26" name="Group 25"/>
          <p:cNvGrpSpPr/>
          <p:nvPr userDrawn="1"/>
        </p:nvGrpSpPr>
        <p:grpSpPr>
          <a:xfrm>
            <a:off x="2682240" y="6553201"/>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25" name="TextBox 24"/>
          <p:cNvSpPr txBox="1"/>
          <p:nvPr userDrawn="1"/>
        </p:nvSpPr>
        <p:spPr>
          <a:xfrm>
            <a:off x="11384280" y="6636202"/>
            <a:ext cx="777240" cy="169277"/>
          </a:xfrm>
          <a:prstGeom prst="rect">
            <a:avLst/>
          </a:prstGeom>
          <a:noFill/>
        </p:spPr>
        <p:txBody>
          <a:bodyPr wrap="square" lIns="0" tIns="0" rIns="0" bIns="0" rtlCol="0" anchor="ctr">
            <a:spAutoFit/>
          </a:bodyPr>
          <a:lstStyle/>
          <a:p>
            <a:pPr algn="just"/>
            <a:r>
              <a:rPr lang="en-US" sz="1100" b="1" dirty="0" smtClean="0">
                <a:solidFill>
                  <a:schemeClr val="accent2"/>
                </a:solidFill>
                <a:latin typeface="Arial"/>
                <a:cs typeface="Arial"/>
              </a:rPr>
              <a:t>BITS-Pilani</a:t>
            </a:r>
            <a:endParaRPr lang="en-US" sz="1100" b="1" dirty="0">
              <a:solidFill>
                <a:schemeClr val="accent2"/>
              </a:solidFill>
              <a:latin typeface="Arial"/>
              <a:cs typeface="Arial"/>
            </a:endParaRPr>
          </a:p>
        </p:txBody>
      </p:sp>
      <p:sp>
        <p:nvSpPr>
          <p:cNvPr id="30" name="TextBox 29"/>
          <p:cNvSpPr txBox="1"/>
          <p:nvPr userDrawn="1"/>
        </p:nvSpPr>
        <p:spPr>
          <a:xfrm>
            <a:off x="10241280" y="6643896"/>
            <a:ext cx="304800" cy="153888"/>
          </a:xfrm>
          <a:prstGeom prst="rect">
            <a:avLst/>
          </a:prstGeom>
          <a:noFill/>
        </p:spPr>
        <p:txBody>
          <a:bodyPr wrap="square" lIns="0" tIns="0" rIns="0" bIns="0"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B42CF92-3635-42F1-AAB6-F2703D7DF619}" type="slidenum">
              <a:rPr lang="en-GB" sz="1000" b="1" baseline="0" smtClean="0">
                <a:solidFill>
                  <a:srgbClr val="FF0000"/>
                </a:solidFill>
                <a:latin typeface="Arial"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pitchFamily="34" charset="0"/>
              <a:ea typeface="+mn-ea"/>
              <a:cs typeface="+mn-cs"/>
            </a:endParaRPr>
          </a:p>
        </p:txBody>
      </p:sp>
      <p:sp>
        <p:nvSpPr>
          <p:cNvPr id="3" name="Title Placeholder 2"/>
          <p:cNvSpPr>
            <a:spLocks noGrp="1"/>
          </p:cNvSpPr>
          <p:nvPr>
            <p:ph type="title"/>
          </p:nvPr>
        </p:nvSpPr>
        <p:spPr>
          <a:xfrm>
            <a:off x="76200" y="191222"/>
            <a:ext cx="9677400" cy="570778"/>
          </a:xfrm>
          <a:prstGeom prst="rect">
            <a:avLst/>
          </a:prstGeom>
        </p:spPr>
        <p:txBody>
          <a:bodyPr vert="horz" lIns="91440" tIns="45720" rIns="91440" bIns="45720" rtlCol="0" anchor="ctr">
            <a:normAutofit/>
          </a:bodyPr>
          <a:lstStyle/>
          <a:p>
            <a:r>
              <a:rPr lang="en-US" smtClean="0"/>
              <a:t>Click to edit Master title style</a:t>
            </a:r>
            <a:endParaRPr lang="en-IN"/>
          </a:p>
        </p:txBody>
      </p:sp>
    </p:spTree>
  </p:cSld>
  <p:clrMap bg1="lt1" tx1="dk1" bg2="lt2" tx2="dk2" accent1="accent1" accent2="accent2" accent3="accent3" accent4="accent4" accent5="accent5" accent6="accent6" hlink="hlink" folHlink="folHlink"/>
  <p:sldLayoutIdLst>
    <p:sldLayoutId id="2147483651" r:id="rId1"/>
  </p:sldLayoutIdLst>
  <p:hf sldNum="0" hdr="0" ftr="0"/>
  <p:txStyles>
    <p:titleStyle>
      <a:lvl1pPr algn="l" rtl="0" eaLnBrk="1" fontAlgn="base" hangingPunct="1">
        <a:spcBef>
          <a:spcPct val="0"/>
        </a:spcBef>
        <a:spcAft>
          <a:spcPct val="0"/>
        </a:spcAft>
        <a:defRPr sz="2800">
          <a:solidFill>
            <a:srgbClr val="FF0000"/>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indent="190500" algn="l" rtl="0" eaLnBrk="1" fontAlgn="base" hangingPunct="1">
        <a:spcBef>
          <a:spcPct val="20000"/>
        </a:spcBef>
        <a:spcAft>
          <a:spcPct val="0"/>
        </a:spcAft>
        <a:buNone/>
        <a:defRPr>
          <a:solidFill>
            <a:schemeClr val="tx1"/>
          </a:solidFill>
          <a:latin typeface="+mn-lt"/>
          <a:ea typeface="+mn-ea"/>
          <a:cs typeface="+mn-cs"/>
        </a:defRPr>
      </a:lvl1pPr>
      <a:lvl2pPr marL="762000" indent="-285750" algn="l" rtl="0" eaLnBrk="1" fontAlgn="base" hangingPunct="1">
        <a:spcBef>
          <a:spcPct val="20000"/>
        </a:spcBef>
        <a:spcAft>
          <a:spcPct val="0"/>
        </a:spcAft>
        <a:buChar char="–"/>
        <a:defRPr>
          <a:solidFill>
            <a:schemeClr val="tx1"/>
          </a:solidFill>
          <a:latin typeface="+mn-lt"/>
        </a:defRPr>
      </a:lvl2pPr>
      <a:lvl3pPr marL="11811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914401"/>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nvGrpSpPr>
          <p:cNvPr id="26" name="Group 25"/>
          <p:cNvGrpSpPr/>
          <p:nvPr/>
        </p:nvGrpSpPr>
        <p:grpSpPr>
          <a:xfrm>
            <a:off x="2682240" y="6553201"/>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25" name="TextBox 24"/>
          <p:cNvSpPr txBox="1"/>
          <p:nvPr/>
        </p:nvSpPr>
        <p:spPr>
          <a:xfrm>
            <a:off x="11384280" y="6636202"/>
            <a:ext cx="777240" cy="169277"/>
          </a:xfrm>
          <a:prstGeom prst="rect">
            <a:avLst/>
          </a:prstGeom>
          <a:noFill/>
        </p:spPr>
        <p:txBody>
          <a:bodyPr wrap="square" lIns="0" tIns="0" rIns="0" bIns="0" rtlCol="0" anchor="ctr">
            <a:spAutoFit/>
          </a:bodyPr>
          <a:lstStyle/>
          <a:p>
            <a:pPr algn="just"/>
            <a:r>
              <a:rPr lang="en-US" sz="1100" b="1" dirty="0" smtClean="0">
                <a:solidFill>
                  <a:schemeClr val="accent2"/>
                </a:solidFill>
                <a:latin typeface="Arial"/>
                <a:cs typeface="Arial"/>
              </a:rPr>
              <a:t>BITS-Pilani</a:t>
            </a:r>
            <a:endParaRPr lang="en-US" sz="1100" b="1" dirty="0">
              <a:solidFill>
                <a:schemeClr val="accent2"/>
              </a:solidFill>
              <a:latin typeface="Arial"/>
              <a:cs typeface="Arial"/>
            </a:endParaRPr>
          </a:p>
        </p:txBody>
      </p:sp>
      <p:sp>
        <p:nvSpPr>
          <p:cNvPr id="30" name="TextBox 29"/>
          <p:cNvSpPr txBox="1"/>
          <p:nvPr/>
        </p:nvSpPr>
        <p:spPr>
          <a:xfrm>
            <a:off x="10241280" y="6643896"/>
            <a:ext cx="304800" cy="153888"/>
          </a:xfrm>
          <a:prstGeom prst="rect">
            <a:avLst/>
          </a:prstGeom>
          <a:noFill/>
        </p:spPr>
        <p:txBody>
          <a:bodyPr wrap="square" lIns="0" tIns="0" rIns="0" bIns="0"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B42CF92-3635-42F1-AAB6-F2703D7DF619}" type="slidenum">
              <a:rPr lang="en-GB" sz="1000" b="1" baseline="0" smtClean="0">
                <a:solidFill>
                  <a:srgbClr val="FF0000"/>
                </a:solidFill>
                <a:latin typeface="Arial"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pitchFamily="34" charset="0"/>
              <a:ea typeface="+mn-ea"/>
              <a:cs typeface="+mn-cs"/>
            </a:endParaRPr>
          </a:p>
        </p:txBody>
      </p:sp>
      <p:sp>
        <p:nvSpPr>
          <p:cNvPr id="3" name="Title Placeholder 2"/>
          <p:cNvSpPr>
            <a:spLocks noGrp="1"/>
          </p:cNvSpPr>
          <p:nvPr>
            <p:ph type="title"/>
          </p:nvPr>
        </p:nvSpPr>
        <p:spPr>
          <a:xfrm>
            <a:off x="228600" y="29916"/>
            <a:ext cx="10515600" cy="839509"/>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914507466"/>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dt="0"/>
  <p:txStyles>
    <p:titleStyle>
      <a:lvl1pPr algn="l" rtl="0" eaLnBrk="1" fontAlgn="base" hangingPunct="1">
        <a:spcBef>
          <a:spcPct val="0"/>
        </a:spcBef>
        <a:spcAft>
          <a:spcPct val="0"/>
        </a:spcAft>
        <a:defRPr sz="2800">
          <a:solidFill>
            <a:srgbClr val="FF0000"/>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indent="190500" algn="l" rtl="0" eaLnBrk="1" fontAlgn="base" hangingPunct="1">
        <a:spcBef>
          <a:spcPct val="20000"/>
        </a:spcBef>
        <a:spcAft>
          <a:spcPct val="0"/>
        </a:spcAft>
        <a:buNone/>
        <a:defRPr>
          <a:solidFill>
            <a:schemeClr val="tx1"/>
          </a:solidFill>
          <a:latin typeface="+mn-lt"/>
          <a:ea typeface="+mn-ea"/>
          <a:cs typeface="+mn-cs"/>
        </a:defRPr>
      </a:lvl1pPr>
      <a:lvl2pPr marL="762000" indent="-285750" algn="l" rtl="0" eaLnBrk="1" fontAlgn="base" hangingPunct="1">
        <a:spcBef>
          <a:spcPct val="20000"/>
        </a:spcBef>
        <a:spcAft>
          <a:spcPct val="0"/>
        </a:spcAft>
        <a:buChar char="–"/>
        <a:defRPr>
          <a:solidFill>
            <a:schemeClr val="tx1"/>
          </a:solidFill>
          <a:latin typeface="+mn-lt"/>
        </a:defRPr>
      </a:lvl2pPr>
      <a:lvl3pPr marL="11811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4648200"/>
            <a:ext cx="11887200" cy="810478"/>
          </a:xfrm>
        </p:spPr>
        <p:txBody>
          <a:bodyPr>
            <a:spAutoFit/>
          </a:bodyPr>
          <a:lstStyle/>
          <a:p>
            <a:r>
              <a:rPr lang="en-IN" sz="4800" dirty="0" smtClean="0"/>
              <a:t>Standard Deviation as a Distance Measure </a:t>
            </a:r>
            <a:endParaRPr lang="en-IN" sz="4800" dirty="0"/>
          </a:p>
        </p:txBody>
      </p:sp>
    </p:spTree>
    <p:extLst>
      <p:ext uri="{BB962C8B-B14F-4D97-AF65-F5344CB8AC3E}">
        <p14:creationId xmlns:p14="http://schemas.microsoft.com/office/powerpoint/2010/main" val="329198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a:t>Chebyshev’s </a:t>
            </a:r>
            <a:r>
              <a:rPr lang="en-US" dirty="0" smtClean="0"/>
              <a:t>Theorem</a:t>
            </a:r>
            <a:endParaRPr lang="en-US" dirty="0"/>
          </a:p>
        </p:txBody>
      </p:sp>
      <p:sp>
        <p:nvSpPr>
          <p:cNvPr id="9220" name="Rectangle 4"/>
          <p:cNvSpPr>
            <a:spLocks noChangeArrowheads="1"/>
          </p:cNvSpPr>
          <p:nvPr/>
        </p:nvSpPr>
        <p:spPr bwMode="auto">
          <a:xfrm>
            <a:off x="228600" y="1066800"/>
            <a:ext cx="11734800" cy="3429000"/>
          </a:xfrm>
          <a:prstGeom prst="rect">
            <a:avLst/>
          </a:prstGeom>
          <a:noFill/>
          <a:ln w="6350">
            <a:noFill/>
            <a:miter lim="800000"/>
            <a:headEnd/>
            <a:tailEnd/>
          </a:ln>
          <a:effectLst/>
        </p:spPr>
        <p:txBody>
          <a:bodyPr wrap="square" lIns="36000" tIns="36000" rIns="36000" bIns="36000" anchor="ctr">
            <a:normAutofit/>
          </a:bodyPr>
          <a:lstStyle/>
          <a:p>
            <a:pPr algn="l">
              <a:lnSpc>
                <a:spcPct val="90000"/>
              </a:lnSpc>
              <a:spcBef>
                <a:spcPct val="20000"/>
              </a:spcBef>
              <a:buClr>
                <a:srgbClr val="66FFFF"/>
              </a:buClr>
              <a:buSzPct val="75000"/>
              <a:buFont typeface="Monotype Sorts" pitchFamily="2" charset="2"/>
              <a:buNone/>
            </a:pPr>
            <a:r>
              <a:rPr lang="en-US" dirty="0" smtClean="0">
                <a:latin typeface="+mn-lt"/>
                <a:cs typeface="Arial" panose="020B0604020202020204" pitchFamily="34" charset="0"/>
              </a:rPr>
              <a:t>At </a:t>
            </a:r>
            <a:r>
              <a:rPr lang="en-US" dirty="0">
                <a:latin typeface="+mn-lt"/>
                <a:cs typeface="Arial" panose="020B0604020202020204" pitchFamily="34" charset="0"/>
              </a:rPr>
              <a:t>least (1 - 1/z</a:t>
            </a:r>
            <a:r>
              <a:rPr lang="en-US" baseline="30000" dirty="0">
                <a:latin typeface="+mn-lt"/>
                <a:cs typeface="Arial" panose="020B0604020202020204" pitchFamily="34" charset="0"/>
              </a:rPr>
              <a:t>2</a:t>
            </a:r>
            <a:r>
              <a:rPr lang="en-US" dirty="0">
                <a:latin typeface="+mn-lt"/>
                <a:cs typeface="Arial" panose="020B0604020202020204" pitchFamily="34" charset="0"/>
              </a:rPr>
              <a:t>) of the items in </a:t>
            </a:r>
            <a:r>
              <a:rPr lang="en-US" u="sng" dirty="0">
                <a:latin typeface="+mn-lt"/>
                <a:cs typeface="Arial" panose="020B0604020202020204" pitchFamily="34" charset="0"/>
              </a:rPr>
              <a:t>any</a:t>
            </a:r>
            <a:r>
              <a:rPr lang="en-US" dirty="0">
                <a:latin typeface="+mn-lt"/>
                <a:cs typeface="Arial" panose="020B0604020202020204" pitchFamily="34" charset="0"/>
              </a:rPr>
              <a:t> data set will </a:t>
            </a:r>
            <a:r>
              <a:rPr lang="en-US" dirty="0" smtClean="0">
                <a:latin typeface="+mn-lt"/>
                <a:cs typeface="Arial" panose="020B0604020202020204" pitchFamily="34" charset="0"/>
              </a:rPr>
              <a:t>be  </a:t>
            </a:r>
            <a:r>
              <a:rPr lang="en-US" dirty="0">
                <a:latin typeface="+mn-lt"/>
                <a:cs typeface="Arial" panose="020B0604020202020204" pitchFamily="34" charset="0"/>
              </a:rPr>
              <a:t>within z standard deviations of the mean, where z </a:t>
            </a:r>
            <a:r>
              <a:rPr lang="en-US" dirty="0" smtClean="0">
                <a:latin typeface="+mn-lt"/>
                <a:cs typeface="Arial" panose="020B0604020202020204" pitchFamily="34" charset="0"/>
              </a:rPr>
              <a:t>is  </a:t>
            </a:r>
            <a:r>
              <a:rPr lang="en-US" dirty="0">
                <a:latin typeface="+mn-lt"/>
                <a:cs typeface="Arial" panose="020B0604020202020204" pitchFamily="34" charset="0"/>
              </a:rPr>
              <a:t>any value greater than 1</a:t>
            </a:r>
            <a:r>
              <a:rPr lang="en-US" dirty="0" smtClean="0">
                <a:latin typeface="+mn-lt"/>
                <a:cs typeface="Arial" panose="020B0604020202020204" pitchFamily="34" charset="0"/>
              </a:rPr>
              <a:t>.</a:t>
            </a:r>
          </a:p>
          <a:p>
            <a:endParaRPr lang="en-US" dirty="0" smtClean="0">
              <a:latin typeface="+mn-lt"/>
              <a:cs typeface="Arial" panose="020B0604020202020204" pitchFamily="34" charset="0"/>
            </a:endParaRPr>
          </a:p>
          <a:p>
            <a:r>
              <a:rPr lang="en-US" dirty="0" smtClean="0">
                <a:latin typeface="+mn-lt"/>
                <a:cs typeface="Arial" panose="020B0604020202020204" pitchFamily="34" charset="0"/>
              </a:rPr>
              <a:t>Chebyshev’s </a:t>
            </a:r>
            <a:r>
              <a:rPr lang="en-US" dirty="0">
                <a:latin typeface="+mn-lt"/>
                <a:cs typeface="Arial" panose="020B0604020202020204" pitchFamily="34" charset="0"/>
              </a:rPr>
              <a:t>theorem requires z &gt; 1, but z need </a:t>
            </a:r>
            <a:r>
              <a:rPr lang="en-US" dirty="0" smtClean="0">
                <a:latin typeface="+mn-lt"/>
                <a:cs typeface="Arial" panose="020B0604020202020204" pitchFamily="34" charset="0"/>
              </a:rPr>
              <a:t>not  </a:t>
            </a:r>
            <a:r>
              <a:rPr lang="en-US" dirty="0">
                <a:latin typeface="+mn-lt"/>
                <a:cs typeface="Arial" panose="020B0604020202020204" pitchFamily="34" charset="0"/>
              </a:rPr>
              <a:t>be an integer</a:t>
            </a:r>
            <a:r>
              <a:rPr lang="en-US" dirty="0" smtClean="0">
                <a:latin typeface="+mn-lt"/>
                <a:cs typeface="Arial" panose="020B0604020202020204" pitchFamily="34" charset="0"/>
              </a:rPr>
              <a:t>.</a:t>
            </a:r>
          </a:p>
          <a:p>
            <a:endParaRPr lang="en-US" dirty="0">
              <a:latin typeface="+mn-lt"/>
              <a:cs typeface="Arial" panose="020B0604020202020204" pitchFamily="34" charset="0"/>
            </a:endParaRPr>
          </a:p>
          <a:p>
            <a:pPr marL="342900" indent="-342900">
              <a:buFont typeface="Arial" panose="020B0604020202020204" pitchFamily="34" charset="0"/>
              <a:buChar char="•"/>
            </a:pPr>
            <a:r>
              <a:rPr lang="en-IN" dirty="0">
                <a:solidFill>
                  <a:schemeClr val="bg1">
                    <a:lumMod val="75000"/>
                  </a:schemeClr>
                </a:solidFill>
                <a:latin typeface="+mn-lt"/>
                <a:cs typeface="Arial" panose="020B0604020202020204" pitchFamily="34" charset="0"/>
              </a:rPr>
              <a:t>At least 75% of the data values must be within 2 standard deviations from the mean</a:t>
            </a:r>
          </a:p>
          <a:p>
            <a:pPr marL="342900" indent="-342900">
              <a:buFont typeface="Arial" panose="020B0604020202020204" pitchFamily="34" charset="0"/>
              <a:buChar char="•"/>
            </a:pPr>
            <a:r>
              <a:rPr lang="en-IN" dirty="0">
                <a:solidFill>
                  <a:schemeClr val="bg1">
                    <a:lumMod val="75000"/>
                  </a:schemeClr>
                </a:solidFill>
                <a:latin typeface="+mn-lt"/>
                <a:cs typeface="Arial" panose="020B0604020202020204" pitchFamily="34" charset="0"/>
              </a:rPr>
              <a:t>At least 89% of the data values must be within 3 standard deviations from the mean</a:t>
            </a:r>
          </a:p>
          <a:p>
            <a:pPr marL="342900" indent="-342900">
              <a:buFont typeface="Arial" panose="020B0604020202020204" pitchFamily="34" charset="0"/>
              <a:buChar char="•"/>
            </a:pPr>
            <a:r>
              <a:rPr lang="en-IN" dirty="0">
                <a:latin typeface="+mn-lt"/>
                <a:cs typeface="Arial" panose="020B0604020202020204" pitchFamily="34" charset="0"/>
              </a:rPr>
              <a:t>At least 94% of the data values must be within 4 standard deviations from the </a:t>
            </a:r>
            <a:r>
              <a:rPr lang="en-IN" dirty="0" smtClean="0">
                <a:latin typeface="+mn-lt"/>
                <a:cs typeface="Arial" panose="020B0604020202020204" pitchFamily="34" charset="0"/>
              </a:rPr>
              <a:t>mean</a:t>
            </a:r>
            <a:endParaRPr lang="en-IN" dirty="0">
              <a:latin typeface="+mn-lt"/>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09760" y="3937320"/>
              <a:ext cx="10239840" cy="1942200"/>
            </p14:xfrm>
          </p:contentPart>
        </mc:Choice>
        <mc:Fallback xmlns="">
          <p:pic>
            <p:nvPicPr>
              <p:cNvPr id="2" name="Ink 1"/>
              <p:cNvPicPr/>
              <p:nvPr/>
            </p:nvPicPr>
            <p:blipFill>
              <a:blip r:embed="rId4"/>
              <a:stretch>
                <a:fillRect/>
              </a:stretch>
            </p:blipFill>
            <p:spPr>
              <a:xfrm>
                <a:off x="499320" y="3927240"/>
                <a:ext cx="10261080" cy="1958760"/>
              </a:xfrm>
              <a:prstGeom prst="rect">
                <a:avLst/>
              </a:prstGeom>
            </p:spPr>
          </p:pic>
        </mc:Fallback>
      </mc:AlternateContent>
    </p:spTree>
    <p:extLst>
      <p:ext uri="{BB962C8B-B14F-4D97-AF65-F5344CB8AC3E}">
        <p14:creationId xmlns:p14="http://schemas.microsoft.com/office/powerpoint/2010/main" val="273846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a:t>Chebyshev’s </a:t>
            </a:r>
            <a:r>
              <a:rPr lang="en-US" dirty="0" smtClean="0"/>
              <a:t>Theorem &amp; Outliers</a:t>
            </a:r>
            <a:endParaRPr lang="en-US" dirty="0"/>
          </a:p>
        </p:txBody>
      </p:sp>
      <p:sp>
        <p:nvSpPr>
          <p:cNvPr id="9220" name="Rectangle 4"/>
          <p:cNvSpPr>
            <a:spLocks noChangeArrowheads="1"/>
          </p:cNvSpPr>
          <p:nvPr/>
        </p:nvSpPr>
        <p:spPr bwMode="auto">
          <a:xfrm>
            <a:off x="228600" y="950568"/>
            <a:ext cx="11734800" cy="737501"/>
          </a:xfrm>
          <a:prstGeom prst="rect">
            <a:avLst/>
          </a:prstGeom>
          <a:noFill/>
          <a:ln w="6350">
            <a:noFill/>
            <a:miter lim="800000"/>
            <a:headEnd/>
            <a:tailEnd/>
          </a:ln>
          <a:effectLst/>
        </p:spPr>
        <p:txBody>
          <a:bodyPr wrap="square" lIns="36000" tIns="36000" rIns="36000" bIns="36000" anchor="t" anchorCtr="0">
            <a:spAutoFit/>
          </a:bodyPr>
          <a:lstStyle/>
          <a:p>
            <a:pPr algn="l">
              <a:lnSpc>
                <a:spcPct val="90000"/>
              </a:lnSpc>
              <a:spcBef>
                <a:spcPct val="20000"/>
              </a:spcBef>
              <a:buClr>
                <a:srgbClr val="66FFFF"/>
              </a:buClr>
              <a:buSzPct val="75000"/>
              <a:buFont typeface="Monotype Sorts" pitchFamily="2" charset="2"/>
              <a:buNone/>
            </a:pPr>
            <a:r>
              <a:rPr lang="en-US" dirty="0" smtClean="0">
                <a:latin typeface="+mn-lt"/>
                <a:cs typeface="Arial" panose="020B0604020202020204" pitchFamily="34" charset="0"/>
              </a:rPr>
              <a:t>At </a:t>
            </a:r>
            <a:r>
              <a:rPr lang="en-US" dirty="0">
                <a:latin typeface="+mn-lt"/>
                <a:cs typeface="Arial" panose="020B0604020202020204" pitchFamily="34" charset="0"/>
              </a:rPr>
              <a:t>least (1 - 1/z</a:t>
            </a:r>
            <a:r>
              <a:rPr lang="en-US" baseline="30000" dirty="0">
                <a:latin typeface="+mn-lt"/>
                <a:cs typeface="Arial" panose="020B0604020202020204" pitchFamily="34" charset="0"/>
              </a:rPr>
              <a:t>2</a:t>
            </a:r>
            <a:r>
              <a:rPr lang="en-US" dirty="0">
                <a:latin typeface="+mn-lt"/>
                <a:cs typeface="Arial" panose="020B0604020202020204" pitchFamily="34" charset="0"/>
              </a:rPr>
              <a:t>) of the items in </a:t>
            </a:r>
            <a:r>
              <a:rPr lang="en-US" u="sng" dirty="0">
                <a:latin typeface="+mn-lt"/>
                <a:cs typeface="Arial" panose="020B0604020202020204" pitchFamily="34" charset="0"/>
              </a:rPr>
              <a:t>any</a:t>
            </a:r>
            <a:r>
              <a:rPr lang="en-US" dirty="0">
                <a:latin typeface="+mn-lt"/>
                <a:cs typeface="Arial" panose="020B0604020202020204" pitchFamily="34" charset="0"/>
              </a:rPr>
              <a:t> data set will </a:t>
            </a:r>
            <a:r>
              <a:rPr lang="en-US" dirty="0" smtClean="0">
                <a:latin typeface="+mn-lt"/>
                <a:cs typeface="Arial" panose="020B0604020202020204" pitchFamily="34" charset="0"/>
              </a:rPr>
              <a:t>be  </a:t>
            </a:r>
            <a:r>
              <a:rPr lang="en-US" dirty="0">
                <a:latin typeface="+mn-lt"/>
                <a:cs typeface="Arial" panose="020B0604020202020204" pitchFamily="34" charset="0"/>
              </a:rPr>
              <a:t>within z standard deviations of the mean, where z </a:t>
            </a:r>
            <a:r>
              <a:rPr lang="en-US" dirty="0" smtClean="0">
                <a:latin typeface="+mn-lt"/>
                <a:cs typeface="Arial" panose="020B0604020202020204" pitchFamily="34" charset="0"/>
              </a:rPr>
              <a:t>is  </a:t>
            </a:r>
            <a:r>
              <a:rPr lang="en-US" dirty="0">
                <a:latin typeface="+mn-lt"/>
                <a:cs typeface="Arial" panose="020B0604020202020204" pitchFamily="34" charset="0"/>
              </a:rPr>
              <a:t>any value greater than 1</a:t>
            </a:r>
            <a:r>
              <a:rPr lang="en-US" dirty="0" smtClean="0">
                <a:latin typeface="+mn-lt"/>
                <a:cs typeface="Arial" panose="020B0604020202020204" pitchFamily="34" charset="0"/>
              </a:rPr>
              <a:t>.</a:t>
            </a:r>
          </a:p>
        </p:txBody>
      </p:sp>
      <p:sp>
        <p:nvSpPr>
          <p:cNvPr id="2" name="TextBox 1"/>
          <p:cNvSpPr txBox="1"/>
          <p:nvPr/>
        </p:nvSpPr>
        <p:spPr>
          <a:xfrm>
            <a:off x="152400" y="1905000"/>
            <a:ext cx="11734800" cy="1938992"/>
          </a:xfrm>
          <a:prstGeom prst="rect">
            <a:avLst/>
          </a:prstGeom>
          <a:noFill/>
        </p:spPr>
        <p:txBody>
          <a:bodyPr wrap="square" rtlCol="0">
            <a:spAutoFit/>
          </a:bodyPr>
          <a:lstStyle/>
          <a:p>
            <a:r>
              <a:rPr lang="en-IN" dirty="0" smtClean="0">
                <a:latin typeface="+mn-lt"/>
              </a:rPr>
              <a:t>How does this help us?</a:t>
            </a:r>
          </a:p>
          <a:p>
            <a:endParaRPr lang="en-IN" dirty="0" smtClean="0">
              <a:latin typeface="+mn-lt"/>
            </a:endParaRPr>
          </a:p>
          <a:p>
            <a:r>
              <a:rPr lang="en-IN" dirty="0" smtClean="0"/>
              <a:t>Recall the team </a:t>
            </a:r>
            <a:r>
              <a:rPr lang="en-IN" dirty="0"/>
              <a:t>member </a:t>
            </a:r>
            <a:r>
              <a:rPr lang="en-IN" dirty="0" smtClean="0"/>
              <a:t>with a </a:t>
            </a:r>
            <a:r>
              <a:rPr lang="en-IN" dirty="0" err="1" smtClean="0"/>
              <a:t>a</a:t>
            </a:r>
            <a:r>
              <a:rPr lang="en-IN" dirty="0" smtClean="0"/>
              <a:t> </a:t>
            </a:r>
            <a:r>
              <a:rPr lang="en-IN" dirty="0"/>
              <a:t>job offer of Rs.15 lakh in </a:t>
            </a:r>
            <a:r>
              <a:rPr lang="en-IN" dirty="0" smtClean="0"/>
              <a:t>Hyderabad.</a:t>
            </a:r>
          </a:p>
          <a:p>
            <a:r>
              <a:rPr lang="en-IN" dirty="0" smtClean="0"/>
              <a:t>Should </a:t>
            </a:r>
            <a:r>
              <a:rPr lang="en-IN" dirty="0"/>
              <a:t>you </a:t>
            </a:r>
            <a:r>
              <a:rPr lang="en-IN" dirty="0" smtClean="0"/>
              <a:t>try and retain him </a:t>
            </a:r>
            <a:r>
              <a:rPr lang="en-IN" b="1" u="sng" dirty="0" smtClean="0"/>
              <a:t>or</a:t>
            </a:r>
            <a:r>
              <a:rPr lang="en-IN" dirty="0" smtClean="0"/>
              <a:t> start the separation process? </a:t>
            </a:r>
            <a:endParaRPr lang="en-IN" dirty="0"/>
          </a:p>
          <a:p>
            <a:r>
              <a:rPr lang="en-IN" dirty="0" smtClean="0"/>
              <a:t>Recall also for </a:t>
            </a:r>
            <a:r>
              <a:rPr lang="en-IN" dirty="0"/>
              <a:t>his level in </a:t>
            </a:r>
            <a:r>
              <a:rPr lang="en-IN" dirty="0" err="1"/>
              <a:t>Hyd</a:t>
            </a:r>
            <a:r>
              <a:rPr lang="en-IN" dirty="0"/>
              <a:t>, </a:t>
            </a:r>
            <a:r>
              <a:rPr lang="en-IN" dirty="0">
                <a:latin typeface="Symbol" panose="05050102010706020507" pitchFamily="18" charset="2"/>
              </a:rPr>
              <a:t>m</a:t>
            </a:r>
            <a:r>
              <a:rPr lang="en-IN" dirty="0"/>
              <a:t> = Rs.8 lakh and </a:t>
            </a:r>
            <a:r>
              <a:rPr lang="en-IN" dirty="0">
                <a:latin typeface="Symbol" panose="05050102010706020507" pitchFamily="18" charset="2"/>
              </a:rPr>
              <a:t>s</a:t>
            </a:r>
            <a:r>
              <a:rPr lang="en-IN" dirty="0"/>
              <a:t> = Rs.2 lakh. </a:t>
            </a:r>
          </a:p>
        </p:txBody>
      </p:sp>
      <mc:AlternateContent xmlns:mc="http://schemas.openxmlformats.org/markup-compatibility/2006" xmlns:a14="http://schemas.microsoft.com/office/drawing/2010/main">
        <mc:Choice Requires="a14">
          <p:sp>
            <p:nvSpPr>
              <p:cNvPr id="5" name="TextBox 4"/>
              <p:cNvSpPr txBox="1"/>
              <p:nvPr/>
            </p:nvSpPr>
            <p:spPr>
              <a:xfrm>
                <a:off x="152400" y="4114800"/>
                <a:ext cx="11734800" cy="2491708"/>
              </a:xfrm>
              <a:prstGeom prst="rect">
                <a:avLst/>
              </a:prstGeom>
              <a:noFill/>
            </p:spPr>
            <p:txBody>
              <a:bodyPr wrap="square" rtlCol="0">
                <a:spAutoFit/>
              </a:bodyPr>
              <a:lstStyle/>
              <a:p>
                <a:r>
                  <a:rPr lang="en-IN" dirty="0" smtClean="0">
                    <a:latin typeface="+mn-lt"/>
                  </a:rPr>
                  <a:t>z score of the offer = (15 – 8) / 2 = 3.5</a:t>
                </a:r>
              </a:p>
              <a:p>
                <a:endParaRPr lang="en-IN" dirty="0" smtClean="0">
                  <a:latin typeface="+mn-lt"/>
                </a:endParaRPr>
              </a:p>
              <a:p>
                <a:r>
                  <a:rPr lang="en-IN" dirty="0" smtClean="0">
                    <a:latin typeface="+mn-lt"/>
                  </a:rPr>
                  <a:t>Consider the population of all employees in </a:t>
                </a:r>
                <a:r>
                  <a:rPr lang="en-IN" dirty="0" err="1" smtClean="0">
                    <a:latin typeface="+mn-lt"/>
                  </a:rPr>
                  <a:t>Hyd</a:t>
                </a:r>
                <a:r>
                  <a:rPr lang="en-IN" dirty="0" smtClean="0">
                    <a:latin typeface="+mn-lt"/>
                  </a:rPr>
                  <a:t> at that level.</a:t>
                </a:r>
              </a:p>
              <a:p>
                <a:r>
                  <a:rPr lang="en-IN" dirty="0" smtClean="0">
                    <a:latin typeface="+mn-lt"/>
                  </a:rPr>
                  <a:t>What proportion will be within 3.5</a:t>
                </a:r>
                <a:r>
                  <a:rPr lang="en-IN" dirty="0" smtClean="0">
                    <a:latin typeface="Symbol" panose="05050102010706020507" pitchFamily="18" charset="2"/>
                  </a:rPr>
                  <a:t>s</a:t>
                </a:r>
                <a:r>
                  <a:rPr lang="en-IN" dirty="0" smtClean="0">
                    <a:latin typeface="+mn-lt"/>
                  </a:rPr>
                  <a:t> of the mean? At least </a:t>
                </a:r>
                <a14:m>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1 − </m:t>
                        </m:r>
                        <m:f>
                          <m:fPr>
                            <m:ctrlPr>
                              <a:rPr lang="en-IN" i="1">
                                <a:latin typeface="Cambria Math" panose="02040503050406030204" pitchFamily="18" charset="0"/>
                              </a:rPr>
                            </m:ctrlPr>
                          </m:fPr>
                          <m:num>
                            <m:r>
                              <a:rPr lang="en-IN" i="1">
                                <a:latin typeface="Cambria Math" panose="02040503050406030204" pitchFamily="18" charset="0"/>
                              </a:rPr>
                              <m:t>1</m:t>
                            </m:r>
                          </m:num>
                          <m:den>
                            <m:sSup>
                              <m:sSupPr>
                                <m:ctrlPr>
                                  <a:rPr lang="en-IN" i="1">
                                    <a:latin typeface="Cambria Math" panose="02040503050406030204" pitchFamily="18" charset="0"/>
                                  </a:rPr>
                                </m:ctrlPr>
                              </m:sSupPr>
                              <m:e>
                                <m:r>
                                  <a:rPr lang="en-IN" i="1">
                                    <a:latin typeface="Cambria Math" panose="02040503050406030204" pitchFamily="18" charset="0"/>
                                  </a:rPr>
                                  <m:t>3.5</m:t>
                                </m:r>
                              </m:e>
                              <m:sup>
                                <m:r>
                                  <a:rPr lang="en-IN" i="1">
                                    <a:latin typeface="Cambria Math" panose="02040503050406030204" pitchFamily="18" charset="0"/>
                                  </a:rPr>
                                  <m:t>2</m:t>
                                </m:r>
                              </m:sup>
                            </m:sSup>
                          </m:den>
                        </m:f>
                      </m:e>
                    </m:d>
                  </m:oMath>
                </a14:m>
                <a:r>
                  <a:rPr lang="en-IN" dirty="0" smtClean="0">
                    <a:latin typeface="+mn-lt"/>
                  </a:rPr>
                  <a:t> ~ 91.84%</a:t>
                </a:r>
              </a:p>
              <a:p>
                <a:r>
                  <a:rPr lang="en-IN" dirty="0" smtClean="0">
                    <a:latin typeface="+mn-lt"/>
                  </a:rPr>
                  <a:t>What lies outside this interval: At most 8%</a:t>
                </a:r>
              </a:p>
              <a:p>
                <a:r>
                  <a:rPr lang="en-IN" dirty="0" smtClean="0">
                    <a:latin typeface="+mn-lt"/>
                  </a:rPr>
                  <a:t>Is he that good? Is he playing a game of chicken with you?</a:t>
                </a:r>
              </a:p>
            </p:txBody>
          </p:sp>
        </mc:Choice>
        <mc:Fallback xmlns="">
          <p:sp>
            <p:nvSpPr>
              <p:cNvPr id="5" name="TextBox 4"/>
              <p:cNvSpPr txBox="1">
                <a:spLocks noRot="1" noChangeAspect="1" noMove="1" noResize="1" noEditPoints="1" noAdjustHandles="1" noChangeArrowheads="1" noChangeShapeType="1" noTextEdit="1"/>
              </p:cNvSpPr>
              <p:nvPr/>
            </p:nvSpPr>
            <p:spPr>
              <a:xfrm>
                <a:off x="152400" y="4114800"/>
                <a:ext cx="11734800" cy="2491708"/>
              </a:xfrm>
              <a:prstGeom prst="rect">
                <a:avLst/>
              </a:prstGeom>
              <a:blipFill rotWithShape="0">
                <a:blip r:embed="rId3"/>
                <a:stretch>
                  <a:fillRect l="-779" t="-1711" b="-464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41200" y="2363400"/>
              <a:ext cx="11744640" cy="4214520"/>
            </p14:xfrm>
          </p:contentPart>
        </mc:Choice>
        <mc:Fallback xmlns="">
          <p:pic>
            <p:nvPicPr>
              <p:cNvPr id="3" name="Ink 2"/>
              <p:cNvPicPr/>
              <p:nvPr/>
            </p:nvPicPr>
            <p:blipFill>
              <a:blip r:embed="rId5"/>
              <a:stretch>
                <a:fillRect/>
              </a:stretch>
            </p:blipFill>
            <p:spPr>
              <a:xfrm>
                <a:off x="230760" y="2355840"/>
                <a:ext cx="11767320" cy="4232880"/>
              </a:xfrm>
              <a:prstGeom prst="rect">
                <a:avLst/>
              </a:prstGeom>
            </p:spPr>
          </p:pic>
        </mc:Fallback>
      </mc:AlternateContent>
    </p:spTree>
    <p:extLst>
      <p:ext uri="{BB962C8B-B14F-4D97-AF65-F5344CB8AC3E}">
        <p14:creationId xmlns:p14="http://schemas.microsoft.com/office/powerpoint/2010/main" val="393736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8763000" cy="649287"/>
          </a:xfrm>
          <a:noFill/>
          <a:ln/>
        </p:spPr>
        <p:txBody>
          <a:bodyPr>
            <a:normAutofit/>
          </a:bodyPr>
          <a:lstStyle/>
          <a:p>
            <a:r>
              <a:rPr lang="en-US" dirty="0" smtClean="0"/>
              <a:t>A Symmetric Histogram &amp; Chebyshev’s Theorem</a:t>
            </a:r>
            <a:endParaRPr lang="en-US" dirty="0"/>
          </a:p>
        </p:txBody>
      </p:sp>
      <p:sp>
        <p:nvSpPr>
          <p:cNvPr id="2" name="TextBox 1"/>
          <p:cNvSpPr txBox="1"/>
          <p:nvPr/>
        </p:nvSpPr>
        <p:spPr>
          <a:xfrm>
            <a:off x="152400" y="4800600"/>
            <a:ext cx="11734800" cy="1200329"/>
          </a:xfrm>
          <a:prstGeom prst="rect">
            <a:avLst/>
          </a:prstGeom>
          <a:noFill/>
        </p:spPr>
        <p:txBody>
          <a:bodyPr wrap="square" rtlCol="0">
            <a:spAutoFit/>
          </a:bodyPr>
          <a:lstStyle/>
          <a:p>
            <a:r>
              <a:rPr lang="en-IN" dirty="0" smtClean="0"/>
              <a:t>Notice: The interval (</a:t>
            </a:r>
            <a:r>
              <a:rPr lang="el-GR" dirty="0" smtClean="0">
                <a:latin typeface="Book Antiqua" panose="02040602050305030304" pitchFamily="18" charset="0"/>
              </a:rPr>
              <a:t>μ</a:t>
            </a:r>
            <a:r>
              <a:rPr lang="en-IN" dirty="0" smtClean="0">
                <a:latin typeface="Book Antiqua" panose="02040602050305030304" pitchFamily="18" charset="0"/>
              </a:rPr>
              <a:t> - 3</a:t>
            </a:r>
            <a:r>
              <a:rPr lang="el-GR" dirty="0" smtClean="0">
                <a:latin typeface="Book Antiqua" panose="02040602050305030304" pitchFamily="18" charset="0"/>
              </a:rPr>
              <a:t>σ</a:t>
            </a:r>
            <a:r>
              <a:rPr lang="en-IN" dirty="0" smtClean="0">
                <a:latin typeface="Book Antiqua" panose="02040602050305030304" pitchFamily="18" charset="0"/>
              </a:rPr>
              <a:t>, </a:t>
            </a:r>
            <a:r>
              <a:rPr lang="el-GR" dirty="0">
                <a:latin typeface="Book Antiqua" panose="02040602050305030304" pitchFamily="18" charset="0"/>
              </a:rPr>
              <a:t>μ</a:t>
            </a:r>
            <a:r>
              <a:rPr lang="en-IN" dirty="0">
                <a:latin typeface="Book Antiqua" panose="02040602050305030304" pitchFamily="18" charset="0"/>
              </a:rPr>
              <a:t> </a:t>
            </a:r>
            <a:r>
              <a:rPr lang="en-IN" dirty="0" smtClean="0">
                <a:latin typeface="Book Antiqua" panose="02040602050305030304" pitchFamily="18" charset="0"/>
              </a:rPr>
              <a:t>+ </a:t>
            </a:r>
            <a:r>
              <a:rPr lang="en-IN" dirty="0">
                <a:latin typeface="Book Antiqua" panose="02040602050305030304" pitchFamily="18" charset="0"/>
              </a:rPr>
              <a:t>3</a:t>
            </a:r>
            <a:r>
              <a:rPr lang="el-GR" dirty="0">
                <a:latin typeface="Book Antiqua" panose="02040602050305030304" pitchFamily="18" charset="0"/>
              </a:rPr>
              <a:t>σ </a:t>
            </a:r>
            <a:r>
              <a:rPr lang="en-IN" dirty="0" smtClean="0">
                <a:latin typeface="Book Antiqua" panose="02040602050305030304" pitchFamily="18" charset="0"/>
              </a:rPr>
              <a:t>) = (994.6, 1003.6) contains 100% of the data</a:t>
            </a:r>
          </a:p>
          <a:p>
            <a:r>
              <a:rPr lang="en-IN" dirty="0" smtClean="0">
                <a:latin typeface="Book Antiqua" panose="02040602050305030304" pitchFamily="18" charset="0"/>
              </a:rPr>
              <a:t>Recall </a:t>
            </a:r>
            <a:r>
              <a:rPr lang="en-US" dirty="0">
                <a:cs typeface="Arial" panose="020B0604020202020204" pitchFamily="34" charset="0"/>
              </a:rPr>
              <a:t>Chebyshev’s theorem </a:t>
            </a:r>
            <a:r>
              <a:rPr lang="en-US" dirty="0" smtClean="0">
                <a:cs typeface="Arial" panose="020B0604020202020204" pitchFamily="34" charset="0"/>
              </a:rPr>
              <a:t>guaranteed at least 89%.</a:t>
            </a:r>
          </a:p>
          <a:p>
            <a:r>
              <a:rPr lang="en-US" dirty="0" smtClean="0">
                <a:latin typeface="Book Antiqua" panose="02040602050305030304" pitchFamily="18" charset="0"/>
                <a:cs typeface="Arial" panose="020B0604020202020204" pitchFamily="34" charset="0"/>
              </a:rPr>
              <a:t>The difference is that the current data set is symmetric.  </a:t>
            </a:r>
            <a:endParaRPr lang="en-IN" dirty="0" smtClean="0">
              <a:latin typeface="Book Antiqua" panose="0204060205030503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066800"/>
            <a:ext cx="5943706" cy="359588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851920" y="816840"/>
              <a:ext cx="9082080" cy="5380560"/>
            </p14:xfrm>
          </p:contentPart>
        </mc:Choice>
        <mc:Fallback xmlns="">
          <p:pic>
            <p:nvPicPr>
              <p:cNvPr id="4" name="Ink 3"/>
              <p:cNvPicPr/>
              <p:nvPr/>
            </p:nvPicPr>
            <p:blipFill>
              <a:blip r:embed="rId5"/>
              <a:stretch>
                <a:fillRect/>
              </a:stretch>
            </p:blipFill>
            <p:spPr>
              <a:xfrm>
                <a:off x="2841480" y="810000"/>
                <a:ext cx="9106560" cy="5391360"/>
              </a:xfrm>
              <a:prstGeom prst="rect">
                <a:avLst/>
              </a:prstGeom>
            </p:spPr>
          </p:pic>
        </mc:Fallback>
      </mc:AlternateContent>
    </p:spTree>
    <p:extLst>
      <p:ext uri="{BB962C8B-B14F-4D97-AF65-F5344CB8AC3E}">
        <p14:creationId xmlns:p14="http://schemas.microsoft.com/office/powerpoint/2010/main" val="1514335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28600" y="11114"/>
            <a:ext cx="7772400" cy="877887"/>
          </a:xfrm>
        </p:spPr>
        <p:txBody>
          <a:bodyPr/>
          <a:lstStyle/>
          <a:p>
            <a:r>
              <a:rPr lang="en-US" dirty="0"/>
              <a:t>Empirical </a:t>
            </a:r>
            <a:r>
              <a:rPr lang="en-US" dirty="0" smtClean="0"/>
              <a:t>Rule &amp; Outliers</a:t>
            </a:r>
            <a:endParaRPr lang="en-US" dirty="0"/>
          </a:p>
        </p:txBody>
      </p:sp>
      <p:grpSp>
        <p:nvGrpSpPr>
          <p:cNvPr id="2" name="Group 1"/>
          <p:cNvGrpSpPr/>
          <p:nvPr/>
        </p:nvGrpSpPr>
        <p:grpSpPr>
          <a:xfrm>
            <a:off x="3200400" y="1295400"/>
            <a:ext cx="5872161" cy="4563765"/>
            <a:chOff x="5376864" y="1216026"/>
            <a:chExt cx="5872161" cy="4563765"/>
          </a:xfrm>
        </p:grpSpPr>
        <p:sp>
          <p:nvSpPr>
            <p:cNvPr id="82954" name="Line 10"/>
            <p:cNvSpPr>
              <a:spLocks noChangeShapeType="1"/>
            </p:cNvSpPr>
            <p:nvPr/>
          </p:nvSpPr>
          <p:spPr bwMode="auto">
            <a:xfrm>
              <a:off x="8159750" y="4773613"/>
              <a:ext cx="0" cy="144462"/>
            </a:xfrm>
            <a:prstGeom prst="line">
              <a:avLst/>
            </a:prstGeom>
            <a:noFill/>
            <a:ln w="28575">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82955" name="Freeform 11"/>
            <p:cNvSpPr>
              <a:spLocks/>
            </p:cNvSpPr>
            <p:nvPr/>
          </p:nvSpPr>
          <p:spPr bwMode="auto">
            <a:xfrm>
              <a:off x="5780089" y="2535238"/>
              <a:ext cx="4732337" cy="2374900"/>
            </a:xfrm>
            <a:custGeom>
              <a:avLst/>
              <a:gdLst/>
              <a:ahLst/>
              <a:cxnLst>
                <a:cxn ang="0">
                  <a:pos x="1441" y="15"/>
                </a:cxn>
                <a:cxn ang="0">
                  <a:pos x="1351" y="84"/>
                </a:cxn>
                <a:cxn ang="0">
                  <a:pos x="1290" y="168"/>
                </a:cxn>
                <a:cxn ang="0">
                  <a:pos x="1241" y="252"/>
                </a:cxn>
                <a:cxn ang="0">
                  <a:pos x="1197" y="334"/>
                </a:cxn>
                <a:cxn ang="0">
                  <a:pos x="1163" y="408"/>
                </a:cxn>
                <a:cxn ang="0">
                  <a:pos x="1123" y="505"/>
                </a:cxn>
                <a:cxn ang="0">
                  <a:pos x="1087" y="590"/>
                </a:cxn>
                <a:cxn ang="0">
                  <a:pos x="1053" y="674"/>
                </a:cxn>
                <a:cxn ang="0">
                  <a:pos x="1023" y="755"/>
                </a:cxn>
                <a:cxn ang="0">
                  <a:pos x="987" y="846"/>
                </a:cxn>
                <a:cxn ang="0">
                  <a:pos x="951" y="928"/>
                </a:cxn>
                <a:cxn ang="0">
                  <a:pos x="914" y="1008"/>
                </a:cxn>
                <a:cxn ang="0">
                  <a:pos x="858" y="1100"/>
                </a:cxn>
                <a:cxn ang="0">
                  <a:pos x="781" y="1190"/>
                </a:cxn>
                <a:cxn ang="0">
                  <a:pos x="709" y="1253"/>
                </a:cxn>
                <a:cxn ang="0">
                  <a:pos x="606" y="1316"/>
                </a:cxn>
                <a:cxn ang="0">
                  <a:pos x="508" y="1357"/>
                </a:cxn>
                <a:cxn ang="0">
                  <a:pos x="401" y="1390"/>
                </a:cxn>
                <a:cxn ang="0">
                  <a:pos x="312" y="1415"/>
                </a:cxn>
                <a:cxn ang="0">
                  <a:pos x="190" y="1441"/>
                </a:cxn>
                <a:cxn ang="0">
                  <a:pos x="94" y="1461"/>
                </a:cxn>
                <a:cxn ang="0">
                  <a:pos x="2981" y="1496"/>
                </a:cxn>
                <a:cxn ang="0">
                  <a:pos x="2849" y="1461"/>
                </a:cxn>
                <a:cxn ang="0">
                  <a:pos x="2786" y="1448"/>
                </a:cxn>
                <a:cxn ang="0">
                  <a:pos x="2647" y="1410"/>
                </a:cxn>
                <a:cxn ang="0">
                  <a:pos x="2521" y="1367"/>
                </a:cxn>
                <a:cxn ang="0">
                  <a:pos x="2394" y="1314"/>
                </a:cxn>
                <a:cxn ang="0">
                  <a:pos x="2358" y="1293"/>
                </a:cxn>
                <a:cxn ang="0">
                  <a:pos x="2279" y="1237"/>
                </a:cxn>
                <a:cxn ang="0">
                  <a:pos x="2213" y="1168"/>
                </a:cxn>
                <a:cxn ang="0">
                  <a:pos x="2144" y="1078"/>
                </a:cxn>
                <a:cxn ang="0">
                  <a:pos x="2102" y="1011"/>
                </a:cxn>
                <a:cxn ang="0">
                  <a:pos x="2066" y="931"/>
                </a:cxn>
                <a:cxn ang="0">
                  <a:pos x="2037" y="861"/>
                </a:cxn>
                <a:cxn ang="0">
                  <a:pos x="2008" y="791"/>
                </a:cxn>
                <a:cxn ang="0">
                  <a:pos x="1967" y="697"/>
                </a:cxn>
                <a:cxn ang="0">
                  <a:pos x="1928" y="608"/>
                </a:cxn>
                <a:cxn ang="0">
                  <a:pos x="1882" y="507"/>
                </a:cxn>
                <a:cxn ang="0">
                  <a:pos x="1838" y="411"/>
                </a:cxn>
                <a:cxn ang="0">
                  <a:pos x="1794" y="320"/>
                </a:cxn>
                <a:cxn ang="0">
                  <a:pos x="1762" y="259"/>
                </a:cxn>
                <a:cxn ang="0">
                  <a:pos x="1727" y="191"/>
                </a:cxn>
                <a:cxn ang="0">
                  <a:pos x="1696" y="146"/>
                </a:cxn>
                <a:cxn ang="0">
                  <a:pos x="1676" y="121"/>
                </a:cxn>
                <a:cxn ang="0">
                  <a:pos x="1642" y="80"/>
                </a:cxn>
                <a:cxn ang="0">
                  <a:pos x="1598" y="38"/>
                </a:cxn>
                <a:cxn ang="0">
                  <a:pos x="1533" y="5"/>
                </a:cxn>
              </a:cxnLst>
              <a:rect l="0" t="0" r="r" b="b"/>
              <a:pathLst>
                <a:path w="2981" h="1496">
                  <a:moveTo>
                    <a:pt x="1503" y="0"/>
                  </a:moveTo>
                  <a:lnTo>
                    <a:pt x="1474" y="7"/>
                  </a:lnTo>
                  <a:lnTo>
                    <a:pt x="1441" y="15"/>
                  </a:lnTo>
                  <a:lnTo>
                    <a:pt x="1406" y="34"/>
                  </a:lnTo>
                  <a:lnTo>
                    <a:pt x="1377" y="58"/>
                  </a:lnTo>
                  <a:lnTo>
                    <a:pt x="1351" y="84"/>
                  </a:lnTo>
                  <a:lnTo>
                    <a:pt x="1329" y="109"/>
                  </a:lnTo>
                  <a:lnTo>
                    <a:pt x="1311" y="135"/>
                  </a:lnTo>
                  <a:lnTo>
                    <a:pt x="1290" y="168"/>
                  </a:lnTo>
                  <a:lnTo>
                    <a:pt x="1276" y="190"/>
                  </a:lnTo>
                  <a:lnTo>
                    <a:pt x="1258" y="223"/>
                  </a:lnTo>
                  <a:lnTo>
                    <a:pt x="1241" y="252"/>
                  </a:lnTo>
                  <a:lnTo>
                    <a:pt x="1222" y="285"/>
                  </a:lnTo>
                  <a:lnTo>
                    <a:pt x="1211" y="307"/>
                  </a:lnTo>
                  <a:lnTo>
                    <a:pt x="1197" y="334"/>
                  </a:lnTo>
                  <a:lnTo>
                    <a:pt x="1186" y="360"/>
                  </a:lnTo>
                  <a:lnTo>
                    <a:pt x="1175" y="383"/>
                  </a:lnTo>
                  <a:lnTo>
                    <a:pt x="1163" y="408"/>
                  </a:lnTo>
                  <a:lnTo>
                    <a:pt x="1151" y="439"/>
                  </a:lnTo>
                  <a:lnTo>
                    <a:pt x="1136" y="476"/>
                  </a:lnTo>
                  <a:lnTo>
                    <a:pt x="1123" y="505"/>
                  </a:lnTo>
                  <a:lnTo>
                    <a:pt x="1114" y="526"/>
                  </a:lnTo>
                  <a:lnTo>
                    <a:pt x="1099" y="558"/>
                  </a:lnTo>
                  <a:lnTo>
                    <a:pt x="1087" y="590"/>
                  </a:lnTo>
                  <a:lnTo>
                    <a:pt x="1077" y="612"/>
                  </a:lnTo>
                  <a:lnTo>
                    <a:pt x="1063" y="646"/>
                  </a:lnTo>
                  <a:lnTo>
                    <a:pt x="1053" y="674"/>
                  </a:lnTo>
                  <a:lnTo>
                    <a:pt x="1043" y="701"/>
                  </a:lnTo>
                  <a:lnTo>
                    <a:pt x="1033" y="728"/>
                  </a:lnTo>
                  <a:lnTo>
                    <a:pt x="1023" y="755"/>
                  </a:lnTo>
                  <a:lnTo>
                    <a:pt x="1013" y="781"/>
                  </a:lnTo>
                  <a:lnTo>
                    <a:pt x="1002" y="809"/>
                  </a:lnTo>
                  <a:lnTo>
                    <a:pt x="987" y="846"/>
                  </a:lnTo>
                  <a:lnTo>
                    <a:pt x="972" y="881"/>
                  </a:lnTo>
                  <a:lnTo>
                    <a:pt x="962" y="904"/>
                  </a:lnTo>
                  <a:lnTo>
                    <a:pt x="951" y="928"/>
                  </a:lnTo>
                  <a:lnTo>
                    <a:pt x="941" y="953"/>
                  </a:lnTo>
                  <a:lnTo>
                    <a:pt x="930" y="977"/>
                  </a:lnTo>
                  <a:lnTo>
                    <a:pt x="914" y="1008"/>
                  </a:lnTo>
                  <a:lnTo>
                    <a:pt x="898" y="1040"/>
                  </a:lnTo>
                  <a:lnTo>
                    <a:pt x="879" y="1070"/>
                  </a:lnTo>
                  <a:lnTo>
                    <a:pt x="858" y="1100"/>
                  </a:lnTo>
                  <a:lnTo>
                    <a:pt x="836" y="1130"/>
                  </a:lnTo>
                  <a:lnTo>
                    <a:pt x="810" y="1158"/>
                  </a:lnTo>
                  <a:lnTo>
                    <a:pt x="781" y="1190"/>
                  </a:lnTo>
                  <a:lnTo>
                    <a:pt x="761" y="1209"/>
                  </a:lnTo>
                  <a:lnTo>
                    <a:pt x="737" y="1230"/>
                  </a:lnTo>
                  <a:lnTo>
                    <a:pt x="709" y="1253"/>
                  </a:lnTo>
                  <a:lnTo>
                    <a:pt x="686" y="1269"/>
                  </a:lnTo>
                  <a:lnTo>
                    <a:pt x="654" y="1289"/>
                  </a:lnTo>
                  <a:lnTo>
                    <a:pt x="606" y="1316"/>
                  </a:lnTo>
                  <a:lnTo>
                    <a:pt x="566" y="1334"/>
                  </a:lnTo>
                  <a:lnTo>
                    <a:pt x="536" y="1345"/>
                  </a:lnTo>
                  <a:lnTo>
                    <a:pt x="508" y="1357"/>
                  </a:lnTo>
                  <a:lnTo>
                    <a:pt x="473" y="1370"/>
                  </a:lnTo>
                  <a:lnTo>
                    <a:pt x="437" y="1381"/>
                  </a:lnTo>
                  <a:lnTo>
                    <a:pt x="401" y="1390"/>
                  </a:lnTo>
                  <a:lnTo>
                    <a:pt x="374" y="1398"/>
                  </a:lnTo>
                  <a:lnTo>
                    <a:pt x="341" y="1407"/>
                  </a:lnTo>
                  <a:lnTo>
                    <a:pt x="312" y="1415"/>
                  </a:lnTo>
                  <a:lnTo>
                    <a:pt x="274" y="1423"/>
                  </a:lnTo>
                  <a:lnTo>
                    <a:pt x="230" y="1433"/>
                  </a:lnTo>
                  <a:lnTo>
                    <a:pt x="190" y="1441"/>
                  </a:lnTo>
                  <a:lnTo>
                    <a:pt x="160" y="1448"/>
                  </a:lnTo>
                  <a:lnTo>
                    <a:pt x="131" y="1454"/>
                  </a:lnTo>
                  <a:lnTo>
                    <a:pt x="94" y="1461"/>
                  </a:lnTo>
                  <a:lnTo>
                    <a:pt x="51" y="1473"/>
                  </a:lnTo>
                  <a:lnTo>
                    <a:pt x="0" y="1494"/>
                  </a:lnTo>
                  <a:lnTo>
                    <a:pt x="2981" y="1496"/>
                  </a:lnTo>
                  <a:lnTo>
                    <a:pt x="2933" y="1478"/>
                  </a:lnTo>
                  <a:lnTo>
                    <a:pt x="2883" y="1467"/>
                  </a:lnTo>
                  <a:lnTo>
                    <a:pt x="2849" y="1461"/>
                  </a:lnTo>
                  <a:lnTo>
                    <a:pt x="2809" y="1453"/>
                  </a:lnTo>
                  <a:lnTo>
                    <a:pt x="2761" y="1441"/>
                  </a:lnTo>
                  <a:lnTo>
                    <a:pt x="2786" y="1448"/>
                  </a:lnTo>
                  <a:lnTo>
                    <a:pt x="2731" y="1433"/>
                  </a:lnTo>
                  <a:lnTo>
                    <a:pt x="2700" y="1425"/>
                  </a:lnTo>
                  <a:lnTo>
                    <a:pt x="2647" y="1410"/>
                  </a:lnTo>
                  <a:lnTo>
                    <a:pt x="2599" y="1394"/>
                  </a:lnTo>
                  <a:lnTo>
                    <a:pt x="2559" y="1380"/>
                  </a:lnTo>
                  <a:lnTo>
                    <a:pt x="2521" y="1367"/>
                  </a:lnTo>
                  <a:lnTo>
                    <a:pt x="2478" y="1352"/>
                  </a:lnTo>
                  <a:lnTo>
                    <a:pt x="2442" y="1337"/>
                  </a:lnTo>
                  <a:lnTo>
                    <a:pt x="2394" y="1314"/>
                  </a:lnTo>
                  <a:lnTo>
                    <a:pt x="2374" y="1302"/>
                  </a:lnTo>
                  <a:lnTo>
                    <a:pt x="2373" y="1302"/>
                  </a:lnTo>
                  <a:lnTo>
                    <a:pt x="2358" y="1293"/>
                  </a:lnTo>
                  <a:lnTo>
                    <a:pt x="2331" y="1278"/>
                  </a:lnTo>
                  <a:lnTo>
                    <a:pt x="2305" y="1259"/>
                  </a:lnTo>
                  <a:lnTo>
                    <a:pt x="2279" y="1237"/>
                  </a:lnTo>
                  <a:lnTo>
                    <a:pt x="2260" y="1219"/>
                  </a:lnTo>
                  <a:lnTo>
                    <a:pt x="2238" y="1198"/>
                  </a:lnTo>
                  <a:lnTo>
                    <a:pt x="2213" y="1168"/>
                  </a:lnTo>
                  <a:lnTo>
                    <a:pt x="2188" y="1137"/>
                  </a:lnTo>
                  <a:lnTo>
                    <a:pt x="2167" y="1108"/>
                  </a:lnTo>
                  <a:lnTo>
                    <a:pt x="2144" y="1078"/>
                  </a:lnTo>
                  <a:lnTo>
                    <a:pt x="2129" y="1053"/>
                  </a:lnTo>
                  <a:lnTo>
                    <a:pt x="2115" y="1033"/>
                  </a:lnTo>
                  <a:lnTo>
                    <a:pt x="2102" y="1011"/>
                  </a:lnTo>
                  <a:lnTo>
                    <a:pt x="2089" y="986"/>
                  </a:lnTo>
                  <a:lnTo>
                    <a:pt x="2077" y="959"/>
                  </a:lnTo>
                  <a:lnTo>
                    <a:pt x="2066" y="931"/>
                  </a:lnTo>
                  <a:lnTo>
                    <a:pt x="2055" y="902"/>
                  </a:lnTo>
                  <a:lnTo>
                    <a:pt x="2046" y="883"/>
                  </a:lnTo>
                  <a:lnTo>
                    <a:pt x="2037" y="861"/>
                  </a:lnTo>
                  <a:lnTo>
                    <a:pt x="2028" y="839"/>
                  </a:lnTo>
                  <a:lnTo>
                    <a:pt x="2018" y="818"/>
                  </a:lnTo>
                  <a:lnTo>
                    <a:pt x="2008" y="791"/>
                  </a:lnTo>
                  <a:lnTo>
                    <a:pt x="1996" y="763"/>
                  </a:lnTo>
                  <a:lnTo>
                    <a:pt x="1981" y="725"/>
                  </a:lnTo>
                  <a:lnTo>
                    <a:pt x="1967" y="697"/>
                  </a:lnTo>
                  <a:lnTo>
                    <a:pt x="1952" y="667"/>
                  </a:lnTo>
                  <a:lnTo>
                    <a:pt x="1938" y="634"/>
                  </a:lnTo>
                  <a:lnTo>
                    <a:pt x="1928" y="608"/>
                  </a:lnTo>
                  <a:lnTo>
                    <a:pt x="1914" y="577"/>
                  </a:lnTo>
                  <a:lnTo>
                    <a:pt x="1903" y="549"/>
                  </a:lnTo>
                  <a:lnTo>
                    <a:pt x="1882" y="507"/>
                  </a:lnTo>
                  <a:lnTo>
                    <a:pt x="1866" y="468"/>
                  </a:lnTo>
                  <a:lnTo>
                    <a:pt x="1850" y="434"/>
                  </a:lnTo>
                  <a:lnTo>
                    <a:pt x="1838" y="411"/>
                  </a:lnTo>
                  <a:lnTo>
                    <a:pt x="1824" y="381"/>
                  </a:lnTo>
                  <a:lnTo>
                    <a:pt x="1807" y="346"/>
                  </a:lnTo>
                  <a:lnTo>
                    <a:pt x="1794" y="320"/>
                  </a:lnTo>
                  <a:lnTo>
                    <a:pt x="1783" y="301"/>
                  </a:lnTo>
                  <a:lnTo>
                    <a:pt x="1776" y="285"/>
                  </a:lnTo>
                  <a:lnTo>
                    <a:pt x="1762" y="259"/>
                  </a:lnTo>
                  <a:lnTo>
                    <a:pt x="1749" y="234"/>
                  </a:lnTo>
                  <a:lnTo>
                    <a:pt x="1738" y="213"/>
                  </a:lnTo>
                  <a:lnTo>
                    <a:pt x="1727" y="191"/>
                  </a:lnTo>
                  <a:lnTo>
                    <a:pt x="1714" y="172"/>
                  </a:lnTo>
                  <a:lnTo>
                    <a:pt x="1703" y="160"/>
                  </a:lnTo>
                  <a:lnTo>
                    <a:pt x="1696" y="146"/>
                  </a:lnTo>
                  <a:lnTo>
                    <a:pt x="1689" y="136"/>
                  </a:lnTo>
                  <a:lnTo>
                    <a:pt x="1681" y="126"/>
                  </a:lnTo>
                  <a:lnTo>
                    <a:pt x="1676" y="121"/>
                  </a:lnTo>
                  <a:lnTo>
                    <a:pt x="1667" y="110"/>
                  </a:lnTo>
                  <a:lnTo>
                    <a:pt x="1655" y="95"/>
                  </a:lnTo>
                  <a:lnTo>
                    <a:pt x="1642" y="80"/>
                  </a:lnTo>
                  <a:lnTo>
                    <a:pt x="1628" y="63"/>
                  </a:lnTo>
                  <a:lnTo>
                    <a:pt x="1613" y="50"/>
                  </a:lnTo>
                  <a:lnTo>
                    <a:pt x="1598" y="38"/>
                  </a:lnTo>
                  <a:lnTo>
                    <a:pt x="1582" y="25"/>
                  </a:lnTo>
                  <a:lnTo>
                    <a:pt x="1557" y="14"/>
                  </a:lnTo>
                  <a:lnTo>
                    <a:pt x="1533" y="5"/>
                  </a:lnTo>
                  <a:lnTo>
                    <a:pt x="1503" y="0"/>
                  </a:lnTo>
                </a:path>
              </a:pathLst>
            </a:custGeom>
            <a:noFill/>
            <a:ln w="19050" cap="rnd" cmpd="sng">
              <a:solidFill>
                <a:srgbClr val="FF0000"/>
              </a:solidFill>
              <a:prstDash val="solid"/>
              <a:round/>
              <a:headEnd type="none" w="med" len="med"/>
              <a:tailEnd type="none" w="med" len="med"/>
            </a:ln>
            <a:effectLst/>
          </p:spPr>
          <p:txBody>
            <a:bodyPr/>
            <a:lstStyle/>
            <a:p>
              <a:endParaRPr lang="en-US"/>
            </a:p>
          </p:txBody>
        </p:sp>
        <p:sp>
          <p:nvSpPr>
            <p:cNvPr id="82956" name="Line 12"/>
            <p:cNvSpPr>
              <a:spLocks noChangeShapeType="1"/>
            </p:cNvSpPr>
            <p:nvPr/>
          </p:nvSpPr>
          <p:spPr bwMode="auto">
            <a:xfrm>
              <a:off x="5376864" y="4908550"/>
              <a:ext cx="5534025" cy="1588"/>
            </a:xfrm>
            <a:prstGeom prst="line">
              <a:avLst/>
            </a:prstGeom>
            <a:noFill/>
            <a:ln w="19050">
              <a:solidFill>
                <a:schemeClr val="tx1"/>
              </a:solidFill>
              <a:round/>
              <a:headEnd/>
              <a:tailEnd/>
            </a:ln>
            <a:effectLst/>
          </p:spPr>
          <p:txBody>
            <a:bodyPr/>
            <a:lstStyle/>
            <a:p>
              <a:endParaRPr lang="en-US"/>
            </a:p>
          </p:txBody>
        </p:sp>
        <p:sp>
          <p:nvSpPr>
            <p:cNvPr id="82957" name="Text Box 13"/>
            <p:cNvSpPr txBox="1">
              <a:spLocks noChangeArrowheads="1"/>
            </p:cNvSpPr>
            <p:nvPr/>
          </p:nvSpPr>
          <p:spPr bwMode="auto">
            <a:xfrm>
              <a:off x="10912475" y="4672013"/>
              <a:ext cx="336550" cy="457200"/>
            </a:xfrm>
            <a:prstGeom prst="rect">
              <a:avLst/>
            </a:prstGeom>
            <a:noFill/>
            <a:ln w="12700">
              <a:noFill/>
              <a:miter lim="800000"/>
              <a:headEnd/>
              <a:tailEnd/>
            </a:ln>
            <a:effectLst/>
          </p:spPr>
          <p:txBody>
            <a:bodyPr wrap="none">
              <a:spAutoFit/>
            </a:bodyPr>
            <a:lstStyle/>
            <a:p>
              <a:r>
                <a:rPr lang="en-US" i="1">
                  <a:latin typeface="Book Antiqua" pitchFamily="18" charset="0"/>
                </a:rPr>
                <a:t>x</a:t>
              </a:r>
            </a:p>
          </p:txBody>
        </p:sp>
        <p:sp>
          <p:nvSpPr>
            <p:cNvPr id="82958" name="Line 14"/>
            <p:cNvSpPr>
              <a:spLocks noChangeShapeType="1"/>
            </p:cNvSpPr>
            <p:nvPr/>
          </p:nvSpPr>
          <p:spPr bwMode="auto">
            <a:xfrm>
              <a:off x="7435851" y="2182813"/>
              <a:ext cx="3175" cy="28495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59" name="Line 15"/>
            <p:cNvSpPr>
              <a:spLocks noChangeShapeType="1"/>
            </p:cNvSpPr>
            <p:nvPr/>
          </p:nvSpPr>
          <p:spPr bwMode="auto">
            <a:xfrm flipH="1">
              <a:off x="8883650" y="2182813"/>
              <a:ext cx="0" cy="28305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0" name="Line 16"/>
            <p:cNvSpPr>
              <a:spLocks noChangeShapeType="1"/>
            </p:cNvSpPr>
            <p:nvPr/>
          </p:nvSpPr>
          <p:spPr bwMode="auto">
            <a:xfrm flipH="1">
              <a:off x="9610725" y="1782763"/>
              <a:ext cx="6350" cy="35290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1" name="Line 17"/>
            <p:cNvSpPr>
              <a:spLocks noChangeShapeType="1"/>
            </p:cNvSpPr>
            <p:nvPr/>
          </p:nvSpPr>
          <p:spPr bwMode="auto">
            <a:xfrm flipH="1">
              <a:off x="10369550" y="1373188"/>
              <a:ext cx="0" cy="36877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2" name="Text Box 18"/>
            <p:cNvSpPr txBox="1">
              <a:spLocks noChangeArrowheads="1"/>
            </p:cNvSpPr>
            <p:nvPr/>
          </p:nvSpPr>
          <p:spPr bwMode="auto">
            <a:xfrm>
              <a:off x="5437189" y="50133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3</a:t>
              </a:r>
              <a:r>
                <a:rPr lang="en-US" i="1">
                  <a:latin typeface="Symbol" pitchFamily="18" charset="2"/>
                </a:rPr>
                <a:t>s</a:t>
              </a:r>
            </a:p>
          </p:txBody>
        </p:sp>
        <p:sp>
          <p:nvSpPr>
            <p:cNvPr id="82963" name="Text Box 19"/>
            <p:cNvSpPr txBox="1">
              <a:spLocks noChangeArrowheads="1"/>
            </p:cNvSpPr>
            <p:nvPr/>
          </p:nvSpPr>
          <p:spPr bwMode="auto">
            <a:xfrm>
              <a:off x="6942139" y="50133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1</a:t>
              </a:r>
              <a:r>
                <a:rPr lang="en-US" i="1">
                  <a:latin typeface="Symbol" pitchFamily="18" charset="2"/>
                </a:rPr>
                <a:t>s</a:t>
              </a:r>
            </a:p>
          </p:txBody>
        </p:sp>
        <p:sp>
          <p:nvSpPr>
            <p:cNvPr id="82964" name="Text Box 20"/>
            <p:cNvSpPr txBox="1">
              <a:spLocks noChangeArrowheads="1"/>
            </p:cNvSpPr>
            <p:nvPr/>
          </p:nvSpPr>
          <p:spPr bwMode="auto">
            <a:xfrm>
              <a:off x="6161089" y="53181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2</a:t>
              </a:r>
              <a:r>
                <a:rPr lang="en-US" i="1">
                  <a:latin typeface="Symbol" pitchFamily="18" charset="2"/>
                </a:rPr>
                <a:t>s</a:t>
              </a:r>
            </a:p>
          </p:txBody>
        </p:sp>
        <p:sp>
          <p:nvSpPr>
            <p:cNvPr id="82965" name="Text Box 21"/>
            <p:cNvSpPr txBox="1">
              <a:spLocks noChangeArrowheads="1"/>
            </p:cNvSpPr>
            <p:nvPr/>
          </p:nvSpPr>
          <p:spPr bwMode="auto">
            <a:xfrm>
              <a:off x="8356601" y="501332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+ 1</a:t>
              </a:r>
              <a:r>
                <a:rPr lang="en-US" i="1">
                  <a:latin typeface="Symbol" pitchFamily="18" charset="2"/>
                </a:rPr>
                <a:t>s</a:t>
              </a:r>
            </a:p>
          </p:txBody>
        </p:sp>
        <p:sp>
          <p:nvSpPr>
            <p:cNvPr id="82966" name="Text Box 22"/>
            <p:cNvSpPr txBox="1">
              <a:spLocks noChangeArrowheads="1"/>
            </p:cNvSpPr>
            <p:nvPr/>
          </p:nvSpPr>
          <p:spPr bwMode="auto">
            <a:xfrm>
              <a:off x="9080501" y="531812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+ 2</a:t>
              </a:r>
              <a:r>
                <a:rPr lang="en-US" i="1">
                  <a:latin typeface="Symbol" pitchFamily="18" charset="2"/>
                </a:rPr>
                <a:t>s</a:t>
              </a:r>
            </a:p>
          </p:txBody>
        </p:sp>
        <p:sp>
          <p:nvSpPr>
            <p:cNvPr id="82967" name="Text Box 23"/>
            <p:cNvSpPr txBox="1">
              <a:spLocks noChangeArrowheads="1"/>
            </p:cNvSpPr>
            <p:nvPr/>
          </p:nvSpPr>
          <p:spPr bwMode="auto">
            <a:xfrm>
              <a:off x="9842501" y="499427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+ 3</a:t>
              </a:r>
              <a:r>
                <a:rPr lang="en-US" i="1">
                  <a:latin typeface="Symbol" pitchFamily="18" charset="2"/>
                </a:rPr>
                <a:t>s</a:t>
              </a:r>
            </a:p>
          </p:txBody>
        </p:sp>
        <p:sp>
          <p:nvSpPr>
            <p:cNvPr id="82968" name="Text Box 24"/>
            <p:cNvSpPr txBox="1">
              <a:spLocks noChangeArrowheads="1"/>
            </p:cNvSpPr>
            <p:nvPr/>
          </p:nvSpPr>
          <p:spPr bwMode="auto">
            <a:xfrm>
              <a:off x="7978775" y="4848226"/>
              <a:ext cx="362600" cy="461665"/>
            </a:xfrm>
            <a:prstGeom prst="rect">
              <a:avLst/>
            </a:prstGeom>
            <a:noFill/>
            <a:ln w="12700">
              <a:noFill/>
              <a:miter lim="800000"/>
              <a:headEnd/>
              <a:tailEnd/>
            </a:ln>
            <a:effectLst/>
          </p:spPr>
          <p:txBody>
            <a:bodyPr wrap="none">
              <a:spAutoFit/>
            </a:bodyPr>
            <a:lstStyle/>
            <a:p>
              <a:r>
                <a:rPr lang="en-US" i="1">
                  <a:latin typeface="Symbol" pitchFamily="18" charset="2"/>
                </a:rPr>
                <a:t>m</a:t>
              </a:r>
            </a:p>
          </p:txBody>
        </p:sp>
        <p:sp>
          <p:nvSpPr>
            <p:cNvPr id="82969" name="Line 25"/>
            <p:cNvSpPr>
              <a:spLocks noChangeShapeType="1"/>
            </p:cNvSpPr>
            <p:nvPr/>
          </p:nvSpPr>
          <p:spPr bwMode="auto">
            <a:xfrm flipH="1">
              <a:off x="5911850" y="1373189"/>
              <a:ext cx="0" cy="369093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70" name="Line 26"/>
            <p:cNvSpPr>
              <a:spLocks noChangeShapeType="1"/>
            </p:cNvSpPr>
            <p:nvPr/>
          </p:nvSpPr>
          <p:spPr bwMode="auto">
            <a:xfrm flipH="1">
              <a:off x="6673850" y="1785939"/>
              <a:ext cx="0" cy="355758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grpSp>
          <p:nvGrpSpPr>
            <p:cNvPr id="82971" name="Group 27"/>
            <p:cNvGrpSpPr>
              <a:grpSpLocks/>
            </p:cNvGrpSpPr>
            <p:nvPr/>
          </p:nvGrpSpPr>
          <p:grpSpPr bwMode="auto">
            <a:xfrm>
              <a:off x="7439025" y="2025651"/>
              <a:ext cx="1428750" cy="461963"/>
              <a:chOff x="2514" y="1560"/>
              <a:chExt cx="912" cy="291"/>
            </a:xfrm>
          </p:grpSpPr>
          <p:sp>
            <p:nvSpPr>
              <p:cNvPr id="82972" name="Text Box 28"/>
              <p:cNvSpPr txBox="1">
                <a:spLocks noChangeArrowheads="1"/>
              </p:cNvSpPr>
              <p:nvPr/>
            </p:nvSpPr>
            <p:spPr bwMode="auto">
              <a:xfrm>
                <a:off x="2648" y="1560"/>
                <a:ext cx="725" cy="291"/>
              </a:xfrm>
              <a:prstGeom prst="rect">
                <a:avLst/>
              </a:prstGeom>
              <a:noFill/>
              <a:ln w="12700">
                <a:noFill/>
                <a:miter lim="800000"/>
                <a:headEnd/>
                <a:tailEnd/>
              </a:ln>
              <a:effectLst/>
            </p:spPr>
            <p:txBody>
              <a:bodyPr wrap="none">
                <a:spAutoFit/>
              </a:bodyPr>
              <a:lstStyle/>
              <a:p>
                <a:r>
                  <a:rPr lang="en-US">
                    <a:latin typeface="Book Antiqua" pitchFamily="18" charset="0"/>
                  </a:rPr>
                  <a:t>68.26%</a:t>
                </a:r>
              </a:p>
            </p:txBody>
          </p:sp>
          <p:sp>
            <p:nvSpPr>
              <p:cNvPr id="82973" name="Line 29"/>
              <p:cNvSpPr>
                <a:spLocks noChangeShapeType="1"/>
              </p:cNvSpPr>
              <p:nvPr/>
            </p:nvSpPr>
            <p:spPr bwMode="auto">
              <a:xfrm>
                <a:off x="3270"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74" name="Line 30"/>
              <p:cNvSpPr>
                <a:spLocks noChangeShapeType="1"/>
              </p:cNvSpPr>
              <p:nvPr/>
            </p:nvSpPr>
            <p:spPr bwMode="auto">
              <a:xfrm flipH="1">
                <a:off x="2514"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p:nvGrpSpPr>
            <p:cNvPr id="82975" name="Group 31"/>
            <p:cNvGrpSpPr>
              <a:grpSpLocks/>
            </p:cNvGrpSpPr>
            <p:nvPr/>
          </p:nvGrpSpPr>
          <p:grpSpPr bwMode="auto">
            <a:xfrm>
              <a:off x="6689725" y="1616076"/>
              <a:ext cx="2895600" cy="461963"/>
              <a:chOff x="2046" y="1302"/>
              <a:chExt cx="1824" cy="291"/>
            </a:xfrm>
          </p:grpSpPr>
          <p:sp>
            <p:nvSpPr>
              <p:cNvPr id="82976" name="Text Box 32"/>
              <p:cNvSpPr txBox="1">
                <a:spLocks noChangeArrowheads="1"/>
              </p:cNvSpPr>
              <p:nvPr/>
            </p:nvSpPr>
            <p:spPr bwMode="auto">
              <a:xfrm>
                <a:off x="2652" y="1302"/>
                <a:ext cx="715" cy="291"/>
              </a:xfrm>
              <a:prstGeom prst="rect">
                <a:avLst/>
              </a:prstGeom>
              <a:noFill/>
              <a:ln w="12700">
                <a:noFill/>
                <a:miter lim="800000"/>
                <a:headEnd/>
                <a:tailEnd/>
              </a:ln>
              <a:effectLst/>
            </p:spPr>
            <p:txBody>
              <a:bodyPr wrap="none">
                <a:spAutoFit/>
              </a:bodyPr>
              <a:lstStyle/>
              <a:p>
                <a:r>
                  <a:rPr lang="en-US">
                    <a:latin typeface="Book Antiqua" pitchFamily="18" charset="0"/>
                  </a:rPr>
                  <a:t>95.44%</a:t>
                </a:r>
              </a:p>
            </p:txBody>
          </p:sp>
          <p:sp>
            <p:nvSpPr>
              <p:cNvPr id="82977" name="Line 33"/>
              <p:cNvSpPr>
                <a:spLocks noChangeShapeType="1"/>
              </p:cNvSpPr>
              <p:nvPr/>
            </p:nvSpPr>
            <p:spPr bwMode="auto">
              <a:xfrm flipH="1">
                <a:off x="2046" y="1434"/>
                <a:ext cx="618"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78" name="Line 34"/>
              <p:cNvSpPr>
                <a:spLocks noChangeShapeType="1"/>
              </p:cNvSpPr>
              <p:nvPr/>
            </p:nvSpPr>
            <p:spPr bwMode="auto">
              <a:xfrm>
                <a:off x="3264" y="1434"/>
                <a:ext cx="60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p:nvGrpSpPr>
            <p:cNvPr id="82979" name="Group 35"/>
            <p:cNvGrpSpPr>
              <a:grpSpLocks/>
            </p:cNvGrpSpPr>
            <p:nvPr/>
          </p:nvGrpSpPr>
          <p:grpSpPr bwMode="auto">
            <a:xfrm>
              <a:off x="5956300" y="1216026"/>
              <a:ext cx="4381500" cy="461963"/>
              <a:chOff x="1584" y="1050"/>
              <a:chExt cx="2760" cy="291"/>
            </a:xfrm>
          </p:grpSpPr>
          <p:sp>
            <p:nvSpPr>
              <p:cNvPr id="82980" name="Text Box 36"/>
              <p:cNvSpPr txBox="1">
                <a:spLocks noChangeArrowheads="1"/>
              </p:cNvSpPr>
              <p:nvPr/>
            </p:nvSpPr>
            <p:spPr bwMode="auto">
              <a:xfrm>
                <a:off x="2652" y="1050"/>
                <a:ext cx="715" cy="291"/>
              </a:xfrm>
              <a:prstGeom prst="rect">
                <a:avLst/>
              </a:prstGeom>
              <a:noFill/>
              <a:ln w="12700">
                <a:noFill/>
                <a:miter lim="800000"/>
                <a:headEnd/>
                <a:tailEnd/>
              </a:ln>
              <a:effectLst/>
            </p:spPr>
            <p:txBody>
              <a:bodyPr wrap="none">
                <a:spAutoFit/>
              </a:bodyPr>
              <a:lstStyle/>
              <a:p>
                <a:r>
                  <a:rPr lang="en-US">
                    <a:latin typeface="Book Antiqua" pitchFamily="18" charset="0"/>
                  </a:rPr>
                  <a:t>99.72%</a:t>
                </a:r>
              </a:p>
            </p:txBody>
          </p:sp>
          <p:sp>
            <p:nvSpPr>
              <p:cNvPr id="82981" name="Line 37"/>
              <p:cNvSpPr>
                <a:spLocks noChangeShapeType="1"/>
              </p:cNvSpPr>
              <p:nvPr/>
            </p:nvSpPr>
            <p:spPr bwMode="auto">
              <a:xfrm>
                <a:off x="3270"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82" name="Line 38"/>
              <p:cNvSpPr>
                <a:spLocks noChangeShapeType="1"/>
              </p:cNvSpPr>
              <p:nvPr/>
            </p:nvSpPr>
            <p:spPr bwMode="auto">
              <a:xfrm flipH="1">
                <a:off x="1584"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101480" y="1017000"/>
              <a:ext cx="3985560" cy="4962600"/>
            </p14:xfrm>
          </p:contentPart>
        </mc:Choice>
        <mc:Fallback xmlns="">
          <p:pic>
            <p:nvPicPr>
              <p:cNvPr id="3" name="Ink 2"/>
              <p:cNvPicPr/>
              <p:nvPr/>
            </p:nvPicPr>
            <p:blipFill>
              <a:blip r:embed="rId4"/>
              <a:stretch>
                <a:fillRect/>
              </a:stretch>
            </p:blipFill>
            <p:spPr>
              <a:xfrm>
                <a:off x="4090680" y="1005840"/>
                <a:ext cx="4008240" cy="4984200"/>
              </a:xfrm>
              <a:prstGeom prst="rect">
                <a:avLst/>
              </a:prstGeom>
            </p:spPr>
          </p:pic>
        </mc:Fallback>
      </mc:AlternateContent>
    </p:spTree>
    <p:extLst>
      <p:ext uri="{BB962C8B-B14F-4D97-AF65-F5344CB8AC3E}">
        <p14:creationId xmlns:p14="http://schemas.microsoft.com/office/powerpoint/2010/main" val="136007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28600" y="11114"/>
            <a:ext cx="7772400" cy="877887"/>
          </a:xfrm>
        </p:spPr>
        <p:txBody>
          <a:bodyPr/>
          <a:lstStyle/>
          <a:p>
            <a:r>
              <a:rPr lang="en-US" dirty="0"/>
              <a:t>Empirical </a:t>
            </a:r>
            <a:r>
              <a:rPr lang="en-US" dirty="0" smtClean="0"/>
              <a:t>Rule &amp; Outliers</a:t>
            </a:r>
            <a:endParaRPr lang="en-US" dirty="0"/>
          </a:p>
        </p:txBody>
      </p:sp>
      <p:grpSp>
        <p:nvGrpSpPr>
          <p:cNvPr id="2" name="Group 1"/>
          <p:cNvGrpSpPr/>
          <p:nvPr/>
        </p:nvGrpSpPr>
        <p:grpSpPr>
          <a:xfrm>
            <a:off x="256592" y="1295400"/>
            <a:ext cx="5872161" cy="4563765"/>
            <a:chOff x="5376864" y="1216026"/>
            <a:chExt cx="5872161" cy="4563765"/>
          </a:xfrm>
        </p:grpSpPr>
        <p:sp>
          <p:nvSpPr>
            <p:cNvPr id="82954" name="Line 10"/>
            <p:cNvSpPr>
              <a:spLocks noChangeShapeType="1"/>
            </p:cNvSpPr>
            <p:nvPr/>
          </p:nvSpPr>
          <p:spPr bwMode="auto">
            <a:xfrm>
              <a:off x="8159750" y="4773613"/>
              <a:ext cx="0" cy="144462"/>
            </a:xfrm>
            <a:prstGeom prst="line">
              <a:avLst/>
            </a:prstGeom>
            <a:noFill/>
            <a:ln w="28575">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82955" name="Freeform 11"/>
            <p:cNvSpPr>
              <a:spLocks/>
            </p:cNvSpPr>
            <p:nvPr/>
          </p:nvSpPr>
          <p:spPr bwMode="auto">
            <a:xfrm>
              <a:off x="5780089" y="2535238"/>
              <a:ext cx="4732337" cy="2374900"/>
            </a:xfrm>
            <a:custGeom>
              <a:avLst/>
              <a:gdLst/>
              <a:ahLst/>
              <a:cxnLst>
                <a:cxn ang="0">
                  <a:pos x="1441" y="15"/>
                </a:cxn>
                <a:cxn ang="0">
                  <a:pos x="1351" y="84"/>
                </a:cxn>
                <a:cxn ang="0">
                  <a:pos x="1290" y="168"/>
                </a:cxn>
                <a:cxn ang="0">
                  <a:pos x="1241" y="252"/>
                </a:cxn>
                <a:cxn ang="0">
                  <a:pos x="1197" y="334"/>
                </a:cxn>
                <a:cxn ang="0">
                  <a:pos x="1163" y="408"/>
                </a:cxn>
                <a:cxn ang="0">
                  <a:pos x="1123" y="505"/>
                </a:cxn>
                <a:cxn ang="0">
                  <a:pos x="1087" y="590"/>
                </a:cxn>
                <a:cxn ang="0">
                  <a:pos x="1053" y="674"/>
                </a:cxn>
                <a:cxn ang="0">
                  <a:pos x="1023" y="755"/>
                </a:cxn>
                <a:cxn ang="0">
                  <a:pos x="987" y="846"/>
                </a:cxn>
                <a:cxn ang="0">
                  <a:pos x="951" y="928"/>
                </a:cxn>
                <a:cxn ang="0">
                  <a:pos x="914" y="1008"/>
                </a:cxn>
                <a:cxn ang="0">
                  <a:pos x="858" y="1100"/>
                </a:cxn>
                <a:cxn ang="0">
                  <a:pos x="781" y="1190"/>
                </a:cxn>
                <a:cxn ang="0">
                  <a:pos x="709" y="1253"/>
                </a:cxn>
                <a:cxn ang="0">
                  <a:pos x="606" y="1316"/>
                </a:cxn>
                <a:cxn ang="0">
                  <a:pos x="508" y="1357"/>
                </a:cxn>
                <a:cxn ang="0">
                  <a:pos x="401" y="1390"/>
                </a:cxn>
                <a:cxn ang="0">
                  <a:pos x="312" y="1415"/>
                </a:cxn>
                <a:cxn ang="0">
                  <a:pos x="190" y="1441"/>
                </a:cxn>
                <a:cxn ang="0">
                  <a:pos x="94" y="1461"/>
                </a:cxn>
                <a:cxn ang="0">
                  <a:pos x="2981" y="1496"/>
                </a:cxn>
                <a:cxn ang="0">
                  <a:pos x="2849" y="1461"/>
                </a:cxn>
                <a:cxn ang="0">
                  <a:pos x="2786" y="1448"/>
                </a:cxn>
                <a:cxn ang="0">
                  <a:pos x="2647" y="1410"/>
                </a:cxn>
                <a:cxn ang="0">
                  <a:pos x="2521" y="1367"/>
                </a:cxn>
                <a:cxn ang="0">
                  <a:pos x="2394" y="1314"/>
                </a:cxn>
                <a:cxn ang="0">
                  <a:pos x="2358" y="1293"/>
                </a:cxn>
                <a:cxn ang="0">
                  <a:pos x="2279" y="1237"/>
                </a:cxn>
                <a:cxn ang="0">
                  <a:pos x="2213" y="1168"/>
                </a:cxn>
                <a:cxn ang="0">
                  <a:pos x="2144" y="1078"/>
                </a:cxn>
                <a:cxn ang="0">
                  <a:pos x="2102" y="1011"/>
                </a:cxn>
                <a:cxn ang="0">
                  <a:pos x="2066" y="931"/>
                </a:cxn>
                <a:cxn ang="0">
                  <a:pos x="2037" y="861"/>
                </a:cxn>
                <a:cxn ang="0">
                  <a:pos x="2008" y="791"/>
                </a:cxn>
                <a:cxn ang="0">
                  <a:pos x="1967" y="697"/>
                </a:cxn>
                <a:cxn ang="0">
                  <a:pos x="1928" y="608"/>
                </a:cxn>
                <a:cxn ang="0">
                  <a:pos x="1882" y="507"/>
                </a:cxn>
                <a:cxn ang="0">
                  <a:pos x="1838" y="411"/>
                </a:cxn>
                <a:cxn ang="0">
                  <a:pos x="1794" y="320"/>
                </a:cxn>
                <a:cxn ang="0">
                  <a:pos x="1762" y="259"/>
                </a:cxn>
                <a:cxn ang="0">
                  <a:pos x="1727" y="191"/>
                </a:cxn>
                <a:cxn ang="0">
                  <a:pos x="1696" y="146"/>
                </a:cxn>
                <a:cxn ang="0">
                  <a:pos x="1676" y="121"/>
                </a:cxn>
                <a:cxn ang="0">
                  <a:pos x="1642" y="80"/>
                </a:cxn>
                <a:cxn ang="0">
                  <a:pos x="1598" y="38"/>
                </a:cxn>
                <a:cxn ang="0">
                  <a:pos x="1533" y="5"/>
                </a:cxn>
              </a:cxnLst>
              <a:rect l="0" t="0" r="r" b="b"/>
              <a:pathLst>
                <a:path w="2981" h="1496">
                  <a:moveTo>
                    <a:pt x="1503" y="0"/>
                  </a:moveTo>
                  <a:lnTo>
                    <a:pt x="1474" y="7"/>
                  </a:lnTo>
                  <a:lnTo>
                    <a:pt x="1441" y="15"/>
                  </a:lnTo>
                  <a:lnTo>
                    <a:pt x="1406" y="34"/>
                  </a:lnTo>
                  <a:lnTo>
                    <a:pt x="1377" y="58"/>
                  </a:lnTo>
                  <a:lnTo>
                    <a:pt x="1351" y="84"/>
                  </a:lnTo>
                  <a:lnTo>
                    <a:pt x="1329" y="109"/>
                  </a:lnTo>
                  <a:lnTo>
                    <a:pt x="1311" y="135"/>
                  </a:lnTo>
                  <a:lnTo>
                    <a:pt x="1290" y="168"/>
                  </a:lnTo>
                  <a:lnTo>
                    <a:pt x="1276" y="190"/>
                  </a:lnTo>
                  <a:lnTo>
                    <a:pt x="1258" y="223"/>
                  </a:lnTo>
                  <a:lnTo>
                    <a:pt x="1241" y="252"/>
                  </a:lnTo>
                  <a:lnTo>
                    <a:pt x="1222" y="285"/>
                  </a:lnTo>
                  <a:lnTo>
                    <a:pt x="1211" y="307"/>
                  </a:lnTo>
                  <a:lnTo>
                    <a:pt x="1197" y="334"/>
                  </a:lnTo>
                  <a:lnTo>
                    <a:pt x="1186" y="360"/>
                  </a:lnTo>
                  <a:lnTo>
                    <a:pt x="1175" y="383"/>
                  </a:lnTo>
                  <a:lnTo>
                    <a:pt x="1163" y="408"/>
                  </a:lnTo>
                  <a:lnTo>
                    <a:pt x="1151" y="439"/>
                  </a:lnTo>
                  <a:lnTo>
                    <a:pt x="1136" y="476"/>
                  </a:lnTo>
                  <a:lnTo>
                    <a:pt x="1123" y="505"/>
                  </a:lnTo>
                  <a:lnTo>
                    <a:pt x="1114" y="526"/>
                  </a:lnTo>
                  <a:lnTo>
                    <a:pt x="1099" y="558"/>
                  </a:lnTo>
                  <a:lnTo>
                    <a:pt x="1087" y="590"/>
                  </a:lnTo>
                  <a:lnTo>
                    <a:pt x="1077" y="612"/>
                  </a:lnTo>
                  <a:lnTo>
                    <a:pt x="1063" y="646"/>
                  </a:lnTo>
                  <a:lnTo>
                    <a:pt x="1053" y="674"/>
                  </a:lnTo>
                  <a:lnTo>
                    <a:pt x="1043" y="701"/>
                  </a:lnTo>
                  <a:lnTo>
                    <a:pt x="1033" y="728"/>
                  </a:lnTo>
                  <a:lnTo>
                    <a:pt x="1023" y="755"/>
                  </a:lnTo>
                  <a:lnTo>
                    <a:pt x="1013" y="781"/>
                  </a:lnTo>
                  <a:lnTo>
                    <a:pt x="1002" y="809"/>
                  </a:lnTo>
                  <a:lnTo>
                    <a:pt x="987" y="846"/>
                  </a:lnTo>
                  <a:lnTo>
                    <a:pt x="972" y="881"/>
                  </a:lnTo>
                  <a:lnTo>
                    <a:pt x="962" y="904"/>
                  </a:lnTo>
                  <a:lnTo>
                    <a:pt x="951" y="928"/>
                  </a:lnTo>
                  <a:lnTo>
                    <a:pt x="941" y="953"/>
                  </a:lnTo>
                  <a:lnTo>
                    <a:pt x="930" y="977"/>
                  </a:lnTo>
                  <a:lnTo>
                    <a:pt x="914" y="1008"/>
                  </a:lnTo>
                  <a:lnTo>
                    <a:pt x="898" y="1040"/>
                  </a:lnTo>
                  <a:lnTo>
                    <a:pt x="879" y="1070"/>
                  </a:lnTo>
                  <a:lnTo>
                    <a:pt x="858" y="1100"/>
                  </a:lnTo>
                  <a:lnTo>
                    <a:pt x="836" y="1130"/>
                  </a:lnTo>
                  <a:lnTo>
                    <a:pt x="810" y="1158"/>
                  </a:lnTo>
                  <a:lnTo>
                    <a:pt x="781" y="1190"/>
                  </a:lnTo>
                  <a:lnTo>
                    <a:pt x="761" y="1209"/>
                  </a:lnTo>
                  <a:lnTo>
                    <a:pt x="737" y="1230"/>
                  </a:lnTo>
                  <a:lnTo>
                    <a:pt x="709" y="1253"/>
                  </a:lnTo>
                  <a:lnTo>
                    <a:pt x="686" y="1269"/>
                  </a:lnTo>
                  <a:lnTo>
                    <a:pt x="654" y="1289"/>
                  </a:lnTo>
                  <a:lnTo>
                    <a:pt x="606" y="1316"/>
                  </a:lnTo>
                  <a:lnTo>
                    <a:pt x="566" y="1334"/>
                  </a:lnTo>
                  <a:lnTo>
                    <a:pt x="536" y="1345"/>
                  </a:lnTo>
                  <a:lnTo>
                    <a:pt x="508" y="1357"/>
                  </a:lnTo>
                  <a:lnTo>
                    <a:pt x="473" y="1370"/>
                  </a:lnTo>
                  <a:lnTo>
                    <a:pt x="437" y="1381"/>
                  </a:lnTo>
                  <a:lnTo>
                    <a:pt x="401" y="1390"/>
                  </a:lnTo>
                  <a:lnTo>
                    <a:pt x="374" y="1398"/>
                  </a:lnTo>
                  <a:lnTo>
                    <a:pt x="341" y="1407"/>
                  </a:lnTo>
                  <a:lnTo>
                    <a:pt x="312" y="1415"/>
                  </a:lnTo>
                  <a:lnTo>
                    <a:pt x="274" y="1423"/>
                  </a:lnTo>
                  <a:lnTo>
                    <a:pt x="230" y="1433"/>
                  </a:lnTo>
                  <a:lnTo>
                    <a:pt x="190" y="1441"/>
                  </a:lnTo>
                  <a:lnTo>
                    <a:pt x="160" y="1448"/>
                  </a:lnTo>
                  <a:lnTo>
                    <a:pt x="131" y="1454"/>
                  </a:lnTo>
                  <a:lnTo>
                    <a:pt x="94" y="1461"/>
                  </a:lnTo>
                  <a:lnTo>
                    <a:pt x="51" y="1473"/>
                  </a:lnTo>
                  <a:lnTo>
                    <a:pt x="0" y="1494"/>
                  </a:lnTo>
                  <a:lnTo>
                    <a:pt x="2981" y="1496"/>
                  </a:lnTo>
                  <a:lnTo>
                    <a:pt x="2933" y="1478"/>
                  </a:lnTo>
                  <a:lnTo>
                    <a:pt x="2883" y="1467"/>
                  </a:lnTo>
                  <a:lnTo>
                    <a:pt x="2849" y="1461"/>
                  </a:lnTo>
                  <a:lnTo>
                    <a:pt x="2809" y="1453"/>
                  </a:lnTo>
                  <a:lnTo>
                    <a:pt x="2761" y="1441"/>
                  </a:lnTo>
                  <a:lnTo>
                    <a:pt x="2786" y="1448"/>
                  </a:lnTo>
                  <a:lnTo>
                    <a:pt x="2731" y="1433"/>
                  </a:lnTo>
                  <a:lnTo>
                    <a:pt x="2700" y="1425"/>
                  </a:lnTo>
                  <a:lnTo>
                    <a:pt x="2647" y="1410"/>
                  </a:lnTo>
                  <a:lnTo>
                    <a:pt x="2599" y="1394"/>
                  </a:lnTo>
                  <a:lnTo>
                    <a:pt x="2559" y="1380"/>
                  </a:lnTo>
                  <a:lnTo>
                    <a:pt x="2521" y="1367"/>
                  </a:lnTo>
                  <a:lnTo>
                    <a:pt x="2478" y="1352"/>
                  </a:lnTo>
                  <a:lnTo>
                    <a:pt x="2442" y="1337"/>
                  </a:lnTo>
                  <a:lnTo>
                    <a:pt x="2394" y="1314"/>
                  </a:lnTo>
                  <a:lnTo>
                    <a:pt x="2374" y="1302"/>
                  </a:lnTo>
                  <a:lnTo>
                    <a:pt x="2373" y="1302"/>
                  </a:lnTo>
                  <a:lnTo>
                    <a:pt x="2358" y="1293"/>
                  </a:lnTo>
                  <a:lnTo>
                    <a:pt x="2331" y="1278"/>
                  </a:lnTo>
                  <a:lnTo>
                    <a:pt x="2305" y="1259"/>
                  </a:lnTo>
                  <a:lnTo>
                    <a:pt x="2279" y="1237"/>
                  </a:lnTo>
                  <a:lnTo>
                    <a:pt x="2260" y="1219"/>
                  </a:lnTo>
                  <a:lnTo>
                    <a:pt x="2238" y="1198"/>
                  </a:lnTo>
                  <a:lnTo>
                    <a:pt x="2213" y="1168"/>
                  </a:lnTo>
                  <a:lnTo>
                    <a:pt x="2188" y="1137"/>
                  </a:lnTo>
                  <a:lnTo>
                    <a:pt x="2167" y="1108"/>
                  </a:lnTo>
                  <a:lnTo>
                    <a:pt x="2144" y="1078"/>
                  </a:lnTo>
                  <a:lnTo>
                    <a:pt x="2129" y="1053"/>
                  </a:lnTo>
                  <a:lnTo>
                    <a:pt x="2115" y="1033"/>
                  </a:lnTo>
                  <a:lnTo>
                    <a:pt x="2102" y="1011"/>
                  </a:lnTo>
                  <a:lnTo>
                    <a:pt x="2089" y="986"/>
                  </a:lnTo>
                  <a:lnTo>
                    <a:pt x="2077" y="959"/>
                  </a:lnTo>
                  <a:lnTo>
                    <a:pt x="2066" y="931"/>
                  </a:lnTo>
                  <a:lnTo>
                    <a:pt x="2055" y="902"/>
                  </a:lnTo>
                  <a:lnTo>
                    <a:pt x="2046" y="883"/>
                  </a:lnTo>
                  <a:lnTo>
                    <a:pt x="2037" y="861"/>
                  </a:lnTo>
                  <a:lnTo>
                    <a:pt x="2028" y="839"/>
                  </a:lnTo>
                  <a:lnTo>
                    <a:pt x="2018" y="818"/>
                  </a:lnTo>
                  <a:lnTo>
                    <a:pt x="2008" y="791"/>
                  </a:lnTo>
                  <a:lnTo>
                    <a:pt x="1996" y="763"/>
                  </a:lnTo>
                  <a:lnTo>
                    <a:pt x="1981" y="725"/>
                  </a:lnTo>
                  <a:lnTo>
                    <a:pt x="1967" y="697"/>
                  </a:lnTo>
                  <a:lnTo>
                    <a:pt x="1952" y="667"/>
                  </a:lnTo>
                  <a:lnTo>
                    <a:pt x="1938" y="634"/>
                  </a:lnTo>
                  <a:lnTo>
                    <a:pt x="1928" y="608"/>
                  </a:lnTo>
                  <a:lnTo>
                    <a:pt x="1914" y="577"/>
                  </a:lnTo>
                  <a:lnTo>
                    <a:pt x="1903" y="549"/>
                  </a:lnTo>
                  <a:lnTo>
                    <a:pt x="1882" y="507"/>
                  </a:lnTo>
                  <a:lnTo>
                    <a:pt x="1866" y="468"/>
                  </a:lnTo>
                  <a:lnTo>
                    <a:pt x="1850" y="434"/>
                  </a:lnTo>
                  <a:lnTo>
                    <a:pt x="1838" y="411"/>
                  </a:lnTo>
                  <a:lnTo>
                    <a:pt x="1824" y="381"/>
                  </a:lnTo>
                  <a:lnTo>
                    <a:pt x="1807" y="346"/>
                  </a:lnTo>
                  <a:lnTo>
                    <a:pt x="1794" y="320"/>
                  </a:lnTo>
                  <a:lnTo>
                    <a:pt x="1783" y="301"/>
                  </a:lnTo>
                  <a:lnTo>
                    <a:pt x="1776" y="285"/>
                  </a:lnTo>
                  <a:lnTo>
                    <a:pt x="1762" y="259"/>
                  </a:lnTo>
                  <a:lnTo>
                    <a:pt x="1749" y="234"/>
                  </a:lnTo>
                  <a:lnTo>
                    <a:pt x="1738" y="213"/>
                  </a:lnTo>
                  <a:lnTo>
                    <a:pt x="1727" y="191"/>
                  </a:lnTo>
                  <a:lnTo>
                    <a:pt x="1714" y="172"/>
                  </a:lnTo>
                  <a:lnTo>
                    <a:pt x="1703" y="160"/>
                  </a:lnTo>
                  <a:lnTo>
                    <a:pt x="1696" y="146"/>
                  </a:lnTo>
                  <a:lnTo>
                    <a:pt x="1689" y="136"/>
                  </a:lnTo>
                  <a:lnTo>
                    <a:pt x="1681" y="126"/>
                  </a:lnTo>
                  <a:lnTo>
                    <a:pt x="1676" y="121"/>
                  </a:lnTo>
                  <a:lnTo>
                    <a:pt x="1667" y="110"/>
                  </a:lnTo>
                  <a:lnTo>
                    <a:pt x="1655" y="95"/>
                  </a:lnTo>
                  <a:lnTo>
                    <a:pt x="1642" y="80"/>
                  </a:lnTo>
                  <a:lnTo>
                    <a:pt x="1628" y="63"/>
                  </a:lnTo>
                  <a:lnTo>
                    <a:pt x="1613" y="50"/>
                  </a:lnTo>
                  <a:lnTo>
                    <a:pt x="1598" y="38"/>
                  </a:lnTo>
                  <a:lnTo>
                    <a:pt x="1582" y="25"/>
                  </a:lnTo>
                  <a:lnTo>
                    <a:pt x="1557" y="14"/>
                  </a:lnTo>
                  <a:lnTo>
                    <a:pt x="1533" y="5"/>
                  </a:lnTo>
                  <a:lnTo>
                    <a:pt x="1503" y="0"/>
                  </a:lnTo>
                </a:path>
              </a:pathLst>
            </a:custGeom>
            <a:noFill/>
            <a:ln w="19050" cap="rnd" cmpd="sng">
              <a:solidFill>
                <a:srgbClr val="FF0000"/>
              </a:solidFill>
              <a:prstDash val="solid"/>
              <a:round/>
              <a:headEnd type="none" w="med" len="med"/>
              <a:tailEnd type="none" w="med" len="med"/>
            </a:ln>
            <a:effectLst/>
          </p:spPr>
          <p:txBody>
            <a:bodyPr/>
            <a:lstStyle/>
            <a:p>
              <a:endParaRPr lang="en-US"/>
            </a:p>
          </p:txBody>
        </p:sp>
        <p:sp>
          <p:nvSpPr>
            <p:cNvPr id="82956" name="Line 12"/>
            <p:cNvSpPr>
              <a:spLocks noChangeShapeType="1"/>
            </p:cNvSpPr>
            <p:nvPr/>
          </p:nvSpPr>
          <p:spPr bwMode="auto">
            <a:xfrm>
              <a:off x="5376864" y="4908550"/>
              <a:ext cx="5534025" cy="1588"/>
            </a:xfrm>
            <a:prstGeom prst="line">
              <a:avLst/>
            </a:prstGeom>
            <a:noFill/>
            <a:ln w="19050">
              <a:solidFill>
                <a:schemeClr val="tx1"/>
              </a:solidFill>
              <a:round/>
              <a:headEnd/>
              <a:tailEnd/>
            </a:ln>
            <a:effectLst/>
          </p:spPr>
          <p:txBody>
            <a:bodyPr/>
            <a:lstStyle/>
            <a:p>
              <a:endParaRPr lang="en-US"/>
            </a:p>
          </p:txBody>
        </p:sp>
        <p:sp>
          <p:nvSpPr>
            <p:cNvPr id="82957" name="Text Box 13"/>
            <p:cNvSpPr txBox="1">
              <a:spLocks noChangeArrowheads="1"/>
            </p:cNvSpPr>
            <p:nvPr/>
          </p:nvSpPr>
          <p:spPr bwMode="auto">
            <a:xfrm>
              <a:off x="10912475" y="4672013"/>
              <a:ext cx="336550" cy="457200"/>
            </a:xfrm>
            <a:prstGeom prst="rect">
              <a:avLst/>
            </a:prstGeom>
            <a:noFill/>
            <a:ln w="12700">
              <a:noFill/>
              <a:miter lim="800000"/>
              <a:headEnd/>
              <a:tailEnd/>
            </a:ln>
            <a:effectLst/>
          </p:spPr>
          <p:txBody>
            <a:bodyPr wrap="none">
              <a:spAutoFit/>
            </a:bodyPr>
            <a:lstStyle/>
            <a:p>
              <a:r>
                <a:rPr lang="en-US" i="1">
                  <a:latin typeface="Book Antiqua" pitchFamily="18" charset="0"/>
                </a:rPr>
                <a:t>x</a:t>
              </a:r>
            </a:p>
          </p:txBody>
        </p:sp>
        <p:sp>
          <p:nvSpPr>
            <p:cNvPr id="82958" name="Line 14"/>
            <p:cNvSpPr>
              <a:spLocks noChangeShapeType="1"/>
            </p:cNvSpPr>
            <p:nvPr/>
          </p:nvSpPr>
          <p:spPr bwMode="auto">
            <a:xfrm>
              <a:off x="7435851" y="2182813"/>
              <a:ext cx="3175" cy="28495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59" name="Line 15"/>
            <p:cNvSpPr>
              <a:spLocks noChangeShapeType="1"/>
            </p:cNvSpPr>
            <p:nvPr/>
          </p:nvSpPr>
          <p:spPr bwMode="auto">
            <a:xfrm flipH="1">
              <a:off x="8883650" y="2182813"/>
              <a:ext cx="0" cy="28305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0" name="Line 16"/>
            <p:cNvSpPr>
              <a:spLocks noChangeShapeType="1"/>
            </p:cNvSpPr>
            <p:nvPr/>
          </p:nvSpPr>
          <p:spPr bwMode="auto">
            <a:xfrm flipH="1">
              <a:off x="9610725" y="1782763"/>
              <a:ext cx="6350" cy="352901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1" name="Line 17"/>
            <p:cNvSpPr>
              <a:spLocks noChangeShapeType="1"/>
            </p:cNvSpPr>
            <p:nvPr/>
          </p:nvSpPr>
          <p:spPr bwMode="auto">
            <a:xfrm flipH="1">
              <a:off x="10369550" y="1373188"/>
              <a:ext cx="0" cy="3687762"/>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62" name="Text Box 18"/>
            <p:cNvSpPr txBox="1">
              <a:spLocks noChangeArrowheads="1"/>
            </p:cNvSpPr>
            <p:nvPr/>
          </p:nvSpPr>
          <p:spPr bwMode="auto">
            <a:xfrm>
              <a:off x="5437189" y="50133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3</a:t>
              </a:r>
              <a:r>
                <a:rPr lang="en-US" i="1">
                  <a:latin typeface="Symbol" pitchFamily="18" charset="2"/>
                </a:rPr>
                <a:t>s</a:t>
              </a:r>
            </a:p>
          </p:txBody>
        </p:sp>
        <p:sp>
          <p:nvSpPr>
            <p:cNvPr id="82963" name="Text Box 19"/>
            <p:cNvSpPr txBox="1">
              <a:spLocks noChangeArrowheads="1"/>
            </p:cNvSpPr>
            <p:nvPr/>
          </p:nvSpPr>
          <p:spPr bwMode="auto">
            <a:xfrm>
              <a:off x="6942139" y="50133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1</a:t>
              </a:r>
              <a:r>
                <a:rPr lang="en-US" i="1">
                  <a:latin typeface="Symbol" pitchFamily="18" charset="2"/>
                </a:rPr>
                <a:t>s</a:t>
              </a:r>
            </a:p>
          </p:txBody>
        </p:sp>
        <p:sp>
          <p:nvSpPr>
            <p:cNvPr id="82964" name="Text Box 20"/>
            <p:cNvSpPr txBox="1">
              <a:spLocks noChangeArrowheads="1"/>
            </p:cNvSpPr>
            <p:nvPr/>
          </p:nvSpPr>
          <p:spPr bwMode="auto">
            <a:xfrm>
              <a:off x="6161089" y="5318126"/>
              <a:ext cx="101021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2</a:t>
              </a:r>
              <a:r>
                <a:rPr lang="en-US" i="1">
                  <a:latin typeface="Symbol" pitchFamily="18" charset="2"/>
                </a:rPr>
                <a:t>s</a:t>
              </a:r>
            </a:p>
          </p:txBody>
        </p:sp>
        <p:sp>
          <p:nvSpPr>
            <p:cNvPr id="82965" name="Text Box 21"/>
            <p:cNvSpPr txBox="1">
              <a:spLocks noChangeArrowheads="1"/>
            </p:cNvSpPr>
            <p:nvPr/>
          </p:nvSpPr>
          <p:spPr bwMode="auto">
            <a:xfrm>
              <a:off x="8356601" y="501332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+ 1</a:t>
              </a:r>
              <a:r>
                <a:rPr lang="en-US" i="1">
                  <a:latin typeface="Symbol" pitchFamily="18" charset="2"/>
                </a:rPr>
                <a:t>s</a:t>
              </a:r>
            </a:p>
          </p:txBody>
        </p:sp>
        <p:sp>
          <p:nvSpPr>
            <p:cNvPr id="82966" name="Text Box 22"/>
            <p:cNvSpPr txBox="1">
              <a:spLocks noChangeArrowheads="1"/>
            </p:cNvSpPr>
            <p:nvPr/>
          </p:nvSpPr>
          <p:spPr bwMode="auto">
            <a:xfrm>
              <a:off x="9080501" y="531812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+ 2</a:t>
              </a:r>
              <a:r>
                <a:rPr lang="en-US" i="1">
                  <a:latin typeface="Symbol" pitchFamily="18" charset="2"/>
                </a:rPr>
                <a:t>s</a:t>
              </a:r>
            </a:p>
          </p:txBody>
        </p:sp>
        <p:sp>
          <p:nvSpPr>
            <p:cNvPr id="82967" name="Text Box 23"/>
            <p:cNvSpPr txBox="1">
              <a:spLocks noChangeArrowheads="1"/>
            </p:cNvSpPr>
            <p:nvPr/>
          </p:nvSpPr>
          <p:spPr bwMode="auto">
            <a:xfrm>
              <a:off x="9842501" y="4994276"/>
              <a:ext cx="1042273" cy="461665"/>
            </a:xfrm>
            <a:prstGeom prst="rect">
              <a:avLst/>
            </a:prstGeom>
            <a:noFill/>
            <a:ln w="12700">
              <a:noFill/>
              <a:miter lim="800000"/>
              <a:headEnd/>
              <a:tailEnd/>
            </a:ln>
            <a:effectLst/>
          </p:spPr>
          <p:txBody>
            <a:bodyPr wrap="none">
              <a:spAutoFit/>
            </a:bodyPr>
            <a:lstStyle/>
            <a:p>
              <a:r>
                <a:rPr lang="en-US" i="1">
                  <a:latin typeface="Symbol" pitchFamily="18" charset="2"/>
                </a:rPr>
                <a:t>m</a:t>
              </a:r>
              <a:r>
                <a:rPr lang="en-US">
                  <a:latin typeface="Book Antiqua" pitchFamily="18" charset="0"/>
                </a:rPr>
                <a:t> + 3</a:t>
              </a:r>
              <a:r>
                <a:rPr lang="en-US" i="1">
                  <a:latin typeface="Symbol" pitchFamily="18" charset="2"/>
                </a:rPr>
                <a:t>s</a:t>
              </a:r>
            </a:p>
          </p:txBody>
        </p:sp>
        <p:sp>
          <p:nvSpPr>
            <p:cNvPr id="82968" name="Text Box 24"/>
            <p:cNvSpPr txBox="1">
              <a:spLocks noChangeArrowheads="1"/>
            </p:cNvSpPr>
            <p:nvPr/>
          </p:nvSpPr>
          <p:spPr bwMode="auto">
            <a:xfrm>
              <a:off x="7978775" y="4848226"/>
              <a:ext cx="362600" cy="461665"/>
            </a:xfrm>
            <a:prstGeom prst="rect">
              <a:avLst/>
            </a:prstGeom>
            <a:noFill/>
            <a:ln w="12700">
              <a:noFill/>
              <a:miter lim="800000"/>
              <a:headEnd/>
              <a:tailEnd/>
            </a:ln>
            <a:effectLst/>
          </p:spPr>
          <p:txBody>
            <a:bodyPr wrap="none">
              <a:spAutoFit/>
            </a:bodyPr>
            <a:lstStyle/>
            <a:p>
              <a:r>
                <a:rPr lang="en-US" i="1">
                  <a:latin typeface="Symbol" pitchFamily="18" charset="2"/>
                </a:rPr>
                <a:t>m</a:t>
              </a:r>
            </a:p>
          </p:txBody>
        </p:sp>
        <p:sp>
          <p:nvSpPr>
            <p:cNvPr id="82969" name="Line 25"/>
            <p:cNvSpPr>
              <a:spLocks noChangeShapeType="1"/>
            </p:cNvSpPr>
            <p:nvPr/>
          </p:nvSpPr>
          <p:spPr bwMode="auto">
            <a:xfrm flipH="1">
              <a:off x="5911850" y="1373189"/>
              <a:ext cx="0" cy="369093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sp>
          <p:nvSpPr>
            <p:cNvPr id="82970" name="Line 26"/>
            <p:cNvSpPr>
              <a:spLocks noChangeShapeType="1"/>
            </p:cNvSpPr>
            <p:nvPr/>
          </p:nvSpPr>
          <p:spPr bwMode="auto">
            <a:xfrm flipH="1">
              <a:off x="6673850" y="1785939"/>
              <a:ext cx="0" cy="3557587"/>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n-US"/>
            </a:p>
          </p:txBody>
        </p:sp>
        <p:grpSp>
          <p:nvGrpSpPr>
            <p:cNvPr id="82971" name="Group 27"/>
            <p:cNvGrpSpPr>
              <a:grpSpLocks/>
            </p:cNvGrpSpPr>
            <p:nvPr/>
          </p:nvGrpSpPr>
          <p:grpSpPr bwMode="auto">
            <a:xfrm>
              <a:off x="7439025" y="2025651"/>
              <a:ext cx="1428750" cy="461963"/>
              <a:chOff x="2514" y="1560"/>
              <a:chExt cx="912" cy="291"/>
            </a:xfrm>
          </p:grpSpPr>
          <p:sp>
            <p:nvSpPr>
              <p:cNvPr id="82972" name="Text Box 28"/>
              <p:cNvSpPr txBox="1">
                <a:spLocks noChangeArrowheads="1"/>
              </p:cNvSpPr>
              <p:nvPr/>
            </p:nvSpPr>
            <p:spPr bwMode="auto">
              <a:xfrm>
                <a:off x="2648" y="1560"/>
                <a:ext cx="725" cy="291"/>
              </a:xfrm>
              <a:prstGeom prst="rect">
                <a:avLst/>
              </a:prstGeom>
              <a:noFill/>
              <a:ln w="12700">
                <a:noFill/>
                <a:miter lim="800000"/>
                <a:headEnd/>
                <a:tailEnd/>
              </a:ln>
              <a:effectLst/>
            </p:spPr>
            <p:txBody>
              <a:bodyPr wrap="none">
                <a:spAutoFit/>
              </a:bodyPr>
              <a:lstStyle/>
              <a:p>
                <a:r>
                  <a:rPr lang="en-US">
                    <a:latin typeface="Book Antiqua" pitchFamily="18" charset="0"/>
                  </a:rPr>
                  <a:t>68.26%</a:t>
                </a:r>
              </a:p>
            </p:txBody>
          </p:sp>
          <p:sp>
            <p:nvSpPr>
              <p:cNvPr id="82973" name="Line 29"/>
              <p:cNvSpPr>
                <a:spLocks noChangeShapeType="1"/>
              </p:cNvSpPr>
              <p:nvPr/>
            </p:nvSpPr>
            <p:spPr bwMode="auto">
              <a:xfrm>
                <a:off x="3270"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74" name="Line 30"/>
              <p:cNvSpPr>
                <a:spLocks noChangeShapeType="1"/>
              </p:cNvSpPr>
              <p:nvPr/>
            </p:nvSpPr>
            <p:spPr bwMode="auto">
              <a:xfrm flipH="1">
                <a:off x="2514" y="1686"/>
                <a:ext cx="15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p:nvGrpSpPr>
            <p:cNvPr id="82975" name="Group 31"/>
            <p:cNvGrpSpPr>
              <a:grpSpLocks/>
            </p:cNvGrpSpPr>
            <p:nvPr/>
          </p:nvGrpSpPr>
          <p:grpSpPr bwMode="auto">
            <a:xfrm>
              <a:off x="6689725" y="1616076"/>
              <a:ext cx="2895600" cy="461963"/>
              <a:chOff x="2046" y="1302"/>
              <a:chExt cx="1824" cy="291"/>
            </a:xfrm>
          </p:grpSpPr>
          <p:sp>
            <p:nvSpPr>
              <p:cNvPr id="82976" name="Text Box 32"/>
              <p:cNvSpPr txBox="1">
                <a:spLocks noChangeArrowheads="1"/>
              </p:cNvSpPr>
              <p:nvPr/>
            </p:nvSpPr>
            <p:spPr bwMode="auto">
              <a:xfrm>
                <a:off x="2652" y="1302"/>
                <a:ext cx="715" cy="291"/>
              </a:xfrm>
              <a:prstGeom prst="rect">
                <a:avLst/>
              </a:prstGeom>
              <a:noFill/>
              <a:ln w="12700">
                <a:noFill/>
                <a:miter lim="800000"/>
                <a:headEnd/>
                <a:tailEnd/>
              </a:ln>
              <a:effectLst/>
            </p:spPr>
            <p:txBody>
              <a:bodyPr wrap="none">
                <a:spAutoFit/>
              </a:bodyPr>
              <a:lstStyle/>
              <a:p>
                <a:r>
                  <a:rPr lang="en-US">
                    <a:latin typeface="Book Antiqua" pitchFamily="18" charset="0"/>
                  </a:rPr>
                  <a:t>95.44%</a:t>
                </a:r>
              </a:p>
            </p:txBody>
          </p:sp>
          <p:sp>
            <p:nvSpPr>
              <p:cNvPr id="82977" name="Line 33"/>
              <p:cNvSpPr>
                <a:spLocks noChangeShapeType="1"/>
              </p:cNvSpPr>
              <p:nvPr/>
            </p:nvSpPr>
            <p:spPr bwMode="auto">
              <a:xfrm flipH="1">
                <a:off x="2046" y="1434"/>
                <a:ext cx="618"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78" name="Line 34"/>
              <p:cNvSpPr>
                <a:spLocks noChangeShapeType="1"/>
              </p:cNvSpPr>
              <p:nvPr/>
            </p:nvSpPr>
            <p:spPr bwMode="auto">
              <a:xfrm>
                <a:off x="3264" y="1434"/>
                <a:ext cx="606"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p:nvGrpSpPr>
            <p:cNvPr id="82979" name="Group 35"/>
            <p:cNvGrpSpPr>
              <a:grpSpLocks/>
            </p:cNvGrpSpPr>
            <p:nvPr/>
          </p:nvGrpSpPr>
          <p:grpSpPr bwMode="auto">
            <a:xfrm>
              <a:off x="5956300" y="1216026"/>
              <a:ext cx="4381500" cy="461963"/>
              <a:chOff x="1584" y="1050"/>
              <a:chExt cx="2760" cy="291"/>
            </a:xfrm>
          </p:grpSpPr>
          <p:sp>
            <p:nvSpPr>
              <p:cNvPr id="82980" name="Text Box 36"/>
              <p:cNvSpPr txBox="1">
                <a:spLocks noChangeArrowheads="1"/>
              </p:cNvSpPr>
              <p:nvPr/>
            </p:nvSpPr>
            <p:spPr bwMode="auto">
              <a:xfrm>
                <a:off x="2652" y="1050"/>
                <a:ext cx="715" cy="291"/>
              </a:xfrm>
              <a:prstGeom prst="rect">
                <a:avLst/>
              </a:prstGeom>
              <a:noFill/>
              <a:ln w="12700">
                <a:noFill/>
                <a:miter lim="800000"/>
                <a:headEnd/>
                <a:tailEnd/>
              </a:ln>
              <a:effectLst/>
            </p:spPr>
            <p:txBody>
              <a:bodyPr wrap="none">
                <a:spAutoFit/>
              </a:bodyPr>
              <a:lstStyle/>
              <a:p>
                <a:r>
                  <a:rPr lang="en-US">
                    <a:latin typeface="Book Antiqua" pitchFamily="18" charset="0"/>
                  </a:rPr>
                  <a:t>99.72%</a:t>
                </a:r>
              </a:p>
            </p:txBody>
          </p:sp>
          <p:sp>
            <p:nvSpPr>
              <p:cNvPr id="82981" name="Line 37"/>
              <p:cNvSpPr>
                <a:spLocks noChangeShapeType="1"/>
              </p:cNvSpPr>
              <p:nvPr/>
            </p:nvSpPr>
            <p:spPr bwMode="auto">
              <a:xfrm>
                <a:off x="3270"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sp>
            <p:nvSpPr>
              <p:cNvPr id="82982" name="Line 38"/>
              <p:cNvSpPr>
                <a:spLocks noChangeShapeType="1"/>
              </p:cNvSpPr>
              <p:nvPr/>
            </p:nvSpPr>
            <p:spPr bwMode="auto">
              <a:xfrm flipH="1">
                <a:off x="1584" y="1176"/>
                <a:ext cx="1074" cy="0"/>
              </a:xfrm>
              <a:prstGeom prst="line">
                <a:avLst/>
              </a:prstGeom>
              <a:noFill/>
              <a:ln w="12700">
                <a:solidFill>
                  <a:schemeClr val="tx1"/>
                </a:solidFill>
                <a:round/>
                <a:headEnd/>
                <a:tailEnd type="triangle" w="med" len="med"/>
              </a:ln>
              <a:effectLst>
                <a:outerShdw dist="17961" dir="2700000" algn="ctr" rotWithShape="0">
                  <a:srgbClr val="292929"/>
                </a:outerShdw>
              </a:effectLst>
            </p:spPr>
            <p:txBody>
              <a:bodyPr/>
              <a:lstStyle/>
              <a:p>
                <a:endParaRPr lang="en-US"/>
              </a:p>
            </p:txBody>
          </p:sp>
        </p:grpSp>
      </p:grpSp>
      <p:sp>
        <p:nvSpPr>
          <p:cNvPr id="3" name="Rectangle 2"/>
          <p:cNvSpPr/>
          <p:nvPr/>
        </p:nvSpPr>
        <p:spPr>
          <a:xfrm>
            <a:off x="6468217" y="1612880"/>
            <a:ext cx="5442534" cy="3416320"/>
          </a:xfrm>
          <a:prstGeom prst="rect">
            <a:avLst/>
          </a:prstGeom>
        </p:spPr>
        <p:txBody>
          <a:bodyPr wrap="square">
            <a:spAutoFit/>
          </a:bodyPr>
          <a:lstStyle/>
          <a:p>
            <a:r>
              <a:rPr lang="en-IN" dirty="0"/>
              <a:t>Recall the team member with a </a:t>
            </a:r>
            <a:r>
              <a:rPr lang="en-IN" dirty="0" err="1"/>
              <a:t>a</a:t>
            </a:r>
            <a:r>
              <a:rPr lang="en-IN" dirty="0"/>
              <a:t> job offer of Rs.15 lakh in Hyderabad.</a:t>
            </a:r>
          </a:p>
          <a:p>
            <a:r>
              <a:rPr lang="en-IN" dirty="0"/>
              <a:t>Should you try and retain him </a:t>
            </a:r>
            <a:r>
              <a:rPr lang="en-IN" b="1" u="sng" dirty="0"/>
              <a:t>or</a:t>
            </a:r>
            <a:r>
              <a:rPr lang="en-IN" dirty="0"/>
              <a:t> start the separation process? </a:t>
            </a:r>
          </a:p>
          <a:p>
            <a:r>
              <a:rPr lang="en-IN" dirty="0"/>
              <a:t>Recall also for his level in </a:t>
            </a:r>
            <a:r>
              <a:rPr lang="en-IN" dirty="0" err="1"/>
              <a:t>Hyd</a:t>
            </a:r>
            <a:r>
              <a:rPr lang="en-IN" dirty="0"/>
              <a:t>, </a:t>
            </a:r>
            <a:r>
              <a:rPr lang="en-IN" dirty="0">
                <a:latin typeface="Symbol" panose="05050102010706020507" pitchFamily="18" charset="2"/>
              </a:rPr>
              <a:t>m</a:t>
            </a:r>
            <a:r>
              <a:rPr lang="en-IN" dirty="0"/>
              <a:t> = Rs.8 lakh and </a:t>
            </a:r>
            <a:r>
              <a:rPr lang="en-IN" dirty="0">
                <a:latin typeface="Symbol" panose="05050102010706020507" pitchFamily="18" charset="2"/>
              </a:rPr>
              <a:t>s</a:t>
            </a:r>
            <a:r>
              <a:rPr lang="en-IN" dirty="0"/>
              <a:t> = Rs.2 lakh. </a:t>
            </a:r>
            <a:endParaRPr lang="en-IN" dirty="0" smtClean="0"/>
          </a:p>
          <a:p>
            <a:r>
              <a:rPr lang="en-IN" dirty="0" smtClean="0"/>
              <a:t>z score is 3.5</a:t>
            </a:r>
          </a:p>
          <a:p>
            <a:r>
              <a:rPr lang="en-IN" dirty="0" smtClean="0"/>
              <a:t>Suppose the salaries for his profile and level are bell shaped</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23000" y="1094760"/>
              <a:ext cx="11068200" cy="4525560"/>
            </p14:xfrm>
          </p:contentPart>
        </mc:Choice>
        <mc:Fallback xmlns="">
          <p:pic>
            <p:nvPicPr>
              <p:cNvPr id="4" name="Ink 3"/>
              <p:cNvPicPr/>
              <p:nvPr/>
            </p:nvPicPr>
            <p:blipFill>
              <a:blip r:embed="rId4"/>
              <a:stretch>
                <a:fillRect/>
              </a:stretch>
            </p:blipFill>
            <p:spPr>
              <a:xfrm>
                <a:off x="410760" y="1083960"/>
                <a:ext cx="11092320" cy="4543200"/>
              </a:xfrm>
              <a:prstGeom prst="rect">
                <a:avLst/>
              </a:prstGeom>
            </p:spPr>
          </p:pic>
        </mc:Fallback>
      </mc:AlternateContent>
    </p:spTree>
    <p:extLst>
      <p:ext uri="{BB962C8B-B14F-4D97-AF65-F5344CB8AC3E}">
        <p14:creationId xmlns:p14="http://schemas.microsoft.com/office/powerpoint/2010/main" val="1953473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85800" y="1524000"/>
            <a:ext cx="10820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algn="l" defTabSz="852488"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anose="05000000000000000000"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anose="05000000000000000000" pitchFamily="2" charset="2"/>
              <a:buChar char="n"/>
              <a:defRPr sz="2000">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a:lstStyle>
          <a:p>
            <a:pPr>
              <a:lnSpc>
                <a:spcPct val="80000"/>
              </a:lnSpc>
              <a:spcBef>
                <a:spcPct val="40000"/>
              </a:spcBef>
              <a:defRPr/>
            </a:pPr>
            <a:r>
              <a:rPr lang="en-US" altLang="en-US" dirty="0" smtClean="0"/>
              <a:t>Standard Deviation as a Distance Measure</a:t>
            </a:r>
          </a:p>
          <a:p>
            <a:pPr>
              <a:lnSpc>
                <a:spcPct val="80000"/>
              </a:lnSpc>
              <a:spcBef>
                <a:spcPct val="40000"/>
              </a:spcBef>
              <a:defRPr/>
            </a:pPr>
            <a:r>
              <a:rPr lang="en-US" altLang="en-US" dirty="0" smtClean="0"/>
              <a:t>Z Score</a:t>
            </a:r>
          </a:p>
          <a:p>
            <a:pPr>
              <a:lnSpc>
                <a:spcPct val="80000"/>
              </a:lnSpc>
              <a:spcBef>
                <a:spcPct val="40000"/>
              </a:spcBef>
              <a:defRPr/>
            </a:pPr>
            <a:r>
              <a:rPr lang="en-US" dirty="0"/>
              <a:t>Chebyshev’s </a:t>
            </a:r>
            <a:r>
              <a:rPr lang="en-US" dirty="0" smtClean="0"/>
              <a:t>Theorem</a:t>
            </a:r>
          </a:p>
          <a:p>
            <a:pPr>
              <a:lnSpc>
                <a:spcPct val="80000"/>
              </a:lnSpc>
              <a:spcBef>
                <a:spcPct val="40000"/>
              </a:spcBef>
              <a:defRPr/>
            </a:pPr>
            <a:r>
              <a:rPr lang="en-US" dirty="0"/>
              <a:t>Chebyshev’s </a:t>
            </a:r>
            <a:r>
              <a:rPr lang="en-US" dirty="0" smtClean="0"/>
              <a:t>Theorem &amp; Outliers</a:t>
            </a:r>
          </a:p>
          <a:p>
            <a:pPr>
              <a:lnSpc>
                <a:spcPct val="80000"/>
              </a:lnSpc>
              <a:spcBef>
                <a:spcPct val="40000"/>
              </a:spcBef>
              <a:defRPr/>
            </a:pPr>
            <a:r>
              <a:rPr lang="en-US" altLang="en-US" dirty="0" smtClean="0"/>
              <a:t>Empirical Rule &amp; Outliers</a:t>
            </a:r>
          </a:p>
        </p:txBody>
      </p:sp>
      <p:sp>
        <p:nvSpPr>
          <p:cNvPr id="7" name="Rectangle 2"/>
          <p:cNvSpPr txBox="1">
            <a:spLocks noChangeArrowheads="1"/>
          </p:cNvSpPr>
          <p:nvPr/>
        </p:nvSpPr>
        <p:spPr bwMode="auto">
          <a:xfrm>
            <a:off x="152400" y="228600"/>
            <a:ext cx="7383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nchor="b"/>
          <a:lstStyle>
            <a:lvl1pPr algn="ctr" defTabSz="852488" rtl="0" eaLnBrk="0" fontAlgn="base" hangingPunct="0">
              <a:spcBef>
                <a:spcPct val="0"/>
              </a:spcBef>
              <a:spcAft>
                <a:spcPct val="0"/>
              </a:spcAft>
              <a:defRPr sz="3600">
                <a:solidFill>
                  <a:schemeClr val="tx2"/>
                </a:solidFill>
                <a:latin typeface="+mj-lt"/>
                <a:ea typeface="+mj-ea"/>
                <a:cs typeface="+mj-cs"/>
              </a:defRPr>
            </a:lvl1pPr>
            <a:lvl2pPr algn="ctr" defTabSz="852488" rtl="0" eaLnBrk="0" fontAlgn="base" hangingPunct="0">
              <a:spcBef>
                <a:spcPct val="0"/>
              </a:spcBef>
              <a:spcAft>
                <a:spcPct val="0"/>
              </a:spcAft>
              <a:defRPr sz="3600">
                <a:solidFill>
                  <a:schemeClr val="tx2"/>
                </a:solidFill>
                <a:latin typeface="Arial" pitchFamily="34" charset="0"/>
              </a:defRPr>
            </a:lvl2pPr>
            <a:lvl3pPr algn="ctr" defTabSz="852488" rtl="0" eaLnBrk="0" fontAlgn="base" hangingPunct="0">
              <a:spcBef>
                <a:spcPct val="0"/>
              </a:spcBef>
              <a:spcAft>
                <a:spcPct val="0"/>
              </a:spcAft>
              <a:defRPr sz="3600">
                <a:solidFill>
                  <a:schemeClr val="tx2"/>
                </a:solidFill>
                <a:latin typeface="Arial" pitchFamily="34" charset="0"/>
              </a:defRPr>
            </a:lvl3pPr>
            <a:lvl4pPr algn="ctr" defTabSz="852488" rtl="0" eaLnBrk="0" fontAlgn="base" hangingPunct="0">
              <a:spcBef>
                <a:spcPct val="0"/>
              </a:spcBef>
              <a:spcAft>
                <a:spcPct val="0"/>
              </a:spcAft>
              <a:defRPr sz="3600">
                <a:solidFill>
                  <a:schemeClr val="tx2"/>
                </a:solidFill>
                <a:latin typeface="Arial" pitchFamily="34" charset="0"/>
              </a:defRPr>
            </a:lvl4pPr>
            <a:lvl5pPr algn="ctr" defTabSz="852488" rtl="0" eaLnBrk="0" fontAlgn="base" hangingPunct="0">
              <a:spcBef>
                <a:spcPct val="0"/>
              </a:spcBef>
              <a:spcAft>
                <a:spcPct val="0"/>
              </a:spcAft>
              <a:defRPr sz="36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algn="l">
              <a:defRPr/>
            </a:pPr>
            <a:r>
              <a:rPr lang="en-US" altLang="en-US" kern="0" dirty="0" smtClean="0">
                <a:solidFill>
                  <a:srgbClr val="FF0000"/>
                </a:solidFill>
                <a:effectLst>
                  <a:outerShdw blurRad="38100" dist="38100" dir="2700000" algn="tl">
                    <a:srgbClr val="000000">
                      <a:alpha val="43137"/>
                    </a:srgbClr>
                  </a:outerShdw>
                </a:effectLst>
              </a:rPr>
              <a:t>Takeaways</a:t>
            </a:r>
            <a:endParaRPr lang="en-US" altLang="en-US" kern="0"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412360" y="1417680"/>
              <a:ext cx="9574920" cy="5301360"/>
            </p14:xfrm>
          </p:contentPart>
        </mc:Choice>
        <mc:Fallback xmlns="">
          <p:pic>
            <p:nvPicPr>
              <p:cNvPr id="2" name="Ink 1"/>
              <p:cNvPicPr/>
              <p:nvPr/>
            </p:nvPicPr>
            <p:blipFill>
              <a:blip r:embed="rId4"/>
              <a:stretch>
                <a:fillRect/>
              </a:stretch>
            </p:blipFill>
            <p:spPr>
              <a:xfrm>
                <a:off x="2401560" y="1405440"/>
                <a:ext cx="9591480" cy="5317920"/>
              </a:xfrm>
              <a:prstGeom prst="rect">
                <a:avLst/>
              </a:prstGeom>
            </p:spPr>
          </p:pic>
        </mc:Fallback>
      </mc:AlternateContent>
    </p:spTree>
    <p:extLst>
      <p:ext uri="{BB962C8B-B14F-4D97-AF65-F5344CB8AC3E}">
        <p14:creationId xmlns:p14="http://schemas.microsoft.com/office/powerpoint/2010/main" val="1130880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28600" y="152400"/>
            <a:ext cx="8534400" cy="777875"/>
          </a:xfrm>
        </p:spPr>
        <p:txBody>
          <a:bodyPr/>
          <a:lstStyle/>
          <a:p>
            <a:r>
              <a:rPr lang="en-US" altLang="en-US" sz="4000" dirty="0" smtClean="0"/>
              <a:t>Comparing Different-Looking Values </a:t>
            </a:r>
            <a:endParaRPr lang="en-US" altLang="en-US" sz="4000" dirty="0"/>
          </a:p>
        </p:txBody>
      </p:sp>
      <p:sp>
        <p:nvSpPr>
          <p:cNvPr id="137219" name="Rectangle 3"/>
          <p:cNvSpPr>
            <a:spLocks noGrp="1" noChangeArrowheads="1"/>
          </p:cNvSpPr>
          <p:nvPr>
            <p:ph idx="1"/>
          </p:nvPr>
        </p:nvSpPr>
        <p:spPr bwMode="auto">
          <a:xfrm>
            <a:off x="228600" y="1371600"/>
            <a:ext cx="11658600" cy="38100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6838" lvl="1" indent="0">
              <a:buNone/>
            </a:pPr>
            <a:r>
              <a:rPr lang="en-US" altLang="en-US" sz="2800" dirty="0"/>
              <a:t>You have a job offer of Rs.8.2 lakh in Hyderabad and another of Rs8.6 lakh in Bangalore.  The mean and variance for similar jobs in Hyderabad were Rs.7 lakh and Rs.9 lakh, while for Bangalore, these were Rs.7.4 lakh and Rs.12.25 lakh.  Which is a better job offer?</a:t>
            </a:r>
          </a:p>
          <a:p>
            <a:pPr marL="96838" lvl="1" indent="0">
              <a:buNone/>
            </a:pPr>
            <a:endParaRPr lang="en-US" altLang="en-US" sz="2800" dirty="0"/>
          </a:p>
          <a:p>
            <a:pPr marL="96838" lvl="1" indent="0">
              <a:buFontTx/>
              <a:buNone/>
            </a:pPr>
            <a:r>
              <a:rPr lang="en-US" altLang="en-US" sz="2800" dirty="0"/>
              <a:t>The Feb “high” temperature averaged </a:t>
            </a:r>
            <a:r>
              <a:rPr lang="en-US" altLang="en-US" sz="2800" dirty="0" smtClean="0"/>
              <a:t>30</a:t>
            </a:r>
            <a:r>
              <a:rPr lang="en-US" altLang="en-US" sz="2800" baseline="30000" dirty="0" smtClean="0"/>
              <a:t>o</a:t>
            </a:r>
            <a:r>
              <a:rPr lang="en-US" altLang="en-US" sz="2800" dirty="0" smtClean="0"/>
              <a:t>C </a:t>
            </a:r>
            <a:r>
              <a:rPr lang="en-US" altLang="en-US" sz="2800" dirty="0"/>
              <a:t>with variance </a:t>
            </a:r>
            <a:r>
              <a:rPr lang="en-US" altLang="en-US" sz="2800" dirty="0" smtClean="0"/>
              <a:t>100</a:t>
            </a:r>
            <a:r>
              <a:rPr lang="en-US" altLang="en-US" sz="2800" baseline="30000" dirty="0" smtClean="0"/>
              <a:t>o</a:t>
            </a:r>
            <a:r>
              <a:rPr lang="en-US" altLang="en-US" sz="2800" dirty="0"/>
              <a:t>C, while in </a:t>
            </a:r>
            <a:r>
              <a:rPr lang="en-US" altLang="en-US" sz="2800" dirty="0" smtClean="0"/>
              <a:t>May these </a:t>
            </a:r>
            <a:r>
              <a:rPr lang="en-US" altLang="en-US" sz="2800" dirty="0"/>
              <a:t>were </a:t>
            </a:r>
            <a:r>
              <a:rPr lang="en-US" altLang="en-US" sz="2800" dirty="0" smtClean="0"/>
              <a:t>40</a:t>
            </a:r>
            <a:r>
              <a:rPr lang="en-US" altLang="en-US" sz="2800" baseline="30000" dirty="0" smtClean="0"/>
              <a:t>o</a:t>
            </a:r>
            <a:r>
              <a:rPr lang="en-US" altLang="en-US" sz="2800" dirty="0"/>
              <a:t>C and </a:t>
            </a:r>
            <a:r>
              <a:rPr lang="en-US" altLang="en-US" sz="2800" dirty="0" smtClean="0"/>
              <a:t>64</a:t>
            </a:r>
            <a:r>
              <a:rPr lang="en-US" altLang="en-US" sz="2800" baseline="30000" dirty="0" smtClean="0"/>
              <a:t>o</a:t>
            </a:r>
            <a:r>
              <a:rPr lang="en-US" altLang="en-US" sz="2800" dirty="0"/>
              <a:t>C.  When is it more unusual to have a high of </a:t>
            </a:r>
            <a:r>
              <a:rPr lang="en-US" altLang="en-US" sz="2800" dirty="0" smtClean="0"/>
              <a:t>35</a:t>
            </a:r>
            <a:r>
              <a:rPr lang="en-US" altLang="en-US" sz="2800" baseline="30000" dirty="0" smtClean="0"/>
              <a:t>o</a:t>
            </a:r>
            <a:r>
              <a:rPr lang="en-US" altLang="en-US" sz="2800" dirty="0"/>
              <a:t>C?</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11440" y="897840"/>
              <a:ext cx="9980640" cy="4151520"/>
            </p14:xfrm>
          </p:contentPart>
        </mc:Choice>
        <mc:Fallback xmlns="">
          <p:pic>
            <p:nvPicPr>
              <p:cNvPr id="2" name="Ink 1"/>
              <p:cNvPicPr/>
              <p:nvPr/>
            </p:nvPicPr>
            <p:blipFill>
              <a:blip r:embed="rId4"/>
              <a:stretch>
                <a:fillRect/>
              </a:stretch>
            </p:blipFill>
            <p:spPr>
              <a:xfrm>
                <a:off x="1702080" y="888840"/>
                <a:ext cx="9999720" cy="4169880"/>
              </a:xfrm>
              <a:prstGeom prst="rect">
                <a:avLst/>
              </a:prstGeom>
            </p:spPr>
          </p:pic>
        </mc:Fallback>
      </mc:AlternateContent>
    </p:spTree>
    <p:extLst>
      <p:ext uri="{BB962C8B-B14F-4D97-AF65-F5344CB8AC3E}">
        <p14:creationId xmlns:p14="http://schemas.microsoft.com/office/powerpoint/2010/main" val="279829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8600" y="152400"/>
            <a:ext cx="10515600" cy="701675"/>
          </a:xfrm>
        </p:spPr>
        <p:txBody>
          <a:bodyPr>
            <a:normAutofit fontScale="90000"/>
          </a:bodyPr>
          <a:lstStyle/>
          <a:p>
            <a:r>
              <a:rPr lang="en-US" altLang="en-US" sz="4000" dirty="0"/>
              <a:t>The Standard Deviation as a </a:t>
            </a:r>
            <a:r>
              <a:rPr lang="en-US" altLang="en-US" sz="4000" dirty="0" smtClean="0"/>
              <a:t>Distance Measure</a:t>
            </a:r>
            <a:endParaRPr lang="en-US" altLang="en-US" sz="4000" dirty="0"/>
          </a:p>
        </p:txBody>
      </p:sp>
      <mc:AlternateContent xmlns:mc="http://schemas.openxmlformats.org/markup-compatibility/2006" xmlns:a14="http://schemas.microsoft.com/office/drawing/2010/main">
        <mc:Choice Requires="a14">
          <p:sp>
            <p:nvSpPr>
              <p:cNvPr id="136195" name="Rectangle 3"/>
              <p:cNvSpPr>
                <a:spLocks noGrp="1" noChangeArrowheads="1"/>
              </p:cNvSpPr>
              <p:nvPr>
                <p:ph idx="1"/>
              </p:nvPr>
            </p:nvSpPr>
            <p:spPr bwMode="auto">
              <a:xfrm>
                <a:off x="304800" y="1066800"/>
                <a:ext cx="11430000" cy="3122714"/>
              </a:xfrm>
              <a:solidFill>
                <a:srgbClr val="FFFFFF"/>
              </a:solid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indent="0">
                  <a:lnSpc>
                    <a:spcPct val="90000"/>
                  </a:lnSpc>
                </a:pPr>
                <a:r>
                  <a:rPr lang="en-US" altLang="en-US" sz="2400" dirty="0" smtClean="0"/>
                  <a:t>How many standard deviations is the data point from the mean</a:t>
                </a:r>
              </a:p>
              <a:p>
                <a:pPr indent="0">
                  <a:lnSpc>
                    <a:spcPct val="90000"/>
                  </a:lnSpc>
                </a:pPr>
                <a:endParaRPr lang="en-US" altLang="en-US" sz="2400" dirty="0" smtClean="0"/>
              </a:p>
              <a:p>
                <a:pPr indent="0">
                  <a:lnSpc>
                    <a:spcPct val="90000"/>
                  </a:lnSpc>
                </a:pPr>
                <a14:m>
                  <m:oMathPara xmlns:m="http://schemas.openxmlformats.org/officeDocument/2006/math">
                    <m:oMathParaPr>
                      <m:jc m:val="centerGroup"/>
                    </m:oMathParaPr>
                    <m:oMath xmlns:m="http://schemas.openxmlformats.org/officeDocument/2006/math">
                      <m:r>
                        <a:rPr lang="en-IN" altLang="en-US" sz="2400" b="0" i="1" smtClean="0">
                          <a:latin typeface="Cambria Math" panose="02040503050406030204" pitchFamily="18" charset="0"/>
                        </a:rPr>
                        <m:t>𝑧</m:t>
                      </m:r>
                      <m:r>
                        <a:rPr lang="en-IN" altLang="en-US" sz="2400" b="0" i="1" smtClean="0">
                          <a:latin typeface="Cambria Math" panose="02040503050406030204" pitchFamily="18" charset="0"/>
                        </a:rPr>
                        <m:t>= </m:t>
                      </m:r>
                      <m:f>
                        <m:fPr>
                          <m:ctrlPr>
                            <a:rPr lang="en-IN" altLang="en-US" sz="2400" b="0" i="1" smtClean="0">
                              <a:latin typeface="Cambria Math" panose="02040503050406030204" pitchFamily="18" charset="0"/>
                            </a:rPr>
                          </m:ctrlPr>
                        </m:fPr>
                        <m:num>
                          <m:r>
                            <a:rPr lang="en-IN" altLang="en-US" sz="2400" b="0" i="1" smtClean="0">
                              <a:latin typeface="Cambria Math" panose="02040503050406030204" pitchFamily="18" charset="0"/>
                            </a:rPr>
                            <m:t>𝑥</m:t>
                          </m:r>
                          <m:r>
                            <a:rPr lang="en-IN" altLang="en-US" sz="2400" b="0" i="1" smtClean="0">
                              <a:latin typeface="Cambria Math" panose="02040503050406030204" pitchFamily="18" charset="0"/>
                            </a:rPr>
                            <m:t>−</m:t>
                          </m:r>
                          <m:acc>
                            <m:accPr>
                              <m:chr m:val="̅"/>
                              <m:ctrlPr>
                                <a:rPr lang="en-IN" altLang="en-US" sz="2400" b="0" i="1" smtClean="0">
                                  <a:latin typeface="Cambria Math" panose="02040503050406030204" pitchFamily="18" charset="0"/>
                                </a:rPr>
                              </m:ctrlPr>
                            </m:accPr>
                            <m:e>
                              <m:r>
                                <a:rPr lang="en-IN" altLang="en-US" sz="2400" b="0" i="1" smtClean="0">
                                  <a:latin typeface="Cambria Math" panose="02040503050406030204" pitchFamily="18" charset="0"/>
                                </a:rPr>
                                <m:t>𝑋</m:t>
                              </m:r>
                            </m:e>
                          </m:acc>
                        </m:num>
                        <m:den>
                          <m:r>
                            <a:rPr lang="en-IN" altLang="en-US" sz="2400" b="0" i="1" smtClean="0">
                              <a:latin typeface="Cambria Math" panose="02040503050406030204" pitchFamily="18" charset="0"/>
                            </a:rPr>
                            <m:t>𝑠</m:t>
                          </m:r>
                        </m:den>
                      </m:f>
                    </m:oMath>
                  </m:oMathPara>
                </a14:m>
                <a:endParaRPr lang="en-US" altLang="en-US" sz="2400" dirty="0" smtClean="0"/>
              </a:p>
              <a:p>
                <a:pPr indent="0">
                  <a:lnSpc>
                    <a:spcPct val="90000"/>
                  </a:lnSpc>
                </a:pPr>
                <a:endParaRPr lang="en-US" altLang="en-US" sz="2400" dirty="0"/>
              </a:p>
              <a:p>
                <a:pPr indent="0">
                  <a:lnSpc>
                    <a:spcPct val="90000"/>
                  </a:lnSpc>
                </a:pPr>
                <a:r>
                  <a:rPr lang="en-US" altLang="en-US" sz="2400" dirty="0" smtClean="0"/>
                  <a:t>The standardized value, z, is called the z-score</a:t>
                </a:r>
              </a:p>
              <a:p>
                <a:pPr indent="0">
                  <a:lnSpc>
                    <a:spcPct val="90000"/>
                  </a:lnSpc>
                </a:pPr>
                <a:endParaRPr lang="en-US" altLang="en-US" sz="2400" dirty="0" smtClean="0"/>
              </a:p>
              <a:p>
                <a:pPr indent="0">
                  <a:lnSpc>
                    <a:spcPct val="90000"/>
                  </a:lnSpc>
                </a:pPr>
                <a:r>
                  <a:rPr lang="en-US" altLang="en-US" sz="2400" i="1" dirty="0" smtClean="0"/>
                  <a:t>z</a:t>
                </a:r>
                <a:r>
                  <a:rPr lang="en-US" altLang="en-US" sz="2400" dirty="0" smtClean="0"/>
                  <a:t>-score is the statistical </a:t>
                </a:r>
                <a:r>
                  <a:rPr lang="en-US" altLang="en-US" sz="2400" dirty="0"/>
                  <a:t>distance from the </a:t>
                </a:r>
                <a:r>
                  <a:rPr lang="en-US" altLang="en-US" sz="2400" dirty="0" smtClean="0"/>
                  <a:t>mean</a:t>
                </a:r>
                <a:r>
                  <a:rPr lang="en-US" altLang="en-US" sz="2400" dirty="0"/>
                  <a:t>.</a:t>
                </a:r>
                <a:endParaRPr lang="en-US" altLang="en-US" sz="2400" i="1" dirty="0"/>
              </a:p>
            </p:txBody>
          </p:sp>
        </mc:Choice>
        <mc:Fallback xmlns="">
          <p:sp>
            <p:nvSpPr>
              <p:cNvPr id="136195" name="Rectangle 3"/>
              <p:cNvSpPr>
                <a:spLocks noGrp="1" noRot="1" noChangeAspect="1" noMove="1" noResize="1" noEditPoints="1" noAdjustHandles="1" noChangeArrowheads="1" noChangeShapeType="1" noTextEdit="1"/>
              </p:cNvSpPr>
              <p:nvPr>
                <p:ph idx="1"/>
              </p:nvPr>
            </p:nvSpPr>
            <p:spPr bwMode="auto">
              <a:xfrm>
                <a:off x="304800" y="1066800"/>
                <a:ext cx="11430000" cy="3122714"/>
              </a:xfrm>
              <a:blipFill rotWithShape="0">
                <a:blip r:embed="rId3"/>
                <a:stretch>
                  <a:fillRect l="-800" t="-2539" b="-3711"/>
                </a:stretch>
              </a:blip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383920" y="725400"/>
              <a:ext cx="7613640" cy="3708720"/>
            </p14:xfrm>
          </p:contentPart>
        </mc:Choice>
        <mc:Fallback xmlns="">
          <p:pic>
            <p:nvPicPr>
              <p:cNvPr id="2" name="Ink 1"/>
              <p:cNvPicPr/>
              <p:nvPr/>
            </p:nvPicPr>
            <p:blipFill>
              <a:blip r:embed="rId5"/>
              <a:stretch>
                <a:fillRect/>
              </a:stretch>
            </p:blipFill>
            <p:spPr>
              <a:xfrm>
                <a:off x="2374200" y="715680"/>
                <a:ext cx="7631640" cy="3728160"/>
              </a:xfrm>
              <a:prstGeom prst="rect">
                <a:avLst/>
              </a:prstGeom>
            </p:spPr>
          </p:pic>
        </mc:Fallback>
      </mc:AlternateContent>
    </p:spTree>
    <p:extLst>
      <p:ext uri="{BB962C8B-B14F-4D97-AF65-F5344CB8AC3E}">
        <p14:creationId xmlns:p14="http://schemas.microsoft.com/office/powerpoint/2010/main" val="2687610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28600" y="76200"/>
            <a:ext cx="9982200" cy="777875"/>
          </a:xfrm>
        </p:spPr>
        <p:txBody>
          <a:bodyPr>
            <a:normAutofit fontScale="90000"/>
          </a:bodyPr>
          <a:lstStyle/>
          <a:p>
            <a:r>
              <a:rPr lang="en-US" altLang="en-US" sz="4000" dirty="0"/>
              <a:t>The Standard Deviation as a </a:t>
            </a:r>
            <a:r>
              <a:rPr lang="en-US" altLang="en-US" sz="4000" dirty="0" smtClean="0"/>
              <a:t>Ruler – Example 1</a:t>
            </a:r>
            <a:endParaRPr lang="en-US" altLang="en-US" sz="4000" dirty="0"/>
          </a:p>
        </p:txBody>
      </p:sp>
      <p:sp>
        <p:nvSpPr>
          <p:cNvPr id="137219" name="Rectangle 3"/>
          <p:cNvSpPr>
            <a:spLocks noGrp="1" noChangeArrowheads="1"/>
          </p:cNvSpPr>
          <p:nvPr>
            <p:ph idx="1"/>
          </p:nvPr>
        </p:nvSpPr>
        <p:spPr bwMode="auto">
          <a:xfrm>
            <a:off x="228600" y="1009993"/>
            <a:ext cx="11658600" cy="181588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96838" lvl="1" indent="0">
              <a:buNone/>
            </a:pPr>
            <a:r>
              <a:rPr lang="en-US" altLang="en-US" sz="2800" dirty="0"/>
              <a:t>You have a job offer of Rs.8.2 lakh in Hyderabad and another of Rs8.6 lakh in Bangalore.  The mean and variance for similar jobs in Hyderabad were Rs.7 lakh and Rs.9 lakh, while for Bangalore, these were Rs.7.4 lakh and Rs.12.25 lakh.  Which is a better job offer?</a:t>
            </a:r>
          </a:p>
        </p:txBody>
      </p:sp>
      <p:sp>
        <p:nvSpPr>
          <p:cNvPr id="2" name="Rectangle 1"/>
          <p:cNvSpPr/>
          <p:nvPr/>
        </p:nvSpPr>
        <p:spPr>
          <a:xfrm>
            <a:off x="381000" y="3657600"/>
            <a:ext cx="8305800" cy="2677656"/>
          </a:xfrm>
          <a:prstGeom prst="rect">
            <a:avLst/>
          </a:prstGeom>
        </p:spPr>
        <p:txBody>
          <a:bodyPr wrap="square">
            <a:spAutoFit/>
          </a:bodyPr>
          <a:lstStyle/>
          <a:p>
            <a:pPr indent="-360362"/>
            <a:r>
              <a:rPr lang="en-US" altLang="en-US" sz="2800" dirty="0" smtClean="0">
                <a:latin typeface="+mn-lt"/>
              </a:rPr>
              <a:t>Z-Scores:</a:t>
            </a:r>
          </a:p>
          <a:p>
            <a:pPr indent="-360362"/>
            <a:r>
              <a:rPr lang="en-US" altLang="en-US" sz="2800" dirty="0" err="1" smtClean="0">
                <a:latin typeface="+mn-lt"/>
              </a:rPr>
              <a:t>Z</a:t>
            </a:r>
            <a:r>
              <a:rPr lang="en-US" altLang="en-US" sz="2800" baseline="-25000" dirty="0" err="1" smtClean="0">
                <a:latin typeface="+mn-lt"/>
              </a:rPr>
              <a:t>hyd</a:t>
            </a:r>
            <a:r>
              <a:rPr lang="en-US" altLang="en-US" sz="2800" dirty="0" smtClean="0">
                <a:latin typeface="+mn-lt"/>
              </a:rPr>
              <a:t> </a:t>
            </a:r>
            <a:r>
              <a:rPr lang="en-US" altLang="en-US" sz="2800" dirty="0">
                <a:latin typeface="+mn-lt"/>
              </a:rPr>
              <a:t>= (</a:t>
            </a:r>
            <a:r>
              <a:rPr lang="en-US" altLang="en-US" sz="2800" dirty="0" smtClean="0">
                <a:latin typeface="+mn-lt"/>
              </a:rPr>
              <a:t>8.2-7)/</a:t>
            </a:r>
            <a:r>
              <a:rPr lang="en-US" altLang="en-US" sz="2800" dirty="0">
                <a:latin typeface="+mn-lt"/>
              </a:rPr>
              <a:t>3 = </a:t>
            </a:r>
            <a:r>
              <a:rPr lang="en-US" altLang="en-US" sz="2800" dirty="0" smtClean="0">
                <a:latin typeface="+mn-lt"/>
              </a:rPr>
              <a:t>0.4 </a:t>
            </a:r>
            <a:r>
              <a:rPr lang="en-US" altLang="en-US" sz="2800" dirty="0">
                <a:latin typeface="+mn-lt"/>
              </a:rPr>
              <a:t>&amp; </a:t>
            </a:r>
            <a:endParaRPr lang="en-US" altLang="en-US" sz="2800" dirty="0" smtClean="0">
              <a:latin typeface="+mn-lt"/>
            </a:endParaRPr>
          </a:p>
          <a:p>
            <a:pPr indent="-360362"/>
            <a:r>
              <a:rPr lang="en-US" altLang="en-US" sz="2800" dirty="0" err="1" smtClean="0">
                <a:latin typeface="+mn-lt"/>
              </a:rPr>
              <a:t>Z</a:t>
            </a:r>
            <a:r>
              <a:rPr lang="en-US" altLang="en-US" sz="2800" baseline="-25000" dirty="0" err="1" smtClean="0">
                <a:latin typeface="+mn-lt"/>
              </a:rPr>
              <a:t>bgl</a:t>
            </a:r>
            <a:r>
              <a:rPr lang="en-US" altLang="en-US" sz="2800" dirty="0" smtClean="0">
                <a:latin typeface="+mn-lt"/>
              </a:rPr>
              <a:t> </a:t>
            </a:r>
            <a:r>
              <a:rPr lang="en-US" altLang="en-US" sz="2800" dirty="0">
                <a:latin typeface="+mn-lt"/>
              </a:rPr>
              <a:t>=(</a:t>
            </a:r>
            <a:r>
              <a:rPr lang="en-US" altLang="en-US" sz="2800" dirty="0" smtClean="0">
                <a:latin typeface="+mn-lt"/>
              </a:rPr>
              <a:t>8.6-7.4)/3.5 </a:t>
            </a:r>
            <a:r>
              <a:rPr lang="en-US" altLang="en-US" sz="2800" dirty="0">
                <a:latin typeface="+mn-lt"/>
              </a:rPr>
              <a:t>= </a:t>
            </a:r>
            <a:r>
              <a:rPr lang="en-US" altLang="en-US" sz="2800" dirty="0" smtClean="0">
                <a:latin typeface="+mn-lt"/>
              </a:rPr>
              <a:t>0.3429</a:t>
            </a:r>
          </a:p>
          <a:p>
            <a:pPr indent="-360362"/>
            <a:endParaRPr lang="en-US" altLang="en-US" sz="2800" dirty="0">
              <a:latin typeface="+mn-lt"/>
            </a:endParaRPr>
          </a:p>
          <a:p>
            <a:pPr indent="-360362"/>
            <a:r>
              <a:rPr lang="en-US" altLang="en-US" sz="2800" dirty="0" smtClean="0">
                <a:latin typeface="+mn-lt"/>
              </a:rPr>
              <a:t>Hyderabad: The offer is 0.4 </a:t>
            </a:r>
            <a:r>
              <a:rPr lang="el-GR" altLang="en-US" sz="2800" dirty="0" smtClean="0">
                <a:latin typeface="+mn-lt"/>
              </a:rPr>
              <a:t>σ</a:t>
            </a:r>
            <a:r>
              <a:rPr lang="en-IN" altLang="en-US" sz="2800" dirty="0" smtClean="0">
                <a:latin typeface="+mn-lt"/>
              </a:rPr>
              <a:t>’s</a:t>
            </a:r>
            <a:r>
              <a:rPr lang="en-US" altLang="en-US" sz="2800" dirty="0" smtClean="0">
                <a:latin typeface="+mn-lt"/>
              </a:rPr>
              <a:t> from the mean</a:t>
            </a:r>
          </a:p>
          <a:p>
            <a:pPr indent="-360362"/>
            <a:r>
              <a:rPr lang="en-US" altLang="en-US" sz="2800" dirty="0" smtClean="0">
                <a:latin typeface="+mn-lt"/>
              </a:rPr>
              <a:t>Bangalore: The offer is 0.34 </a:t>
            </a:r>
            <a:r>
              <a:rPr lang="el-GR" altLang="en-US" sz="2800" dirty="0" smtClean="0">
                <a:latin typeface="+mn-lt"/>
              </a:rPr>
              <a:t>σ</a:t>
            </a:r>
            <a:r>
              <a:rPr lang="en-IN" altLang="en-US" sz="2800" dirty="0" smtClean="0">
                <a:latin typeface="+mn-lt"/>
              </a:rPr>
              <a:t>’s from the mean</a:t>
            </a:r>
            <a:endParaRPr lang="en-US" altLang="en-US"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03560" y="798120"/>
              <a:ext cx="11293920" cy="4249800"/>
            </p14:xfrm>
          </p:contentPart>
        </mc:Choice>
        <mc:Fallback xmlns="">
          <p:pic>
            <p:nvPicPr>
              <p:cNvPr id="3" name="Ink 2"/>
              <p:cNvPicPr/>
              <p:nvPr/>
            </p:nvPicPr>
            <p:blipFill>
              <a:blip r:embed="rId4"/>
              <a:stretch>
                <a:fillRect/>
              </a:stretch>
            </p:blipFill>
            <p:spPr>
              <a:xfrm>
                <a:off x="393480" y="792000"/>
                <a:ext cx="11311920" cy="4265640"/>
              </a:xfrm>
              <a:prstGeom prst="rect">
                <a:avLst/>
              </a:prstGeom>
            </p:spPr>
          </p:pic>
        </mc:Fallback>
      </mc:AlternateContent>
    </p:spTree>
    <p:extLst>
      <p:ext uri="{BB962C8B-B14F-4D97-AF65-F5344CB8AC3E}">
        <p14:creationId xmlns:p14="http://schemas.microsoft.com/office/powerpoint/2010/main" val="3972873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28600" y="76200"/>
            <a:ext cx="10134600" cy="777875"/>
          </a:xfrm>
        </p:spPr>
        <p:txBody>
          <a:bodyPr>
            <a:normAutofit fontScale="90000"/>
          </a:bodyPr>
          <a:lstStyle/>
          <a:p>
            <a:r>
              <a:rPr lang="en-US" altLang="en-US" sz="4000" dirty="0"/>
              <a:t>The Standard Deviation as a Ruler – Example </a:t>
            </a:r>
            <a:r>
              <a:rPr lang="en-US" altLang="en-US" sz="4000" dirty="0" smtClean="0"/>
              <a:t>2</a:t>
            </a:r>
            <a:endParaRPr lang="en-US" altLang="en-US" sz="4000" dirty="0"/>
          </a:p>
        </p:txBody>
      </p:sp>
      <p:sp>
        <p:nvSpPr>
          <p:cNvPr id="4" name="Rectangle 3"/>
          <p:cNvSpPr txBox="1">
            <a:spLocks noChangeArrowheads="1"/>
          </p:cNvSpPr>
          <p:nvPr/>
        </p:nvSpPr>
        <p:spPr bwMode="auto">
          <a:xfrm>
            <a:off x="192314" y="1219200"/>
            <a:ext cx="11201400" cy="138499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indent="190500" algn="l" rtl="0" eaLnBrk="1" fontAlgn="base" hangingPunct="1">
              <a:spcBef>
                <a:spcPct val="20000"/>
              </a:spcBef>
              <a:spcAft>
                <a:spcPct val="0"/>
              </a:spcAft>
              <a:buNone/>
              <a:defRPr>
                <a:solidFill>
                  <a:schemeClr val="tx1"/>
                </a:solidFill>
                <a:latin typeface="+mn-lt"/>
                <a:ea typeface="+mn-ea"/>
                <a:cs typeface="+mn-cs"/>
              </a:defRPr>
            </a:lvl1pPr>
            <a:lvl2pPr marL="762000" indent="-285750" algn="l" rtl="0" eaLnBrk="1" fontAlgn="base" hangingPunct="1">
              <a:spcBef>
                <a:spcPct val="20000"/>
              </a:spcBef>
              <a:spcAft>
                <a:spcPct val="0"/>
              </a:spcAft>
              <a:buChar char="–"/>
              <a:defRPr>
                <a:solidFill>
                  <a:schemeClr val="tx1"/>
                </a:solidFill>
                <a:latin typeface="+mn-lt"/>
              </a:defRPr>
            </a:lvl2pPr>
            <a:lvl3pPr marL="11811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96838" lvl="1" indent="0">
              <a:buFontTx/>
              <a:buNone/>
            </a:pPr>
            <a:r>
              <a:rPr lang="en-US" altLang="en-US" sz="2800" dirty="0"/>
              <a:t>The Feb “high” temperature averaged 30</a:t>
            </a:r>
            <a:r>
              <a:rPr lang="en-US" altLang="en-US" sz="2800" baseline="30000" dirty="0"/>
              <a:t>o</a:t>
            </a:r>
            <a:r>
              <a:rPr lang="en-US" altLang="en-US" sz="2800" dirty="0"/>
              <a:t>C with variance 100</a:t>
            </a:r>
            <a:r>
              <a:rPr lang="en-US" altLang="en-US" sz="2800" baseline="30000" dirty="0"/>
              <a:t>o</a:t>
            </a:r>
            <a:r>
              <a:rPr lang="en-US" altLang="en-US" sz="2800" dirty="0"/>
              <a:t>C, while in May these were 40</a:t>
            </a:r>
            <a:r>
              <a:rPr lang="en-US" altLang="en-US" sz="2800" baseline="30000" dirty="0"/>
              <a:t>o</a:t>
            </a:r>
            <a:r>
              <a:rPr lang="en-US" altLang="en-US" sz="2800" dirty="0"/>
              <a:t>C and 64</a:t>
            </a:r>
            <a:r>
              <a:rPr lang="en-US" altLang="en-US" sz="2800" baseline="30000" dirty="0"/>
              <a:t>o</a:t>
            </a:r>
            <a:r>
              <a:rPr lang="en-US" altLang="en-US" sz="2800" dirty="0"/>
              <a:t>C.  When is it more unusual to have a high of </a:t>
            </a:r>
            <a:r>
              <a:rPr lang="en-US" altLang="en-US" sz="2800" dirty="0" smtClean="0"/>
              <a:t>35</a:t>
            </a:r>
            <a:r>
              <a:rPr lang="en-US" altLang="en-US" sz="2800" baseline="30000" dirty="0" smtClean="0"/>
              <a:t>o</a:t>
            </a:r>
            <a:r>
              <a:rPr lang="en-US" altLang="en-US" sz="2800" dirty="0"/>
              <a:t>C</a:t>
            </a:r>
            <a:r>
              <a:rPr lang="en-US" altLang="en-US" sz="2800" dirty="0" smtClean="0"/>
              <a:t>?</a:t>
            </a:r>
            <a:endParaRPr lang="en-US" altLang="en-US" sz="2800" dirty="0"/>
          </a:p>
        </p:txBody>
      </p:sp>
      <p:sp>
        <p:nvSpPr>
          <p:cNvPr id="3" name="Rectangle 2"/>
          <p:cNvSpPr/>
          <p:nvPr/>
        </p:nvSpPr>
        <p:spPr>
          <a:xfrm>
            <a:off x="381000" y="2969320"/>
            <a:ext cx="9982200" cy="2677656"/>
          </a:xfrm>
          <a:prstGeom prst="rect">
            <a:avLst/>
          </a:prstGeom>
        </p:spPr>
        <p:txBody>
          <a:bodyPr wrap="square">
            <a:spAutoFit/>
          </a:bodyPr>
          <a:lstStyle/>
          <a:p>
            <a:pPr indent="-360362"/>
            <a:r>
              <a:rPr lang="en-US" altLang="en-US" sz="2800" kern="0" dirty="0" smtClean="0"/>
              <a:t>Z Scores</a:t>
            </a:r>
          </a:p>
          <a:p>
            <a:pPr indent="-360362"/>
            <a:r>
              <a:rPr lang="en-US" altLang="en-US" sz="2800" kern="0" dirty="0" err="1" smtClean="0"/>
              <a:t>Z</a:t>
            </a:r>
            <a:r>
              <a:rPr lang="en-US" altLang="en-US" sz="2800" kern="0" baseline="-25000" dirty="0" err="1" smtClean="0"/>
              <a:t>feb</a:t>
            </a:r>
            <a:r>
              <a:rPr lang="en-US" altLang="en-US" sz="2800" kern="0" dirty="0" smtClean="0"/>
              <a:t> </a:t>
            </a:r>
            <a:r>
              <a:rPr lang="en-US" altLang="en-US" sz="2800" kern="0" dirty="0"/>
              <a:t>= (35-30)/10 = 0.5 &amp; </a:t>
            </a:r>
            <a:endParaRPr lang="en-US" altLang="en-US" sz="2800" kern="0" dirty="0" smtClean="0"/>
          </a:p>
          <a:p>
            <a:pPr indent="-360362"/>
            <a:r>
              <a:rPr lang="en-US" altLang="en-US" sz="2800" kern="0" dirty="0" err="1" smtClean="0"/>
              <a:t>Z</a:t>
            </a:r>
            <a:r>
              <a:rPr lang="en-US" altLang="en-US" sz="2800" kern="0" baseline="-25000" dirty="0" err="1" smtClean="0"/>
              <a:t>jun</a:t>
            </a:r>
            <a:r>
              <a:rPr lang="en-US" altLang="en-US" sz="2800" kern="0" dirty="0" smtClean="0"/>
              <a:t> </a:t>
            </a:r>
            <a:r>
              <a:rPr lang="en-US" altLang="en-US" sz="2800" kern="0" dirty="0"/>
              <a:t>= (35-40)/8 = -5/8 = -</a:t>
            </a:r>
            <a:r>
              <a:rPr lang="en-US" altLang="en-US" sz="2800" kern="0" dirty="0" smtClean="0"/>
              <a:t>0.625</a:t>
            </a:r>
          </a:p>
          <a:p>
            <a:pPr indent="-360362"/>
            <a:endParaRPr lang="en-US" altLang="en-US" sz="2800" kern="0" dirty="0"/>
          </a:p>
          <a:p>
            <a:pPr indent="-360362"/>
            <a:r>
              <a:rPr lang="en-US" altLang="en-US" sz="2800" kern="0" dirty="0" smtClean="0"/>
              <a:t>February: </a:t>
            </a:r>
            <a:r>
              <a:rPr lang="en-US" altLang="en-US" sz="2800" dirty="0" smtClean="0"/>
              <a:t>35</a:t>
            </a:r>
            <a:r>
              <a:rPr lang="en-US" altLang="en-US" sz="2800" baseline="30000" dirty="0" smtClean="0"/>
              <a:t>o</a:t>
            </a:r>
            <a:r>
              <a:rPr lang="en-US" altLang="en-US" sz="2800" dirty="0" smtClean="0"/>
              <a:t>C is 0.5 </a:t>
            </a:r>
            <a:r>
              <a:rPr lang="el-GR" altLang="en-US" sz="2800" dirty="0"/>
              <a:t>σ</a:t>
            </a:r>
            <a:r>
              <a:rPr lang="en-IN" altLang="en-US" sz="2800" dirty="0"/>
              <a:t>’s</a:t>
            </a:r>
            <a:r>
              <a:rPr lang="en-US" altLang="en-US" sz="2800" dirty="0"/>
              <a:t> from the </a:t>
            </a:r>
            <a:r>
              <a:rPr lang="en-US" altLang="en-US" sz="2800" dirty="0" smtClean="0"/>
              <a:t>mean</a:t>
            </a:r>
          </a:p>
          <a:p>
            <a:pPr indent="-360362"/>
            <a:r>
              <a:rPr lang="en-US" altLang="en-US" sz="2800" kern="0" dirty="0" smtClean="0"/>
              <a:t>May: </a:t>
            </a:r>
            <a:r>
              <a:rPr lang="en-US" altLang="en-US" sz="2800" dirty="0"/>
              <a:t>35</a:t>
            </a:r>
            <a:r>
              <a:rPr lang="en-US" altLang="en-US" sz="2800" baseline="30000" dirty="0"/>
              <a:t>o</a:t>
            </a:r>
            <a:r>
              <a:rPr lang="en-US" altLang="en-US" sz="2800" dirty="0"/>
              <a:t>C is </a:t>
            </a:r>
            <a:r>
              <a:rPr lang="en-US" altLang="en-US" sz="2800" dirty="0" smtClean="0"/>
              <a:t>0.625 </a:t>
            </a:r>
            <a:r>
              <a:rPr lang="el-GR" altLang="en-US" sz="2800" dirty="0"/>
              <a:t>σ</a:t>
            </a:r>
            <a:r>
              <a:rPr lang="en-IN" altLang="en-US" sz="2800" dirty="0"/>
              <a:t>’s</a:t>
            </a:r>
            <a:r>
              <a:rPr lang="en-US" altLang="en-US" sz="2800" dirty="0"/>
              <a:t> from the </a:t>
            </a:r>
            <a:r>
              <a:rPr lang="en-US" altLang="en-US" sz="2800" dirty="0" smtClean="0"/>
              <a:t>mean (Ignoring the negative sign)</a:t>
            </a:r>
            <a:endParaRPr lang="en-US" altLang="en-US" sz="2800" kern="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21840" y="921240"/>
              <a:ext cx="10771560" cy="4860000"/>
            </p14:xfrm>
          </p:contentPart>
        </mc:Choice>
        <mc:Fallback xmlns="">
          <p:pic>
            <p:nvPicPr>
              <p:cNvPr id="2" name="Ink 1"/>
              <p:cNvPicPr/>
              <p:nvPr/>
            </p:nvPicPr>
            <p:blipFill>
              <a:blip r:embed="rId4"/>
              <a:stretch>
                <a:fillRect/>
              </a:stretch>
            </p:blipFill>
            <p:spPr>
              <a:xfrm>
                <a:off x="313200" y="915840"/>
                <a:ext cx="10785600" cy="4875480"/>
              </a:xfrm>
              <a:prstGeom prst="rect">
                <a:avLst/>
              </a:prstGeom>
            </p:spPr>
          </p:pic>
        </mc:Fallback>
      </mc:AlternateContent>
    </p:spTree>
    <p:extLst>
      <p:ext uri="{BB962C8B-B14F-4D97-AF65-F5344CB8AC3E}">
        <p14:creationId xmlns:p14="http://schemas.microsoft.com/office/powerpoint/2010/main" val="227114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smtClean="0"/>
              <a:t>Z Score &amp; Outliers</a:t>
            </a:r>
            <a:endParaRPr lang="en-US" dirty="0"/>
          </a:p>
        </p:txBody>
      </p:sp>
      <p:sp>
        <p:nvSpPr>
          <p:cNvPr id="2" name="TextBox 1"/>
          <p:cNvSpPr txBox="1"/>
          <p:nvPr/>
        </p:nvSpPr>
        <p:spPr>
          <a:xfrm>
            <a:off x="123371" y="1014948"/>
            <a:ext cx="11734800" cy="1569660"/>
          </a:xfrm>
          <a:prstGeom prst="rect">
            <a:avLst/>
          </a:prstGeom>
          <a:noFill/>
        </p:spPr>
        <p:txBody>
          <a:bodyPr wrap="square" rtlCol="0">
            <a:spAutoFit/>
          </a:bodyPr>
          <a:lstStyle/>
          <a:p>
            <a:r>
              <a:rPr lang="en-IN" dirty="0" smtClean="0">
                <a:latin typeface="+mn-lt"/>
              </a:rPr>
              <a:t>How does this help us?</a:t>
            </a:r>
          </a:p>
          <a:p>
            <a:endParaRPr lang="en-IN" dirty="0" smtClean="0">
              <a:latin typeface="+mn-lt"/>
            </a:endParaRPr>
          </a:p>
          <a:p>
            <a:r>
              <a:rPr lang="en-IN" dirty="0" smtClean="0">
                <a:latin typeface="+mn-lt"/>
              </a:rPr>
              <a:t>If we assume that anything beyond </a:t>
            </a:r>
            <a:r>
              <a:rPr lang="en-IN" dirty="0" smtClean="0"/>
              <a:t>±</a:t>
            </a:r>
            <a:r>
              <a:rPr lang="en-IN" dirty="0" err="1" smtClean="0"/>
              <a:t>k</a:t>
            </a:r>
            <a:r>
              <a:rPr lang="en-IN" dirty="0" err="1" smtClean="0">
                <a:latin typeface="Symbol" panose="05050102010706020507" pitchFamily="18" charset="2"/>
              </a:rPr>
              <a:t>s</a:t>
            </a:r>
            <a:r>
              <a:rPr lang="en-IN" dirty="0" smtClean="0">
                <a:latin typeface="Symbol" panose="05050102010706020507" pitchFamily="18" charset="2"/>
              </a:rPr>
              <a:t> </a:t>
            </a:r>
            <a:r>
              <a:rPr lang="en-IN" dirty="0" smtClean="0">
                <a:latin typeface="+mn-lt"/>
              </a:rPr>
              <a:t>is an outlier, then we have another tool to analyse data</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85360" y="1577520"/>
              <a:ext cx="9671760" cy="3672720"/>
            </p14:xfrm>
          </p:contentPart>
        </mc:Choice>
        <mc:Fallback xmlns="">
          <p:pic>
            <p:nvPicPr>
              <p:cNvPr id="3" name="Ink 2"/>
              <p:cNvPicPr/>
              <p:nvPr/>
            </p:nvPicPr>
            <p:blipFill>
              <a:blip r:embed="rId4"/>
              <a:stretch>
                <a:fillRect/>
              </a:stretch>
            </p:blipFill>
            <p:spPr>
              <a:xfrm>
                <a:off x="1479960" y="1571040"/>
                <a:ext cx="9684720" cy="3686760"/>
              </a:xfrm>
              <a:prstGeom prst="rect">
                <a:avLst/>
              </a:prstGeom>
            </p:spPr>
          </p:pic>
        </mc:Fallback>
      </mc:AlternateContent>
    </p:spTree>
    <p:extLst>
      <p:ext uri="{BB962C8B-B14F-4D97-AF65-F5344CB8AC3E}">
        <p14:creationId xmlns:p14="http://schemas.microsoft.com/office/powerpoint/2010/main" val="95950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smtClean="0"/>
              <a:t>Z Score &amp; Outliers Example</a:t>
            </a:r>
            <a:endParaRPr lang="en-US" dirty="0"/>
          </a:p>
        </p:txBody>
      </p:sp>
      <p:sp>
        <p:nvSpPr>
          <p:cNvPr id="2" name="TextBox 1"/>
          <p:cNvSpPr txBox="1"/>
          <p:nvPr/>
        </p:nvSpPr>
        <p:spPr>
          <a:xfrm>
            <a:off x="123371" y="1014948"/>
            <a:ext cx="11734800" cy="4170372"/>
          </a:xfrm>
          <a:prstGeom prst="rect">
            <a:avLst/>
          </a:prstGeom>
          <a:noFill/>
        </p:spPr>
        <p:txBody>
          <a:bodyPr wrap="square" rtlCol="0">
            <a:spAutoFit/>
          </a:bodyPr>
          <a:lstStyle/>
          <a:p>
            <a:pPr>
              <a:spcAft>
                <a:spcPts val="600"/>
              </a:spcAft>
            </a:pPr>
            <a:r>
              <a:rPr lang="en-IN" dirty="0" smtClean="0">
                <a:latin typeface="+mn-lt"/>
              </a:rPr>
              <a:t>Your team member says he has received a job offer of Rs.15 lakh in Hyderabad and would like to put in his papers.</a:t>
            </a:r>
          </a:p>
          <a:p>
            <a:pPr>
              <a:spcAft>
                <a:spcPts val="600"/>
              </a:spcAft>
            </a:pPr>
            <a:r>
              <a:rPr lang="en-IN" dirty="0" smtClean="0">
                <a:latin typeface="+mn-lt"/>
              </a:rPr>
              <a:t>He is a good resource but he is a little pushy.</a:t>
            </a:r>
          </a:p>
          <a:p>
            <a:pPr>
              <a:spcAft>
                <a:spcPts val="600"/>
              </a:spcAft>
            </a:pPr>
            <a:r>
              <a:rPr lang="en-IN" dirty="0" smtClean="0">
                <a:latin typeface="+mn-lt"/>
              </a:rPr>
              <a:t>Should you negotiate with him and try and increase his salary </a:t>
            </a:r>
            <a:r>
              <a:rPr lang="en-IN" b="1" u="sng" dirty="0" smtClean="0">
                <a:latin typeface="+mn-lt"/>
              </a:rPr>
              <a:t>or</a:t>
            </a:r>
            <a:r>
              <a:rPr lang="en-IN" dirty="0" smtClean="0">
                <a:latin typeface="+mn-lt"/>
              </a:rPr>
              <a:t> tell him you cannot match that offer and he should put in his papers. </a:t>
            </a:r>
          </a:p>
          <a:p>
            <a:pPr>
              <a:spcAft>
                <a:spcPts val="600"/>
              </a:spcAft>
            </a:pPr>
            <a:r>
              <a:rPr lang="en-IN" dirty="0" smtClean="0">
                <a:latin typeface="+mn-lt"/>
              </a:rPr>
              <a:t>HR says that for his level in </a:t>
            </a:r>
            <a:r>
              <a:rPr lang="en-IN" dirty="0" err="1" smtClean="0">
                <a:latin typeface="+mn-lt"/>
              </a:rPr>
              <a:t>Hyd</a:t>
            </a:r>
            <a:r>
              <a:rPr lang="en-IN" dirty="0" smtClean="0">
                <a:latin typeface="+mn-lt"/>
              </a:rPr>
              <a:t>, m = Rs.8 lakh and s = Rs.2 lakh. </a:t>
            </a:r>
          </a:p>
          <a:p>
            <a:pPr>
              <a:spcAft>
                <a:spcPts val="600"/>
              </a:spcAft>
            </a:pPr>
            <a:endParaRPr lang="en-IN" dirty="0">
              <a:latin typeface="+mn-lt"/>
            </a:endParaRPr>
          </a:p>
          <a:p>
            <a:r>
              <a:rPr lang="en-IN" dirty="0"/>
              <a:t>z score of the offer = (15 – 8) / 2 = 3.5</a:t>
            </a:r>
          </a:p>
          <a:p>
            <a:endParaRPr lang="en-IN" dirty="0"/>
          </a:p>
          <a:p>
            <a:r>
              <a:rPr lang="en-IN" dirty="0"/>
              <a:t>Is the employee bluffing</a:t>
            </a:r>
            <a:r>
              <a:rPr lang="en-IN" dirty="0" smtClean="0"/>
              <a:t>?</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154880" y="743400"/>
              <a:ext cx="10485360" cy="5276880"/>
            </p14:xfrm>
          </p:contentPart>
        </mc:Choice>
        <mc:Fallback xmlns="">
          <p:pic>
            <p:nvPicPr>
              <p:cNvPr id="3" name="Ink 2"/>
              <p:cNvPicPr/>
              <p:nvPr/>
            </p:nvPicPr>
            <p:blipFill>
              <a:blip r:embed="rId4"/>
              <a:stretch>
                <a:fillRect/>
              </a:stretch>
            </p:blipFill>
            <p:spPr>
              <a:xfrm>
                <a:off x="1144080" y="733320"/>
                <a:ext cx="10506240" cy="5298480"/>
              </a:xfrm>
              <a:prstGeom prst="rect">
                <a:avLst/>
              </a:prstGeom>
            </p:spPr>
          </p:pic>
        </mc:Fallback>
      </mc:AlternateContent>
    </p:spTree>
    <p:extLst>
      <p:ext uri="{BB962C8B-B14F-4D97-AF65-F5344CB8AC3E}">
        <p14:creationId xmlns:p14="http://schemas.microsoft.com/office/powerpoint/2010/main" val="157870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a:t>Chebyshev’s </a:t>
            </a:r>
            <a:r>
              <a:rPr lang="en-US" dirty="0" smtClean="0"/>
              <a:t>Theorem</a:t>
            </a:r>
            <a:endParaRPr lang="en-US" dirty="0"/>
          </a:p>
        </p:txBody>
      </p:sp>
      <p:sp>
        <p:nvSpPr>
          <p:cNvPr id="9220" name="Rectangle 4"/>
          <p:cNvSpPr>
            <a:spLocks noChangeArrowheads="1"/>
          </p:cNvSpPr>
          <p:nvPr/>
        </p:nvSpPr>
        <p:spPr bwMode="auto">
          <a:xfrm>
            <a:off x="228600" y="1143000"/>
            <a:ext cx="11734800" cy="2214828"/>
          </a:xfrm>
          <a:prstGeom prst="rect">
            <a:avLst/>
          </a:prstGeom>
          <a:noFill/>
          <a:ln w="6350">
            <a:noFill/>
            <a:miter lim="800000"/>
            <a:headEnd/>
            <a:tailEnd/>
          </a:ln>
          <a:effectLst/>
        </p:spPr>
        <p:txBody>
          <a:bodyPr wrap="square" lIns="36000" tIns="36000" rIns="36000" bIns="36000" anchor="t" anchorCtr="0">
            <a:spAutoFit/>
          </a:bodyPr>
          <a:lstStyle/>
          <a:p>
            <a:pPr algn="l">
              <a:lnSpc>
                <a:spcPct val="90000"/>
              </a:lnSpc>
              <a:spcBef>
                <a:spcPct val="20000"/>
              </a:spcBef>
              <a:buClr>
                <a:srgbClr val="66FFFF"/>
              </a:buClr>
              <a:buSzPct val="75000"/>
              <a:buFont typeface="Monotype Sorts" pitchFamily="2" charset="2"/>
              <a:buNone/>
            </a:pPr>
            <a:r>
              <a:rPr lang="en-US" dirty="0" smtClean="0">
                <a:latin typeface="+mn-lt"/>
                <a:cs typeface="Arial" panose="020B0604020202020204" pitchFamily="34" charset="0"/>
              </a:rPr>
              <a:t>At </a:t>
            </a:r>
            <a:r>
              <a:rPr lang="en-US" dirty="0">
                <a:latin typeface="+mn-lt"/>
                <a:cs typeface="Arial" panose="020B0604020202020204" pitchFamily="34" charset="0"/>
              </a:rPr>
              <a:t>least (1 - 1/z</a:t>
            </a:r>
            <a:r>
              <a:rPr lang="en-US" baseline="30000" dirty="0">
                <a:latin typeface="+mn-lt"/>
                <a:cs typeface="Arial" panose="020B0604020202020204" pitchFamily="34" charset="0"/>
              </a:rPr>
              <a:t>2</a:t>
            </a:r>
            <a:r>
              <a:rPr lang="en-US" dirty="0">
                <a:latin typeface="+mn-lt"/>
                <a:cs typeface="Arial" panose="020B0604020202020204" pitchFamily="34" charset="0"/>
              </a:rPr>
              <a:t>) of the items in </a:t>
            </a:r>
            <a:r>
              <a:rPr lang="en-US" u="sng" dirty="0">
                <a:latin typeface="+mn-lt"/>
                <a:cs typeface="Arial" panose="020B0604020202020204" pitchFamily="34" charset="0"/>
              </a:rPr>
              <a:t>any</a:t>
            </a:r>
            <a:r>
              <a:rPr lang="en-US" dirty="0">
                <a:latin typeface="+mn-lt"/>
                <a:cs typeface="Arial" panose="020B0604020202020204" pitchFamily="34" charset="0"/>
              </a:rPr>
              <a:t> data set will </a:t>
            </a:r>
            <a:r>
              <a:rPr lang="en-US" dirty="0" smtClean="0">
                <a:latin typeface="+mn-lt"/>
                <a:cs typeface="Arial" panose="020B0604020202020204" pitchFamily="34" charset="0"/>
              </a:rPr>
              <a:t>be  </a:t>
            </a:r>
            <a:r>
              <a:rPr lang="en-US" dirty="0">
                <a:latin typeface="+mn-lt"/>
                <a:cs typeface="Arial" panose="020B0604020202020204" pitchFamily="34" charset="0"/>
              </a:rPr>
              <a:t>within z standard deviations of the mean, where z </a:t>
            </a:r>
            <a:r>
              <a:rPr lang="en-US" dirty="0" smtClean="0">
                <a:latin typeface="+mn-lt"/>
                <a:cs typeface="Arial" panose="020B0604020202020204" pitchFamily="34" charset="0"/>
              </a:rPr>
              <a:t>is  </a:t>
            </a:r>
            <a:r>
              <a:rPr lang="en-US" dirty="0">
                <a:latin typeface="+mn-lt"/>
                <a:cs typeface="Arial" panose="020B0604020202020204" pitchFamily="34" charset="0"/>
              </a:rPr>
              <a:t>any value greater than 1</a:t>
            </a:r>
            <a:r>
              <a:rPr lang="en-US" dirty="0" smtClean="0">
                <a:latin typeface="+mn-lt"/>
                <a:cs typeface="Arial" panose="020B0604020202020204" pitchFamily="34" charset="0"/>
              </a:rPr>
              <a:t>.</a:t>
            </a:r>
          </a:p>
          <a:p>
            <a:endParaRPr lang="en-US" dirty="0" smtClean="0">
              <a:latin typeface="+mn-lt"/>
              <a:cs typeface="Arial" panose="020B0604020202020204" pitchFamily="34" charset="0"/>
            </a:endParaRPr>
          </a:p>
          <a:p>
            <a:r>
              <a:rPr lang="en-US" dirty="0" smtClean="0">
                <a:latin typeface="+mn-lt"/>
                <a:cs typeface="Arial" panose="020B0604020202020204" pitchFamily="34" charset="0"/>
              </a:rPr>
              <a:t>Chebyshev’s </a:t>
            </a:r>
            <a:r>
              <a:rPr lang="en-US" dirty="0">
                <a:latin typeface="+mn-lt"/>
                <a:cs typeface="Arial" panose="020B0604020202020204" pitchFamily="34" charset="0"/>
              </a:rPr>
              <a:t>theorem requires z &gt; 1, but z need </a:t>
            </a:r>
            <a:r>
              <a:rPr lang="en-US" dirty="0" smtClean="0">
                <a:latin typeface="+mn-lt"/>
                <a:cs typeface="Arial" panose="020B0604020202020204" pitchFamily="34" charset="0"/>
              </a:rPr>
              <a:t>not  </a:t>
            </a:r>
            <a:r>
              <a:rPr lang="en-US" dirty="0">
                <a:latin typeface="+mn-lt"/>
                <a:cs typeface="Arial" panose="020B0604020202020204" pitchFamily="34" charset="0"/>
              </a:rPr>
              <a:t>be an integer</a:t>
            </a:r>
            <a:r>
              <a:rPr lang="en-US" dirty="0" smtClean="0">
                <a:latin typeface="+mn-lt"/>
                <a:cs typeface="Arial" panose="020B0604020202020204" pitchFamily="34" charset="0"/>
              </a:rPr>
              <a:t>.</a:t>
            </a:r>
          </a:p>
          <a:p>
            <a:endParaRPr lang="en-US" dirty="0">
              <a:latin typeface="+mn-lt"/>
              <a:cs typeface="Arial" panose="020B0604020202020204" pitchFamily="34" charset="0"/>
            </a:endParaRPr>
          </a:p>
          <a:p>
            <a:pPr marL="342900" indent="-342900">
              <a:buFont typeface="Arial" panose="020B0604020202020204" pitchFamily="34" charset="0"/>
              <a:buChar char="•"/>
            </a:pPr>
            <a:r>
              <a:rPr lang="en-IN" dirty="0">
                <a:latin typeface="+mn-lt"/>
                <a:cs typeface="Arial" panose="020B0604020202020204" pitchFamily="34" charset="0"/>
              </a:rPr>
              <a:t>At least 75% of the data values must be within 2 standard deviations from the </a:t>
            </a:r>
            <a:r>
              <a:rPr lang="en-IN" dirty="0" smtClean="0">
                <a:latin typeface="+mn-lt"/>
                <a:cs typeface="Arial" panose="020B0604020202020204" pitchFamily="34" charset="0"/>
              </a:rPr>
              <a:t>mean</a:t>
            </a:r>
            <a:endParaRPr lang="en-IN" dirty="0">
              <a:latin typeface="+mn-lt"/>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3160" y="640080"/>
              <a:ext cx="11315520" cy="5574240"/>
            </p14:xfrm>
          </p:contentPart>
        </mc:Choice>
        <mc:Fallback xmlns="">
          <p:pic>
            <p:nvPicPr>
              <p:cNvPr id="2" name="Ink 1"/>
              <p:cNvPicPr/>
              <p:nvPr/>
            </p:nvPicPr>
            <p:blipFill>
              <a:blip r:embed="rId4"/>
              <a:stretch>
                <a:fillRect/>
              </a:stretch>
            </p:blipFill>
            <p:spPr>
              <a:xfrm>
                <a:off x="163080" y="629640"/>
                <a:ext cx="11335320" cy="5596920"/>
              </a:xfrm>
              <a:prstGeom prst="rect">
                <a:avLst/>
              </a:prstGeom>
            </p:spPr>
          </p:pic>
        </mc:Fallback>
      </mc:AlternateContent>
    </p:spTree>
    <p:extLst>
      <p:ext uri="{BB962C8B-B14F-4D97-AF65-F5344CB8AC3E}">
        <p14:creationId xmlns:p14="http://schemas.microsoft.com/office/powerpoint/2010/main" val="24295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128589"/>
            <a:ext cx="7772400" cy="649287"/>
          </a:xfrm>
          <a:noFill/>
          <a:ln/>
        </p:spPr>
        <p:txBody>
          <a:bodyPr>
            <a:normAutofit/>
          </a:bodyPr>
          <a:lstStyle/>
          <a:p>
            <a:r>
              <a:rPr lang="en-US" dirty="0"/>
              <a:t>Chebyshev’s </a:t>
            </a:r>
            <a:r>
              <a:rPr lang="en-US" dirty="0" smtClean="0"/>
              <a:t>Theorem</a:t>
            </a:r>
            <a:endParaRPr lang="en-US" dirty="0"/>
          </a:p>
        </p:txBody>
      </p:sp>
      <p:sp>
        <p:nvSpPr>
          <p:cNvPr id="9220" name="Rectangle 4"/>
          <p:cNvSpPr>
            <a:spLocks noChangeArrowheads="1"/>
          </p:cNvSpPr>
          <p:nvPr/>
        </p:nvSpPr>
        <p:spPr bwMode="auto">
          <a:xfrm>
            <a:off x="228600" y="1066800"/>
            <a:ext cx="11734800" cy="2584160"/>
          </a:xfrm>
          <a:prstGeom prst="rect">
            <a:avLst/>
          </a:prstGeom>
          <a:noFill/>
          <a:ln w="6350">
            <a:noFill/>
            <a:miter lim="800000"/>
            <a:headEnd/>
            <a:tailEnd/>
          </a:ln>
          <a:effectLst/>
        </p:spPr>
        <p:txBody>
          <a:bodyPr wrap="square" lIns="36000" tIns="36000" rIns="36000" bIns="36000" anchor="t" anchorCtr="0">
            <a:spAutoFit/>
          </a:bodyPr>
          <a:lstStyle/>
          <a:p>
            <a:pPr algn="l">
              <a:lnSpc>
                <a:spcPct val="90000"/>
              </a:lnSpc>
              <a:spcBef>
                <a:spcPct val="20000"/>
              </a:spcBef>
              <a:buClr>
                <a:srgbClr val="66FFFF"/>
              </a:buClr>
              <a:buSzPct val="75000"/>
              <a:buFont typeface="Monotype Sorts" pitchFamily="2" charset="2"/>
              <a:buNone/>
            </a:pPr>
            <a:r>
              <a:rPr lang="en-US" dirty="0" smtClean="0">
                <a:latin typeface="+mn-lt"/>
                <a:cs typeface="Arial" panose="020B0604020202020204" pitchFamily="34" charset="0"/>
              </a:rPr>
              <a:t>At </a:t>
            </a:r>
            <a:r>
              <a:rPr lang="en-US" dirty="0">
                <a:latin typeface="+mn-lt"/>
                <a:cs typeface="Arial" panose="020B0604020202020204" pitchFamily="34" charset="0"/>
              </a:rPr>
              <a:t>least (1 - 1/z</a:t>
            </a:r>
            <a:r>
              <a:rPr lang="en-US" baseline="30000" dirty="0">
                <a:latin typeface="+mn-lt"/>
                <a:cs typeface="Arial" panose="020B0604020202020204" pitchFamily="34" charset="0"/>
              </a:rPr>
              <a:t>2</a:t>
            </a:r>
            <a:r>
              <a:rPr lang="en-US" dirty="0">
                <a:latin typeface="+mn-lt"/>
                <a:cs typeface="Arial" panose="020B0604020202020204" pitchFamily="34" charset="0"/>
              </a:rPr>
              <a:t>) of the items in </a:t>
            </a:r>
            <a:r>
              <a:rPr lang="en-US" u="sng" dirty="0">
                <a:latin typeface="+mn-lt"/>
                <a:cs typeface="Arial" panose="020B0604020202020204" pitchFamily="34" charset="0"/>
              </a:rPr>
              <a:t>any</a:t>
            </a:r>
            <a:r>
              <a:rPr lang="en-US" dirty="0">
                <a:latin typeface="+mn-lt"/>
                <a:cs typeface="Arial" panose="020B0604020202020204" pitchFamily="34" charset="0"/>
              </a:rPr>
              <a:t> data set will </a:t>
            </a:r>
            <a:r>
              <a:rPr lang="en-US" dirty="0" smtClean="0">
                <a:latin typeface="+mn-lt"/>
                <a:cs typeface="Arial" panose="020B0604020202020204" pitchFamily="34" charset="0"/>
              </a:rPr>
              <a:t>be  </a:t>
            </a:r>
            <a:r>
              <a:rPr lang="en-US" dirty="0">
                <a:latin typeface="+mn-lt"/>
                <a:cs typeface="Arial" panose="020B0604020202020204" pitchFamily="34" charset="0"/>
              </a:rPr>
              <a:t>within z standard deviations of the mean, where z </a:t>
            </a:r>
            <a:r>
              <a:rPr lang="en-US" dirty="0" smtClean="0">
                <a:latin typeface="+mn-lt"/>
                <a:cs typeface="Arial" panose="020B0604020202020204" pitchFamily="34" charset="0"/>
              </a:rPr>
              <a:t>is  </a:t>
            </a:r>
            <a:r>
              <a:rPr lang="en-US" dirty="0">
                <a:latin typeface="+mn-lt"/>
                <a:cs typeface="Arial" panose="020B0604020202020204" pitchFamily="34" charset="0"/>
              </a:rPr>
              <a:t>any value greater than 1</a:t>
            </a:r>
            <a:r>
              <a:rPr lang="en-US" dirty="0" smtClean="0">
                <a:latin typeface="+mn-lt"/>
                <a:cs typeface="Arial" panose="020B0604020202020204" pitchFamily="34" charset="0"/>
              </a:rPr>
              <a:t>.</a:t>
            </a:r>
          </a:p>
          <a:p>
            <a:endParaRPr lang="en-US" dirty="0" smtClean="0">
              <a:latin typeface="+mn-lt"/>
              <a:cs typeface="Arial" panose="020B0604020202020204" pitchFamily="34" charset="0"/>
            </a:endParaRPr>
          </a:p>
          <a:p>
            <a:r>
              <a:rPr lang="en-US" dirty="0" smtClean="0">
                <a:latin typeface="+mn-lt"/>
                <a:cs typeface="Arial" panose="020B0604020202020204" pitchFamily="34" charset="0"/>
              </a:rPr>
              <a:t>Chebyshev’s </a:t>
            </a:r>
            <a:r>
              <a:rPr lang="en-US" dirty="0">
                <a:latin typeface="+mn-lt"/>
                <a:cs typeface="Arial" panose="020B0604020202020204" pitchFamily="34" charset="0"/>
              </a:rPr>
              <a:t>theorem requires z &gt; 1, but z need </a:t>
            </a:r>
            <a:r>
              <a:rPr lang="en-US" dirty="0" smtClean="0">
                <a:latin typeface="+mn-lt"/>
                <a:cs typeface="Arial" panose="020B0604020202020204" pitchFamily="34" charset="0"/>
              </a:rPr>
              <a:t>not  </a:t>
            </a:r>
            <a:r>
              <a:rPr lang="en-US" dirty="0">
                <a:latin typeface="+mn-lt"/>
                <a:cs typeface="Arial" panose="020B0604020202020204" pitchFamily="34" charset="0"/>
              </a:rPr>
              <a:t>be an integer</a:t>
            </a:r>
            <a:r>
              <a:rPr lang="en-US" dirty="0" smtClean="0">
                <a:latin typeface="+mn-lt"/>
                <a:cs typeface="Arial" panose="020B0604020202020204" pitchFamily="34" charset="0"/>
              </a:rPr>
              <a:t>.</a:t>
            </a:r>
          </a:p>
          <a:p>
            <a:endParaRPr lang="en-US" dirty="0">
              <a:latin typeface="+mn-lt"/>
              <a:cs typeface="Arial" panose="020B0604020202020204" pitchFamily="34" charset="0"/>
            </a:endParaRPr>
          </a:p>
          <a:p>
            <a:pPr marL="342900" indent="-342900">
              <a:buFont typeface="Arial" panose="020B0604020202020204" pitchFamily="34" charset="0"/>
              <a:buChar char="•"/>
            </a:pPr>
            <a:r>
              <a:rPr lang="en-IN" dirty="0">
                <a:solidFill>
                  <a:schemeClr val="bg1">
                    <a:lumMod val="75000"/>
                  </a:schemeClr>
                </a:solidFill>
                <a:latin typeface="+mn-lt"/>
                <a:cs typeface="Arial" panose="020B0604020202020204" pitchFamily="34" charset="0"/>
              </a:rPr>
              <a:t>At least 75% of the data values must be within 2 standard deviations from the mean</a:t>
            </a:r>
          </a:p>
          <a:p>
            <a:pPr marL="342900" indent="-342900">
              <a:buFont typeface="Arial" panose="020B0604020202020204" pitchFamily="34" charset="0"/>
              <a:buChar char="•"/>
            </a:pPr>
            <a:r>
              <a:rPr lang="en-IN" dirty="0">
                <a:latin typeface="+mn-lt"/>
                <a:cs typeface="Arial" panose="020B0604020202020204" pitchFamily="34" charset="0"/>
              </a:rPr>
              <a:t>At least 89% of the data values must be within 3 standard deviations from the </a:t>
            </a:r>
            <a:r>
              <a:rPr lang="en-IN" dirty="0" smtClean="0">
                <a:latin typeface="+mn-lt"/>
                <a:cs typeface="Arial" panose="020B0604020202020204" pitchFamily="34" charset="0"/>
              </a:rPr>
              <a:t>mean</a:t>
            </a:r>
            <a:endParaRPr lang="en-IN" dirty="0">
              <a:latin typeface="+mn-lt"/>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89240" y="3217320"/>
              <a:ext cx="11201040" cy="2545200"/>
            </p14:xfrm>
          </p:contentPart>
        </mc:Choice>
        <mc:Fallback xmlns="">
          <p:pic>
            <p:nvPicPr>
              <p:cNvPr id="2" name="Ink 1"/>
              <p:cNvPicPr/>
              <p:nvPr/>
            </p:nvPicPr>
            <p:blipFill>
              <a:blip r:embed="rId4"/>
              <a:stretch>
                <a:fillRect/>
              </a:stretch>
            </p:blipFill>
            <p:spPr>
              <a:xfrm>
                <a:off x="477000" y="3205080"/>
                <a:ext cx="11221920" cy="2567160"/>
              </a:xfrm>
              <a:prstGeom prst="rect">
                <a:avLst/>
              </a:prstGeom>
            </p:spPr>
          </p:pic>
        </mc:Fallback>
      </mc:AlternateContent>
    </p:spTree>
    <p:extLst>
      <p:ext uri="{BB962C8B-B14F-4D97-AF65-F5344CB8AC3E}">
        <p14:creationId xmlns:p14="http://schemas.microsoft.com/office/powerpoint/2010/main" val="1670428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quot;/&gt;&lt;property id=&quot;20307&quot; value=&quot;260&quot;/&gt;&lt;/object&gt;&lt;/object&gt;&lt;object type=&quot;8&quot; unique_id=&quot;10012&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PG Template</Template>
  <TotalTime>7180</TotalTime>
  <Words>1015</Words>
  <Application>Microsoft Office PowerPoint</Application>
  <PresentationFormat>Widescreen</PresentationFormat>
  <Paragraphs>115</Paragraphs>
  <Slides>15</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Book Antiqua</vt:lpstr>
      <vt:lpstr>Calibri</vt:lpstr>
      <vt:lpstr>Cambria Math</vt:lpstr>
      <vt:lpstr>Monotype Sorts</vt:lpstr>
      <vt:lpstr>Symbol</vt:lpstr>
      <vt:lpstr>Times New Roman</vt:lpstr>
      <vt:lpstr>Wingdings</vt:lpstr>
      <vt:lpstr>BITS_PPT_template</vt:lpstr>
      <vt:lpstr>PG Template</vt:lpstr>
      <vt:lpstr>1_PG Template</vt:lpstr>
      <vt:lpstr>PowerPoint Presentation</vt:lpstr>
      <vt:lpstr>Comparing Different-Looking Values </vt:lpstr>
      <vt:lpstr>The Standard Deviation as a Distance Measure</vt:lpstr>
      <vt:lpstr>The Standard Deviation as a Ruler – Example 1</vt:lpstr>
      <vt:lpstr>The Standard Deviation as a Ruler – Example 2</vt:lpstr>
      <vt:lpstr>Z Score &amp; Outliers</vt:lpstr>
      <vt:lpstr>Z Score &amp; Outliers Example</vt:lpstr>
      <vt:lpstr>Chebyshev’s Theorem</vt:lpstr>
      <vt:lpstr>Chebyshev’s Theorem</vt:lpstr>
      <vt:lpstr>Chebyshev’s Theorem</vt:lpstr>
      <vt:lpstr>Chebyshev’s Theorem &amp; Outliers</vt:lpstr>
      <vt:lpstr>A Symmetric Histogram &amp; Chebyshev’s Theorem</vt:lpstr>
      <vt:lpstr>Empirical Rule &amp; Outliers</vt:lpstr>
      <vt:lpstr>Empirical Rule &amp; Outliers</vt:lpstr>
      <vt:lpstr>PowerPoint Presentation</vt:lpstr>
    </vt:vector>
  </TitlesOfParts>
  <Company>BITS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Jalaiah</dc:creator>
  <cp:lastModifiedBy>BITS-14-1</cp:lastModifiedBy>
  <cp:revision>1309</cp:revision>
  <cp:lastPrinted>2017-04-06T10:47:59Z</cp:lastPrinted>
  <dcterms:created xsi:type="dcterms:W3CDTF">2013-08-12T09:37:37Z</dcterms:created>
  <dcterms:modified xsi:type="dcterms:W3CDTF">2017-07-06T08:14:15Z</dcterms:modified>
</cp:coreProperties>
</file>