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2" r:id="rId3"/>
    <p:sldId id="258" r:id="rId4"/>
    <p:sldId id="257" r:id="rId5"/>
    <p:sldId id="259" r:id="rId6"/>
    <p:sldId id="260" r:id="rId7"/>
    <p:sldId id="261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2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9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66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456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632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61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0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37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0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06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06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558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 descr="A blue abstract watercolor pattern on a white background">
            <a:extLst>
              <a:ext uri="{FF2B5EF4-FFF2-40B4-BE49-F238E27FC236}">
                <a16:creationId xmlns:a16="http://schemas.microsoft.com/office/drawing/2014/main" id="{71176FFB-79B1-1822-C433-B84764482A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208148-9446-CBC5-87EE-B41794B22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1524001"/>
            <a:ext cx="3208866" cy="347838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Population growth, health spending and tuberculosis in both Germany and Turkey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B6807-DF4D-D406-000C-13161C815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1" y="5145513"/>
            <a:ext cx="3208866" cy="7388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>
                    <a:alpha val="75000"/>
                  </a:srgbClr>
                </a:solidFill>
              </a:rPr>
              <a:t>Group_1</a:t>
            </a:r>
          </a:p>
        </p:txBody>
      </p:sp>
    </p:spTree>
    <p:extLst>
      <p:ext uri="{BB962C8B-B14F-4D97-AF65-F5344CB8AC3E}">
        <p14:creationId xmlns:p14="http://schemas.microsoft.com/office/powerpoint/2010/main" val="3319282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87781-4BBB-B9B5-489F-488127E7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Ages 25-29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53D63B4-9574-0C74-B83C-25F0D8B891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875" y="2341563"/>
            <a:ext cx="4548249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418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5C4B0-070B-9793-F42F-4403D1498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TB cases and associated deaths 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9F3C6BAE-972A-CF07-AC58-D822B8AB0F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918" y="2341563"/>
            <a:ext cx="4516163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58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CA8CE-8CA1-D84A-7898-8DFBFA33A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Birth rate per 1000 people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FA6A02-C2BF-68C3-A83C-917A3ECBE3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540" y="2341563"/>
            <a:ext cx="4556919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012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BB0F-E769-6616-41AD-07E58702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total by millions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8EEECC-E152-CE6D-D28E-A268DDEE0E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756" y="2341563"/>
            <a:ext cx="4590488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514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0AFB-CA4A-6CF3-18F8-57B329F2F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 rate per 1000 people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4920734-09A9-DD98-5CF2-0A3C7980BB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540" y="2341563"/>
            <a:ext cx="4556919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05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5989-2622-A4F7-E6F5-6466B0806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growth by percent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03B622D-1CB5-930A-9F3C-BFCBA404BA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403" y="2341563"/>
            <a:ext cx="4691193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176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4965-65EB-7D7A-DC16-460D5F14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expenditure per capita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08F5CAF-CF2C-7F81-EE09-8C7272C9C0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011" y="2341563"/>
            <a:ext cx="4707977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142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CA326-D0E9-CB6A-DA08-434AB76D3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expenditure private vs public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E8DA793-1EC5-C9F2-F1E6-98FDCD7596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77" y="2195648"/>
            <a:ext cx="4590488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7192D3B-509A-24F2-29D6-FC13BC9DC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95648"/>
            <a:ext cx="4556919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038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D713-63C0-085E-77A9-BC6354A1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by gender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DC9C716-46B5-452D-4788-3851BDE0D4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70" y="2020549"/>
            <a:ext cx="4590488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C7BA25C-E96F-8F48-CC61-CFD195E41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17827"/>
            <a:ext cx="4590488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270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F02F1-1AF7-C7A7-AA15-EAADBE4FA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Ages 20-24 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1D45780-C7F8-7A4C-7B7C-9984619AFC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875" y="2341563"/>
            <a:ext cx="4548249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48291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54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Tw Cen MT</vt:lpstr>
      <vt:lpstr>Wingdings 2</vt:lpstr>
      <vt:lpstr>DividendVTI</vt:lpstr>
      <vt:lpstr>Population growth, health spending and tuberculosis in both Germany and Turkey</vt:lpstr>
      <vt:lpstr>Birth rate per 1000 people</vt:lpstr>
      <vt:lpstr>Population total by millions</vt:lpstr>
      <vt:lpstr>Death rate per 1000 people</vt:lpstr>
      <vt:lpstr>Population growth by percent</vt:lpstr>
      <vt:lpstr>Health expenditure per capita</vt:lpstr>
      <vt:lpstr>Health expenditure private vs public</vt:lpstr>
      <vt:lpstr>Population by gender</vt:lpstr>
      <vt:lpstr>Ages 20-24 </vt:lpstr>
      <vt:lpstr>Ages 25-29</vt:lpstr>
      <vt:lpstr>TB cases and associated deaths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Population growth, health spending and tuberculosis in both Germany and Turkey</dc:title>
  <dc:creator>Eric Sea</dc:creator>
  <cp:lastModifiedBy>Eric Sea</cp:lastModifiedBy>
  <cp:revision>1</cp:revision>
  <dcterms:created xsi:type="dcterms:W3CDTF">2023-05-17T22:32:22Z</dcterms:created>
  <dcterms:modified xsi:type="dcterms:W3CDTF">2023-05-17T22:47:42Z</dcterms:modified>
</cp:coreProperties>
</file>