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40E40-FA35-4CF7-A374-660AE2080C21}" v="475" dt="2020-10-11T07:47:47.411"/>
    <p1510:client id="{B21BEDE6-9AF7-4A1F-881C-5147EB6C5CF2}" v="535" dt="2020-10-09T15:33:40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dhar duttaragi" userId="5b65153d133e4bce" providerId="Windows Live" clId="Web-{B21BEDE6-9AF7-4A1F-881C-5147EB6C5CF2}"/>
    <pc:docChg chg="addSld modSld addMainMaster delMainMaster">
      <pc:chgData name="shridhar duttaragi" userId="5b65153d133e4bce" providerId="Windows Live" clId="Web-{B21BEDE6-9AF7-4A1F-881C-5147EB6C5CF2}" dt="2020-10-09T15:33:40.233" v="529" actId="20577"/>
      <pc:docMkLst>
        <pc:docMk/>
      </pc:docMkLst>
      <pc:sldChg chg="addSp delSp modSp mod setBg modClrScheme chgLayout">
        <pc:chgData name="shridhar duttaragi" userId="5b65153d133e4bce" providerId="Windows Live" clId="Web-{B21BEDE6-9AF7-4A1F-881C-5147EB6C5CF2}" dt="2020-10-09T15:19:51.571" v="139" actId="20577"/>
        <pc:sldMkLst>
          <pc:docMk/>
          <pc:sldMk cId="109857222" sldId="256"/>
        </pc:sldMkLst>
        <pc:spChg chg="mod">
          <ac:chgData name="shridhar duttaragi" userId="5b65153d133e4bce" providerId="Windows Live" clId="Web-{B21BEDE6-9AF7-4A1F-881C-5147EB6C5CF2}" dt="2020-10-09T15:19:51.571" v="13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ridhar duttaragi" userId="5b65153d133e4bce" providerId="Windows Live" clId="Web-{B21BEDE6-9AF7-4A1F-881C-5147EB6C5CF2}" dt="2020-10-09T15:19:19.243" v="120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hridhar duttaragi" userId="5b65153d133e4bce" providerId="Windows Live" clId="Web-{B21BEDE6-9AF7-4A1F-881C-5147EB6C5CF2}" dt="2020-10-09T15:19:04.040" v="115"/>
          <ac:spMkLst>
            <pc:docMk/>
            <pc:sldMk cId="109857222" sldId="256"/>
            <ac:spMk id="9" creationId="{26B4480E-B7FF-4481-890E-043A69AE6FE2}"/>
          </ac:spMkLst>
        </pc:spChg>
        <pc:spChg chg="add del">
          <ac:chgData name="shridhar duttaragi" userId="5b65153d133e4bce" providerId="Windows Live" clId="Web-{B21BEDE6-9AF7-4A1F-881C-5147EB6C5CF2}" dt="2020-10-09T15:19:04.040" v="115"/>
          <ac:spMkLst>
            <pc:docMk/>
            <pc:sldMk cId="109857222" sldId="256"/>
            <ac:spMk id="11" creationId="{64C13BAB-7C00-4D21-A857-E3D41C0A2A66}"/>
          </ac:spMkLst>
        </pc:spChg>
        <pc:spChg chg="add del">
          <ac:chgData name="shridhar duttaragi" userId="5b65153d133e4bce" providerId="Windows Live" clId="Web-{B21BEDE6-9AF7-4A1F-881C-5147EB6C5CF2}" dt="2020-10-09T15:19:04.040" v="115"/>
          <ac:spMkLst>
            <pc:docMk/>
            <pc:sldMk cId="109857222" sldId="256"/>
            <ac:spMk id="13" creationId="{1F1FF39A-AC3C-4066-9D4C-519AA22812EA}"/>
          </ac:spMkLst>
        </pc:spChg>
        <pc:spChg chg="add">
          <ac:chgData name="shridhar duttaragi" userId="5b65153d133e4bce" providerId="Windows Live" clId="Web-{B21BEDE6-9AF7-4A1F-881C-5147EB6C5CF2}" dt="2020-10-09T15:19:04.040" v="115"/>
          <ac:spMkLst>
            <pc:docMk/>
            <pc:sldMk cId="109857222" sldId="256"/>
            <ac:spMk id="18" creationId="{6CCA5F87-1D1E-45CB-8D83-FC7EEFAD9935}"/>
          </ac:spMkLst>
        </pc:spChg>
        <pc:spChg chg="add">
          <ac:chgData name="shridhar duttaragi" userId="5b65153d133e4bce" providerId="Windows Live" clId="Web-{B21BEDE6-9AF7-4A1F-881C-5147EB6C5CF2}" dt="2020-10-09T15:19:04.040" v="115"/>
          <ac:spMkLst>
            <pc:docMk/>
            <pc:sldMk cId="109857222" sldId="256"/>
            <ac:spMk id="20" creationId="{7CCFC2C6-6238-4A2F-93DE-2ADF74AF635E}"/>
          </ac:spMkLst>
        </pc:spChg>
        <pc:spChg chg="add">
          <ac:chgData name="shridhar duttaragi" userId="5b65153d133e4bce" providerId="Windows Live" clId="Web-{B21BEDE6-9AF7-4A1F-881C-5147EB6C5CF2}" dt="2020-10-09T15:19:04.040" v="115"/>
          <ac:spMkLst>
            <pc:docMk/>
            <pc:sldMk cId="109857222" sldId="256"/>
            <ac:spMk id="22" creationId="{AF2F604E-43BE-4DC3-B983-E071523364F8}"/>
          </ac:spMkLst>
        </pc:spChg>
        <pc:spChg chg="add">
          <ac:chgData name="shridhar duttaragi" userId="5b65153d133e4bce" providerId="Windows Live" clId="Web-{B21BEDE6-9AF7-4A1F-881C-5147EB6C5CF2}" dt="2020-10-09T15:19:04.040" v="115"/>
          <ac:spMkLst>
            <pc:docMk/>
            <pc:sldMk cId="109857222" sldId="256"/>
            <ac:spMk id="24" creationId="{08C9B587-E65E-4B52-B37C-ABEBB6E87928}"/>
          </ac:spMkLst>
        </pc:spChg>
        <pc:picChg chg="add mod">
          <ac:chgData name="shridhar duttaragi" userId="5b65153d133e4bce" providerId="Windows Live" clId="Web-{B21BEDE6-9AF7-4A1F-881C-5147EB6C5CF2}" dt="2020-10-09T15:19:04.040" v="115"/>
          <ac:picMkLst>
            <pc:docMk/>
            <pc:sldMk cId="109857222" sldId="256"/>
            <ac:picMk id="4" creationId="{7DBB477E-C46F-4D8A-A88E-328043B01E6B}"/>
          </ac:picMkLst>
        </pc:picChg>
      </pc:sldChg>
      <pc:sldChg chg="addSp delSp modSp new mod setBg">
        <pc:chgData name="shridhar duttaragi" userId="5b65153d133e4bce" providerId="Windows Live" clId="Web-{B21BEDE6-9AF7-4A1F-881C-5147EB6C5CF2}" dt="2020-10-09T15:25:29.886" v="230" actId="20577"/>
        <pc:sldMkLst>
          <pc:docMk/>
          <pc:sldMk cId="1095518971" sldId="257"/>
        </pc:sldMkLst>
        <pc:spChg chg="mod">
          <ac:chgData name="shridhar duttaragi" userId="5b65153d133e4bce" providerId="Windows Live" clId="Web-{B21BEDE6-9AF7-4A1F-881C-5147EB6C5CF2}" dt="2020-10-09T15:24:49.448" v="151" actId="20577"/>
          <ac:spMkLst>
            <pc:docMk/>
            <pc:sldMk cId="1095518971" sldId="257"/>
            <ac:spMk id="2" creationId="{D0A7023E-4F85-4B8C-B549-9B9A655B5A9C}"/>
          </ac:spMkLst>
        </pc:spChg>
        <pc:spChg chg="del">
          <ac:chgData name="shridhar duttaragi" userId="5b65153d133e4bce" providerId="Windows Live" clId="Web-{B21BEDE6-9AF7-4A1F-881C-5147EB6C5CF2}" dt="2020-10-09T15:23:56.276" v="143"/>
          <ac:spMkLst>
            <pc:docMk/>
            <pc:sldMk cId="1095518971" sldId="257"/>
            <ac:spMk id="3" creationId="{33DB51F6-324D-4B0E-A9D0-E8BA1D4E6140}"/>
          </ac:spMkLst>
        </pc:spChg>
        <pc:spChg chg="add mod">
          <ac:chgData name="shridhar duttaragi" userId="5b65153d133e4bce" providerId="Windows Live" clId="Web-{B21BEDE6-9AF7-4A1F-881C-5147EB6C5CF2}" dt="2020-10-09T15:25:29.886" v="230" actId="20577"/>
          <ac:spMkLst>
            <pc:docMk/>
            <pc:sldMk cId="1095518971" sldId="257"/>
            <ac:spMk id="8" creationId="{8A5CD069-9BF4-4F24-B06C-9180D0A2F25A}"/>
          </ac:spMkLst>
        </pc:spChg>
        <pc:spChg chg="add">
          <ac:chgData name="shridhar duttaragi" userId="5b65153d133e4bce" providerId="Windows Live" clId="Web-{B21BEDE6-9AF7-4A1F-881C-5147EB6C5CF2}" dt="2020-10-09T15:24:30.448" v="144"/>
          <ac:spMkLst>
            <pc:docMk/>
            <pc:sldMk cId="1095518971" sldId="257"/>
            <ac:spMk id="11" creationId="{8108D317-7CBD-4897-BD1F-959436D2A3BE}"/>
          </ac:spMkLst>
        </pc:spChg>
        <pc:spChg chg="add">
          <ac:chgData name="shridhar duttaragi" userId="5b65153d133e4bce" providerId="Windows Live" clId="Web-{B21BEDE6-9AF7-4A1F-881C-5147EB6C5CF2}" dt="2020-10-09T15:24:30.448" v="144"/>
          <ac:spMkLst>
            <pc:docMk/>
            <pc:sldMk cId="1095518971" sldId="257"/>
            <ac:spMk id="13" creationId="{D6297641-8B9F-4767-9606-8A11313227BF}"/>
          </ac:spMkLst>
        </pc:spChg>
        <pc:spChg chg="add">
          <ac:chgData name="shridhar duttaragi" userId="5b65153d133e4bce" providerId="Windows Live" clId="Web-{B21BEDE6-9AF7-4A1F-881C-5147EB6C5CF2}" dt="2020-10-09T15:24:30.448" v="144"/>
          <ac:spMkLst>
            <pc:docMk/>
            <pc:sldMk cId="1095518971" sldId="257"/>
            <ac:spMk id="15" creationId="{D8F3CA65-EA00-46B4-9616-39E6853F7BED}"/>
          </ac:spMkLst>
        </pc:spChg>
        <pc:picChg chg="add mod ord">
          <ac:chgData name="shridhar duttaragi" userId="5b65153d133e4bce" providerId="Windows Live" clId="Web-{B21BEDE6-9AF7-4A1F-881C-5147EB6C5CF2}" dt="2020-10-09T15:24:30.448" v="144"/>
          <ac:picMkLst>
            <pc:docMk/>
            <pc:sldMk cId="1095518971" sldId="257"/>
            <ac:picMk id="4" creationId="{B1DA4437-DB61-4A64-8705-2419F14B265B}"/>
          </ac:picMkLst>
        </pc:picChg>
      </pc:sldChg>
      <pc:sldChg chg="addSp delSp modSp new mod setBg">
        <pc:chgData name="shridhar duttaragi" userId="5b65153d133e4bce" providerId="Windows Live" clId="Web-{B21BEDE6-9AF7-4A1F-881C-5147EB6C5CF2}" dt="2020-10-09T15:33:40.217" v="528" actId="20577"/>
        <pc:sldMkLst>
          <pc:docMk/>
          <pc:sldMk cId="3852001480" sldId="258"/>
        </pc:sldMkLst>
        <pc:spChg chg="mod">
          <ac:chgData name="shridhar duttaragi" userId="5b65153d133e4bce" providerId="Windows Live" clId="Web-{B21BEDE6-9AF7-4A1F-881C-5147EB6C5CF2}" dt="2020-10-09T15:28:16.496" v="257" actId="20577"/>
          <ac:spMkLst>
            <pc:docMk/>
            <pc:sldMk cId="3852001480" sldId="258"/>
            <ac:spMk id="2" creationId="{0E55D872-2EFB-48AE-9BE3-75DB7FEC0C02}"/>
          </ac:spMkLst>
        </pc:spChg>
        <pc:spChg chg="del">
          <ac:chgData name="shridhar duttaragi" userId="5b65153d133e4bce" providerId="Windows Live" clId="Web-{B21BEDE6-9AF7-4A1F-881C-5147EB6C5CF2}" dt="2020-10-09T15:27:21.496" v="233"/>
          <ac:spMkLst>
            <pc:docMk/>
            <pc:sldMk cId="3852001480" sldId="258"/>
            <ac:spMk id="3" creationId="{BBF8D36C-354E-4166-9FDC-0D6C20570770}"/>
          </ac:spMkLst>
        </pc:spChg>
        <pc:spChg chg="add mod">
          <ac:chgData name="shridhar duttaragi" userId="5b65153d133e4bce" providerId="Windows Live" clId="Web-{B21BEDE6-9AF7-4A1F-881C-5147EB6C5CF2}" dt="2020-10-09T15:33:40.217" v="528" actId="20577"/>
          <ac:spMkLst>
            <pc:docMk/>
            <pc:sldMk cId="3852001480" sldId="258"/>
            <ac:spMk id="8" creationId="{4B0DA9DD-D69F-4D33-8A66-ADF59CAD1AE0}"/>
          </ac:spMkLst>
        </pc:spChg>
        <pc:spChg chg="add">
          <ac:chgData name="shridhar duttaragi" userId="5b65153d133e4bce" providerId="Windows Live" clId="Web-{B21BEDE6-9AF7-4A1F-881C-5147EB6C5CF2}" dt="2020-10-09T15:27:49.700" v="234"/>
          <ac:spMkLst>
            <pc:docMk/>
            <pc:sldMk cId="3852001480" sldId="258"/>
            <ac:spMk id="11" creationId="{0288C6B4-AFC3-407F-A595-EFFD38D4CCAF}"/>
          </ac:spMkLst>
        </pc:spChg>
        <pc:spChg chg="add">
          <ac:chgData name="shridhar duttaragi" userId="5b65153d133e4bce" providerId="Windows Live" clId="Web-{B21BEDE6-9AF7-4A1F-881C-5147EB6C5CF2}" dt="2020-10-09T15:27:49.700" v="234"/>
          <ac:spMkLst>
            <pc:docMk/>
            <pc:sldMk cId="3852001480" sldId="258"/>
            <ac:spMk id="13" creationId="{CF236821-17FE-429B-8D2C-08E13A64EA40}"/>
          </ac:spMkLst>
        </pc:spChg>
        <pc:spChg chg="add">
          <ac:chgData name="shridhar duttaragi" userId="5b65153d133e4bce" providerId="Windows Live" clId="Web-{B21BEDE6-9AF7-4A1F-881C-5147EB6C5CF2}" dt="2020-10-09T15:27:49.700" v="234"/>
          <ac:spMkLst>
            <pc:docMk/>
            <pc:sldMk cId="3852001480" sldId="258"/>
            <ac:spMk id="15" creationId="{C0BDBCD2-E081-43AB-9119-C55465E59757}"/>
          </ac:spMkLst>
        </pc:spChg>
        <pc:spChg chg="add">
          <ac:chgData name="shridhar duttaragi" userId="5b65153d133e4bce" providerId="Windows Live" clId="Web-{B21BEDE6-9AF7-4A1F-881C-5147EB6C5CF2}" dt="2020-10-09T15:27:49.700" v="234"/>
          <ac:spMkLst>
            <pc:docMk/>
            <pc:sldMk cId="3852001480" sldId="258"/>
            <ac:spMk id="17" creationId="{98E79BE4-34FE-485A-98A5-92CE8F7C4743}"/>
          </ac:spMkLst>
        </pc:spChg>
        <pc:spChg chg="add">
          <ac:chgData name="shridhar duttaragi" userId="5b65153d133e4bce" providerId="Windows Live" clId="Web-{B21BEDE6-9AF7-4A1F-881C-5147EB6C5CF2}" dt="2020-10-09T15:27:49.700" v="234"/>
          <ac:spMkLst>
            <pc:docMk/>
            <pc:sldMk cId="3852001480" sldId="258"/>
            <ac:spMk id="19" creationId="{7A5F0580-5EE9-419F-96EE-B6529EF6E7D0}"/>
          </ac:spMkLst>
        </pc:spChg>
        <pc:picChg chg="add mod ord">
          <ac:chgData name="shridhar duttaragi" userId="5b65153d133e4bce" providerId="Windows Live" clId="Web-{B21BEDE6-9AF7-4A1F-881C-5147EB6C5CF2}" dt="2020-10-09T15:29:26.934" v="332" actId="14100"/>
          <ac:picMkLst>
            <pc:docMk/>
            <pc:sldMk cId="3852001480" sldId="258"/>
            <ac:picMk id="4" creationId="{62DBE3C9-4808-4266-BDFB-B0711AB32DB1}"/>
          </ac:picMkLst>
        </pc:picChg>
      </pc:sldChg>
      <pc:sldMasterChg chg="del delSldLayout">
        <pc:chgData name="shridhar duttaragi" userId="5b65153d133e4bce" providerId="Windows Live" clId="Web-{B21BEDE6-9AF7-4A1F-881C-5147EB6C5CF2}" dt="2020-10-09T15:16:20.320" v="0"/>
        <pc:sldMasterMkLst>
          <pc:docMk/>
          <pc:sldMasterMk cId="2460954070" sldId="2147483660"/>
        </pc:sldMasterMkLst>
        <pc:sldLayoutChg chg="del">
          <pc:chgData name="shridhar duttaragi" userId="5b65153d133e4bce" providerId="Windows Live" clId="Web-{B21BEDE6-9AF7-4A1F-881C-5147EB6C5CF2}" dt="2020-10-09T15:16:20.32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hridhar duttaragi" userId="5b65153d133e4bce" providerId="Windows Live" clId="Web-{B21BEDE6-9AF7-4A1F-881C-5147EB6C5CF2}" dt="2020-10-09T15:16:20.32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hridhar duttaragi" userId="5b65153d133e4bce" providerId="Windows Live" clId="Web-{B21BEDE6-9AF7-4A1F-881C-5147EB6C5CF2}" dt="2020-10-09T15:16:20.32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hridhar duttaragi" userId="5b65153d133e4bce" providerId="Windows Live" clId="Web-{B21BEDE6-9AF7-4A1F-881C-5147EB6C5CF2}" dt="2020-10-09T15:16:20.32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hridhar duttaragi" userId="5b65153d133e4bce" providerId="Windows Live" clId="Web-{B21BEDE6-9AF7-4A1F-881C-5147EB6C5CF2}" dt="2020-10-09T15:16:20.32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hridhar duttaragi" userId="5b65153d133e4bce" providerId="Windows Live" clId="Web-{B21BEDE6-9AF7-4A1F-881C-5147EB6C5CF2}" dt="2020-10-09T15:16:20.32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hridhar duttaragi" userId="5b65153d133e4bce" providerId="Windows Live" clId="Web-{B21BEDE6-9AF7-4A1F-881C-5147EB6C5CF2}" dt="2020-10-09T15:16:20.32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hridhar duttaragi" userId="5b65153d133e4bce" providerId="Windows Live" clId="Web-{B21BEDE6-9AF7-4A1F-881C-5147EB6C5CF2}" dt="2020-10-09T15:16:20.32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hridhar duttaragi" userId="5b65153d133e4bce" providerId="Windows Live" clId="Web-{B21BEDE6-9AF7-4A1F-881C-5147EB6C5CF2}" dt="2020-10-09T15:16:20.32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hridhar duttaragi" userId="5b65153d133e4bce" providerId="Windows Live" clId="Web-{B21BEDE6-9AF7-4A1F-881C-5147EB6C5CF2}" dt="2020-10-09T15:16:20.32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hridhar duttaragi" userId="5b65153d133e4bce" providerId="Windows Live" clId="Web-{B21BEDE6-9AF7-4A1F-881C-5147EB6C5CF2}" dt="2020-10-09T15:16:20.32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shridhar duttaragi" userId="5b65153d133e4bce" providerId="Windows Live" clId="Web-{B21BEDE6-9AF7-4A1F-881C-5147EB6C5CF2}" dt="2020-10-09T15:19:04.040" v="115"/>
        <pc:sldMasterMkLst>
          <pc:docMk/>
          <pc:sldMasterMk cId="4094085424" sldId="2147483737"/>
        </pc:sldMasterMkLst>
        <pc:sldLayoutChg chg="add del">
          <pc:chgData name="shridhar duttaragi" userId="5b65153d133e4bce" providerId="Windows Live" clId="Web-{B21BEDE6-9AF7-4A1F-881C-5147EB6C5CF2}" dt="2020-10-09T15:19:04.040" v="115"/>
          <pc:sldLayoutMkLst>
            <pc:docMk/>
            <pc:sldMasterMk cId="4094085424" sldId="2147483737"/>
            <pc:sldLayoutMk cId="4113874367" sldId="2147483726"/>
          </pc:sldLayoutMkLst>
        </pc:sldLayoutChg>
        <pc:sldLayoutChg chg="add del">
          <pc:chgData name="shridhar duttaragi" userId="5b65153d133e4bce" providerId="Windows Live" clId="Web-{B21BEDE6-9AF7-4A1F-881C-5147EB6C5CF2}" dt="2020-10-09T15:19:04.040" v="115"/>
          <pc:sldLayoutMkLst>
            <pc:docMk/>
            <pc:sldMasterMk cId="4094085424" sldId="2147483737"/>
            <pc:sldLayoutMk cId="5960505" sldId="2147483727"/>
          </pc:sldLayoutMkLst>
        </pc:sldLayoutChg>
        <pc:sldLayoutChg chg="add del">
          <pc:chgData name="shridhar duttaragi" userId="5b65153d133e4bce" providerId="Windows Live" clId="Web-{B21BEDE6-9AF7-4A1F-881C-5147EB6C5CF2}" dt="2020-10-09T15:19:04.040" v="115"/>
          <pc:sldLayoutMkLst>
            <pc:docMk/>
            <pc:sldMasterMk cId="4094085424" sldId="2147483737"/>
            <pc:sldLayoutMk cId="1992638865" sldId="2147483728"/>
          </pc:sldLayoutMkLst>
        </pc:sldLayoutChg>
        <pc:sldLayoutChg chg="add del">
          <pc:chgData name="shridhar duttaragi" userId="5b65153d133e4bce" providerId="Windows Live" clId="Web-{B21BEDE6-9AF7-4A1F-881C-5147EB6C5CF2}" dt="2020-10-09T15:19:04.040" v="115"/>
          <pc:sldLayoutMkLst>
            <pc:docMk/>
            <pc:sldMasterMk cId="4094085424" sldId="2147483737"/>
            <pc:sldLayoutMk cId="2471050542" sldId="2147483729"/>
          </pc:sldLayoutMkLst>
        </pc:sldLayoutChg>
        <pc:sldLayoutChg chg="add del">
          <pc:chgData name="shridhar duttaragi" userId="5b65153d133e4bce" providerId="Windows Live" clId="Web-{B21BEDE6-9AF7-4A1F-881C-5147EB6C5CF2}" dt="2020-10-09T15:19:04.040" v="115"/>
          <pc:sldLayoutMkLst>
            <pc:docMk/>
            <pc:sldMasterMk cId="4094085424" sldId="2147483737"/>
            <pc:sldLayoutMk cId="2992261270" sldId="2147483730"/>
          </pc:sldLayoutMkLst>
        </pc:sldLayoutChg>
        <pc:sldLayoutChg chg="add del">
          <pc:chgData name="shridhar duttaragi" userId="5b65153d133e4bce" providerId="Windows Live" clId="Web-{B21BEDE6-9AF7-4A1F-881C-5147EB6C5CF2}" dt="2020-10-09T15:19:04.040" v="115"/>
          <pc:sldLayoutMkLst>
            <pc:docMk/>
            <pc:sldMasterMk cId="4094085424" sldId="2147483737"/>
            <pc:sldLayoutMk cId="2217085689" sldId="2147483731"/>
          </pc:sldLayoutMkLst>
        </pc:sldLayoutChg>
        <pc:sldLayoutChg chg="add del">
          <pc:chgData name="shridhar duttaragi" userId="5b65153d133e4bce" providerId="Windows Live" clId="Web-{B21BEDE6-9AF7-4A1F-881C-5147EB6C5CF2}" dt="2020-10-09T15:19:04.040" v="115"/>
          <pc:sldLayoutMkLst>
            <pc:docMk/>
            <pc:sldMasterMk cId="4094085424" sldId="2147483737"/>
            <pc:sldLayoutMk cId="1857820471" sldId="2147483732"/>
          </pc:sldLayoutMkLst>
        </pc:sldLayoutChg>
        <pc:sldLayoutChg chg="add del">
          <pc:chgData name="shridhar duttaragi" userId="5b65153d133e4bce" providerId="Windows Live" clId="Web-{B21BEDE6-9AF7-4A1F-881C-5147EB6C5CF2}" dt="2020-10-09T15:19:04.040" v="115"/>
          <pc:sldLayoutMkLst>
            <pc:docMk/>
            <pc:sldMasterMk cId="4094085424" sldId="2147483737"/>
            <pc:sldLayoutMk cId="3121082696" sldId="2147483733"/>
          </pc:sldLayoutMkLst>
        </pc:sldLayoutChg>
        <pc:sldLayoutChg chg="add del">
          <pc:chgData name="shridhar duttaragi" userId="5b65153d133e4bce" providerId="Windows Live" clId="Web-{B21BEDE6-9AF7-4A1F-881C-5147EB6C5CF2}" dt="2020-10-09T15:19:04.040" v="115"/>
          <pc:sldLayoutMkLst>
            <pc:docMk/>
            <pc:sldMasterMk cId="4094085424" sldId="2147483737"/>
            <pc:sldLayoutMk cId="141192438" sldId="2147483734"/>
          </pc:sldLayoutMkLst>
        </pc:sldLayoutChg>
        <pc:sldLayoutChg chg="add del">
          <pc:chgData name="shridhar duttaragi" userId="5b65153d133e4bce" providerId="Windows Live" clId="Web-{B21BEDE6-9AF7-4A1F-881C-5147EB6C5CF2}" dt="2020-10-09T15:19:04.040" v="115"/>
          <pc:sldLayoutMkLst>
            <pc:docMk/>
            <pc:sldMasterMk cId="4094085424" sldId="2147483737"/>
            <pc:sldLayoutMk cId="3700291494" sldId="2147483735"/>
          </pc:sldLayoutMkLst>
        </pc:sldLayoutChg>
        <pc:sldLayoutChg chg="add del">
          <pc:chgData name="shridhar duttaragi" userId="5b65153d133e4bce" providerId="Windows Live" clId="Web-{B21BEDE6-9AF7-4A1F-881C-5147EB6C5CF2}" dt="2020-10-09T15:19:04.040" v="115"/>
          <pc:sldLayoutMkLst>
            <pc:docMk/>
            <pc:sldMasterMk cId="4094085424" sldId="2147483737"/>
            <pc:sldLayoutMk cId="631494333" sldId="2147483736"/>
          </pc:sldLayoutMkLst>
        </pc:sldLayoutChg>
      </pc:sldMasterChg>
      <pc:sldMasterChg chg="add addSldLayout">
        <pc:chgData name="shridhar duttaragi" userId="5b65153d133e4bce" providerId="Windows Live" clId="Web-{B21BEDE6-9AF7-4A1F-881C-5147EB6C5CF2}" dt="2020-10-09T15:19:04.040" v="115"/>
        <pc:sldMasterMkLst>
          <pc:docMk/>
          <pc:sldMasterMk cId="230672066" sldId="2147483839"/>
        </pc:sldMasterMkLst>
        <pc:sldLayoutChg chg="add">
          <pc:chgData name="shridhar duttaragi" userId="5b65153d133e4bce" providerId="Windows Live" clId="Web-{B21BEDE6-9AF7-4A1F-881C-5147EB6C5CF2}" dt="2020-10-09T15:19:04.040" v="115"/>
          <pc:sldLayoutMkLst>
            <pc:docMk/>
            <pc:sldMasterMk cId="230672066" sldId="2147483839"/>
            <pc:sldLayoutMk cId="2110575077" sldId="2147483828"/>
          </pc:sldLayoutMkLst>
        </pc:sldLayoutChg>
        <pc:sldLayoutChg chg="add">
          <pc:chgData name="shridhar duttaragi" userId="5b65153d133e4bce" providerId="Windows Live" clId="Web-{B21BEDE6-9AF7-4A1F-881C-5147EB6C5CF2}" dt="2020-10-09T15:19:04.040" v="115"/>
          <pc:sldLayoutMkLst>
            <pc:docMk/>
            <pc:sldMasterMk cId="230672066" sldId="2147483839"/>
            <pc:sldLayoutMk cId="4069668732" sldId="2147483829"/>
          </pc:sldLayoutMkLst>
        </pc:sldLayoutChg>
        <pc:sldLayoutChg chg="add">
          <pc:chgData name="shridhar duttaragi" userId="5b65153d133e4bce" providerId="Windows Live" clId="Web-{B21BEDE6-9AF7-4A1F-881C-5147EB6C5CF2}" dt="2020-10-09T15:19:04.040" v="115"/>
          <pc:sldLayoutMkLst>
            <pc:docMk/>
            <pc:sldMasterMk cId="230672066" sldId="2147483839"/>
            <pc:sldLayoutMk cId="3947055589" sldId="2147483830"/>
          </pc:sldLayoutMkLst>
        </pc:sldLayoutChg>
        <pc:sldLayoutChg chg="add">
          <pc:chgData name="shridhar duttaragi" userId="5b65153d133e4bce" providerId="Windows Live" clId="Web-{B21BEDE6-9AF7-4A1F-881C-5147EB6C5CF2}" dt="2020-10-09T15:19:04.040" v="115"/>
          <pc:sldLayoutMkLst>
            <pc:docMk/>
            <pc:sldMasterMk cId="230672066" sldId="2147483839"/>
            <pc:sldLayoutMk cId="1607155275" sldId="2147483831"/>
          </pc:sldLayoutMkLst>
        </pc:sldLayoutChg>
        <pc:sldLayoutChg chg="add">
          <pc:chgData name="shridhar duttaragi" userId="5b65153d133e4bce" providerId="Windows Live" clId="Web-{B21BEDE6-9AF7-4A1F-881C-5147EB6C5CF2}" dt="2020-10-09T15:19:04.040" v="115"/>
          <pc:sldLayoutMkLst>
            <pc:docMk/>
            <pc:sldMasterMk cId="230672066" sldId="2147483839"/>
            <pc:sldLayoutMk cId="421447848" sldId="2147483832"/>
          </pc:sldLayoutMkLst>
        </pc:sldLayoutChg>
        <pc:sldLayoutChg chg="add">
          <pc:chgData name="shridhar duttaragi" userId="5b65153d133e4bce" providerId="Windows Live" clId="Web-{B21BEDE6-9AF7-4A1F-881C-5147EB6C5CF2}" dt="2020-10-09T15:19:04.040" v="115"/>
          <pc:sldLayoutMkLst>
            <pc:docMk/>
            <pc:sldMasterMk cId="230672066" sldId="2147483839"/>
            <pc:sldLayoutMk cId="3834406843" sldId="2147483833"/>
          </pc:sldLayoutMkLst>
        </pc:sldLayoutChg>
        <pc:sldLayoutChg chg="add">
          <pc:chgData name="shridhar duttaragi" userId="5b65153d133e4bce" providerId="Windows Live" clId="Web-{B21BEDE6-9AF7-4A1F-881C-5147EB6C5CF2}" dt="2020-10-09T15:19:04.040" v="115"/>
          <pc:sldLayoutMkLst>
            <pc:docMk/>
            <pc:sldMasterMk cId="230672066" sldId="2147483839"/>
            <pc:sldLayoutMk cId="1921703912" sldId="2147483834"/>
          </pc:sldLayoutMkLst>
        </pc:sldLayoutChg>
        <pc:sldLayoutChg chg="add">
          <pc:chgData name="shridhar duttaragi" userId="5b65153d133e4bce" providerId="Windows Live" clId="Web-{B21BEDE6-9AF7-4A1F-881C-5147EB6C5CF2}" dt="2020-10-09T15:19:04.040" v="115"/>
          <pc:sldLayoutMkLst>
            <pc:docMk/>
            <pc:sldMasterMk cId="230672066" sldId="2147483839"/>
            <pc:sldLayoutMk cId="1411535270" sldId="2147483835"/>
          </pc:sldLayoutMkLst>
        </pc:sldLayoutChg>
        <pc:sldLayoutChg chg="add">
          <pc:chgData name="shridhar duttaragi" userId="5b65153d133e4bce" providerId="Windows Live" clId="Web-{B21BEDE6-9AF7-4A1F-881C-5147EB6C5CF2}" dt="2020-10-09T15:19:04.040" v="115"/>
          <pc:sldLayoutMkLst>
            <pc:docMk/>
            <pc:sldMasterMk cId="230672066" sldId="2147483839"/>
            <pc:sldLayoutMk cId="3785342279" sldId="2147483836"/>
          </pc:sldLayoutMkLst>
        </pc:sldLayoutChg>
        <pc:sldLayoutChg chg="add">
          <pc:chgData name="shridhar duttaragi" userId="5b65153d133e4bce" providerId="Windows Live" clId="Web-{B21BEDE6-9AF7-4A1F-881C-5147EB6C5CF2}" dt="2020-10-09T15:19:04.040" v="115"/>
          <pc:sldLayoutMkLst>
            <pc:docMk/>
            <pc:sldMasterMk cId="230672066" sldId="2147483839"/>
            <pc:sldLayoutMk cId="2320176046" sldId="2147483837"/>
          </pc:sldLayoutMkLst>
        </pc:sldLayoutChg>
        <pc:sldLayoutChg chg="add">
          <pc:chgData name="shridhar duttaragi" userId="5b65153d133e4bce" providerId="Windows Live" clId="Web-{B21BEDE6-9AF7-4A1F-881C-5147EB6C5CF2}" dt="2020-10-09T15:19:04.040" v="115"/>
          <pc:sldLayoutMkLst>
            <pc:docMk/>
            <pc:sldMasterMk cId="230672066" sldId="2147483839"/>
            <pc:sldLayoutMk cId="554040415" sldId="2147483838"/>
          </pc:sldLayoutMkLst>
        </pc:sldLayoutChg>
      </pc:sldMasterChg>
    </pc:docChg>
  </pc:docChgLst>
  <pc:docChgLst>
    <pc:chgData name="shridhar duttaragi" userId="5b65153d133e4bce" providerId="Windows Live" clId="Web-{45140E40-FA35-4CF7-A374-660AE2080C21}"/>
    <pc:docChg chg="addSld delSld modSld">
      <pc:chgData name="shridhar duttaragi" userId="5b65153d133e4bce" providerId="Windows Live" clId="Web-{45140E40-FA35-4CF7-A374-660AE2080C21}" dt="2020-10-11T07:47:47.411" v="458" actId="20577"/>
      <pc:docMkLst>
        <pc:docMk/>
      </pc:docMkLst>
      <pc:sldChg chg="modSp">
        <pc:chgData name="shridhar duttaragi" userId="5b65153d133e4bce" providerId="Windows Live" clId="Web-{45140E40-FA35-4CF7-A374-660AE2080C21}" dt="2020-10-11T07:46:09.723" v="446" actId="20577"/>
        <pc:sldMkLst>
          <pc:docMk/>
          <pc:sldMk cId="3852001480" sldId="258"/>
        </pc:sldMkLst>
        <pc:spChg chg="mod">
          <ac:chgData name="shridhar duttaragi" userId="5b65153d133e4bce" providerId="Windows Live" clId="Web-{45140E40-FA35-4CF7-A374-660AE2080C21}" dt="2020-10-11T07:46:09.723" v="446" actId="20577"/>
          <ac:spMkLst>
            <pc:docMk/>
            <pc:sldMk cId="3852001480" sldId="258"/>
            <ac:spMk id="8" creationId="{4B0DA9DD-D69F-4D33-8A66-ADF59CAD1AE0}"/>
          </ac:spMkLst>
        </pc:spChg>
      </pc:sldChg>
      <pc:sldChg chg="addSp delSp modSp new mod setBg">
        <pc:chgData name="shridhar duttaragi" userId="5b65153d133e4bce" providerId="Windows Live" clId="Web-{45140E40-FA35-4CF7-A374-660AE2080C21}" dt="2020-10-11T07:46:18.442" v="448" actId="20577"/>
        <pc:sldMkLst>
          <pc:docMk/>
          <pc:sldMk cId="436740483" sldId="259"/>
        </pc:sldMkLst>
        <pc:spChg chg="mod">
          <ac:chgData name="shridhar duttaragi" userId="5b65153d133e4bce" providerId="Windows Live" clId="Web-{45140E40-FA35-4CF7-A374-660AE2080C21}" dt="2020-10-11T07:20:38.949" v="5" actId="20577"/>
          <ac:spMkLst>
            <pc:docMk/>
            <pc:sldMk cId="436740483" sldId="259"/>
            <ac:spMk id="2" creationId="{C3221CB6-BD0F-44EE-8D2F-37BD8327E40C}"/>
          </ac:spMkLst>
        </pc:spChg>
        <pc:spChg chg="del">
          <ac:chgData name="shridhar duttaragi" userId="5b65153d133e4bce" providerId="Windows Live" clId="Web-{45140E40-FA35-4CF7-A374-660AE2080C21}" dt="2020-10-11T07:19:52.136" v="1"/>
          <ac:spMkLst>
            <pc:docMk/>
            <pc:sldMk cId="436740483" sldId="259"/>
            <ac:spMk id="3" creationId="{867B4AB2-F75C-4992-8574-4DB6EE361501}"/>
          </ac:spMkLst>
        </pc:spChg>
        <pc:spChg chg="add mod">
          <ac:chgData name="shridhar duttaragi" userId="5b65153d133e4bce" providerId="Windows Live" clId="Web-{45140E40-FA35-4CF7-A374-660AE2080C21}" dt="2020-10-11T07:46:18.442" v="448" actId="20577"/>
          <ac:spMkLst>
            <pc:docMk/>
            <pc:sldMk cId="436740483" sldId="259"/>
            <ac:spMk id="8" creationId="{D4A98C12-139D-4B00-863D-09A0A5D8D91A}"/>
          </ac:spMkLst>
        </pc:spChg>
        <pc:spChg chg="add">
          <ac:chgData name="shridhar duttaragi" userId="5b65153d133e4bce" providerId="Windows Live" clId="Web-{45140E40-FA35-4CF7-A374-660AE2080C21}" dt="2020-10-11T07:20:17.183" v="2"/>
          <ac:spMkLst>
            <pc:docMk/>
            <pc:sldMk cId="436740483" sldId="259"/>
            <ac:spMk id="11" creationId="{0288C6B4-AFC3-407F-A595-EFFD38D4CCAF}"/>
          </ac:spMkLst>
        </pc:spChg>
        <pc:spChg chg="add">
          <ac:chgData name="shridhar duttaragi" userId="5b65153d133e4bce" providerId="Windows Live" clId="Web-{45140E40-FA35-4CF7-A374-660AE2080C21}" dt="2020-10-11T07:20:17.183" v="2"/>
          <ac:spMkLst>
            <pc:docMk/>
            <pc:sldMk cId="436740483" sldId="259"/>
            <ac:spMk id="13" creationId="{CF236821-17FE-429B-8D2C-08E13A64EA40}"/>
          </ac:spMkLst>
        </pc:spChg>
        <pc:spChg chg="add">
          <ac:chgData name="shridhar duttaragi" userId="5b65153d133e4bce" providerId="Windows Live" clId="Web-{45140E40-FA35-4CF7-A374-660AE2080C21}" dt="2020-10-11T07:20:17.183" v="2"/>
          <ac:spMkLst>
            <pc:docMk/>
            <pc:sldMk cId="436740483" sldId="259"/>
            <ac:spMk id="15" creationId="{C0BDBCD2-E081-43AB-9119-C55465E59757}"/>
          </ac:spMkLst>
        </pc:spChg>
        <pc:spChg chg="add">
          <ac:chgData name="shridhar duttaragi" userId="5b65153d133e4bce" providerId="Windows Live" clId="Web-{45140E40-FA35-4CF7-A374-660AE2080C21}" dt="2020-10-11T07:20:17.183" v="2"/>
          <ac:spMkLst>
            <pc:docMk/>
            <pc:sldMk cId="436740483" sldId="259"/>
            <ac:spMk id="17" creationId="{98E79BE4-34FE-485A-98A5-92CE8F7C4743}"/>
          </ac:spMkLst>
        </pc:spChg>
        <pc:spChg chg="add">
          <ac:chgData name="shridhar duttaragi" userId="5b65153d133e4bce" providerId="Windows Live" clId="Web-{45140E40-FA35-4CF7-A374-660AE2080C21}" dt="2020-10-11T07:20:17.183" v="2"/>
          <ac:spMkLst>
            <pc:docMk/>
            <pc:sldMk cId="436740483" sldId="259"/>
            <ac:spMk id="19" creationId="{7A5F0580-5EE9-419F-96EE-B6529EF6E7D0}"/>
          </ac:spMkLst>
        </pc:spChg>
        <pc:picChg chg="add mod ord">
          <ac:chgData name="shridhar duttaragi" userId="5b65153d133e4bce" providerId="Windows Live" clId="Web-{45140E40-FA35-4CF7-A374-660AE2080C21}" dt="2020-10-11T07:36:54.611" v="265" actId="14100"/>
          <ac:picMkLst>
            <pc:docMk/>
            <pc:sldMk cId="436740483" sldId="259"/>
            <ac:picMk id="4" creationId="{B7A3092B-C6A8-4B77-8826-08E7809D7677}"/>
          </ac:picMkLst>
        </pc:picChg>
        <pc:picChg chg="add mod">
          <ac:chgData name="shridhar duttaragi" userId="5b65153d133e4bce" providerId="Windows Live" clId="Web-{45140E40-FA35-4CF7-A374-660AE2080C21}" dt="2020-10-11T07:37:22.767" v="270" actId="14100"/>
          <ac:picMkLst>
            <pc:docMk/>
            <pc:sldMk cId="436740483" sldId="259"/>
            <ac:picMk id="5" creationId="{2152AECD-682A-4719-8DBB-4D212820EBE9}"/>
          </ac:picMkLst>
        </pc:picChg>
      </pc:sldChg>
      <pc:sldChg chg="addSp delSp modSp add replId">
        <pc:chgData name="shridhar duttaragi" userId="5b65153d133e4bce" providerId="Windows Live" clId="Web-{45140E40-FA35-4CF7-A374-660AE2080C21}" dt="2020-10-11T07:23:28.981" v="67" actId="20577"/>
        <pc:sldMkLst>
          <pc:docMk/>
          <pc:sldMk cId="454422409" sldId="260"/>
        </pc:sldMkLst>
        <pc:spChg chg="mod">
          <ac:chgData name="shridhar duttaragi" userId="5b65153d133e4bce" providerId="Windows Live" clId="Web-{45140E40-FA35-4CF7-A374-660AE2080C21}" dt="2020-10-11T07:23:07.575" v="57" actId="20577"/>
          <ac:spMkLst>
            <pc:docMk/>
            <pc:sldMk cId="454422409" sldId="260"/>
            <ac:spMk id="2" creationId="{C3221CB6-BD0F-44EE-8D2F-37BD8327E40C}"/>
          </ac:spMkLst>
        </pc:spChg>
        <pc:spChg chg="mod">
          <ac:chgData name="shridhar duttaragi" userId="5b65153d133e4bce" providerId="Windows Live" clId="Web-{45140E40-FA35-4CF7-A374-660AE2080C21}" dt="2020-10-11T07:23:28.981" v="67" actId="20577"/>
          <ac:spMkLst>
            <pc:docMk/>
            <pc:sldMk cId="454422409" sldId="260"/>
            <ac:spMk id="8" creationId="{D4A98C12-139D-4B00-863D-09A0A5D8D91A}"/>
          </ac:spMkLst>
        </pc:spChg>
        <pc:picChg chg="add mod">
          <ac:chgData name="shridhar duttaragi" userId="5b65153d133e4bce" providerId="Windows Live" clId="Web-{45140E40-FA35-4CF7-A374-660AE2080C21}" dt="2020-10-11T07:22:47.215" v="29" actId="14100"/>
          <ac:picMkLst>
            <pc:docMk/>
            <pc:sldMk cId="454422409" sldId="260"/>
            <ac:picMk id="3" creationId="{FE9B0373-5330-4EB5-B1FE-2FD35AC13C92}"/>
          </ac:picMkLst>
        </pc:picChg>
        <pc:picChg chg="del">
          <ac:chgData name="shridhar duttaragi" userId="5b65153d133e4bce" providerId="Windows Live" clId="Web-{45140E40-FA35-4CF7-A374-660AE2080C21}" dt="2020-10-11T07:22:36.231" v="27"/>
          <ac:picMkLst>
            <pc:docMk/>
            <pc:sldMk cId="454422409" sldId="260"/>
            <ac:picMk id="4" creationId="{B7A3092B-C6A8-4B77-8826-08E7809D7677}"/>
          </ac:picMkLst>
        </pc:picChg>
      </pc:sldChg>
      <pc:sldChg chg="addSp delSp modSp add replId">
        <pc:chgData name="shridhar duttaragi" userId="5b65153d133e4bce" providerId="Windows Live" clId="Web-{45140E40-FA35-4CF7-A374-660AE2080C21}" dt="2020-10-11T07:25:37.544" v="156" actId="20577"/>
        <pc:sldMkLst>
          <pc:docMk/>
          <pc:sldMk cId="1016960624" sldId="261"/>
        </pc:sldMkLst>
        <pc:spChg chg="mod">
          <ac:chgData name="shridhar duttaragi" userId="5b65153d133e4bce" providerId="Windows Live" clId="Web-{45140E40-FA35-4CF7-A374-660AE2080C21}" dt="2020-10-11T07:25:37.544" v="156" actId="20577"/>
          <ac:spMkLst>
            <pc:docMk/>
            <pc:sldMk cId="1016960624" sldId="261"/>
            <ac:spMk id="2" creationId="{C3221CB6-BD0F-44EE-8D2F-37BD8327E40C}"/>
          </ac:spMkLst>
        </pc:spChg>
        <pc:spChg chg="mod">
          <ac:chgData name="shridhar duttaragi" userId="5b65153d133e4bce" providerId="Windows Live" clId="Web-{45140E40-FA35-4CF7-A374-660AE2080C21}" dt="2020-10-11T07:25:14.638" v="140" actId="20577"/>
          <ac:spMkLst>
            <pc:docMk/>
            <pc:sldMk cId="1016960624" sldId="261"/>
            <ac:spMk id="8" creationId="{D4A98C12-139D-4B00-863D-09A0A5D8D91A}"/>
          </ac:spMkLst>
        </pc:spChg>
        <pc:picChg chg="add mod">
          <ac:chgData name="shridhar duttaragi" userId="5b65153d133e4bce" providerId="Windows Live" clId="Web-{45140E40-FA35-4CF7-A374-660AE2080C21}" dt="2020-10-11T07:24:20.497" v="76" actId="14100"/>
          <ac:picMkLst>
            <pc:docMk/>
            <pc:sldMk cId="1016960624" sldId="261"/>
            <ac:picMk id="3" creationId="{6E6C3A3D-62C3-4D10-A051-C0A31598F7C0}"/>
          </ac:picMkLst>
        </pc:picChg>
        <pc:picChg chg="del">
          <ac:chgData name="shridhar duttaragi" userId="5b65153d133e4bce" providerId="Windows Live" clId="Web-{45140E40-FA35-4CF7-A374-660AE2080C21}" dt="2020-10-11T07:24:16.575" v="75"/>
          <ac:picMkLst>
            <pc:docMk/>
            <pc:sldMk cId="1016960624" sldId="261"/>
            <ac:picMk id="4" creationId="{B7A3092B-C6A8-4B77-8826-08E7809D7677}"/>
          </ac:picMkLst>
        </pc:picChg>
      </pc:sldChg>
      <pc:sldChg chg="addSp delSp modSp add replId">
        <pc:chgData name="shridhar duttaragi" userId="5b65153d133e4bce" providerId="Windows Live" clId="Web-{45140E40-FA35-4CF7-A374-660AE2080C21}" dt="2020-10-11T07:34:51.719" v="259" actId="20577"/>
        <pc:sldMkLst>
          <pc:docMk/>
          <pc:sldMk cId="964593080" sldId="262"/>
        </pc:sldMkLst>
        <pc:spChg chg="mod">
          <ac:chgData name="shridhar duttaragi" userId="5b65153d133e4bce" providerId="Windows Live" clId="Web-{45140E40-FA35-4CF7-A374-660AE2080C21}" dt="2020-10-11T07:30:17.030" v="178" actId="20577"/>
          <ac:spMkLst>
            <pc:docMk/>
            <pc:sldMk cId="964593080" sldId="262"/>
            <ac:spMk id="2" creationId="{C3221CB6-BD0F-44EE-8D2F-37BD8327E40C}"/>
          </ac:spMkLst>
        </pc:spChg>
        <pc:spChg chg="mod">
          <ac:chgData name="shridhar duttaragi" userId="5b65153d133e4bce" providerId="Windows Live" clId="Web-{45140E40-FA35-4CF7-A374-660AE2080C21}" dt="2020-10-11T07:34:51.719" v="259" actId="20577"/>
          <ac:spMkLst>
            <pc:docMk/>
            <pc:sldMk cId="964593080" sldId="262"/>
            <ac:spMk id="8" creationId="{D4A98C12-139D-4B00-863D-09A0A5D8D91A}"/>
          </ac:spMkLst>
        </pc:spChg>
        <pc:picChg chg="add mod">
          <ac:chgData name="shridhar duttaragi" userId="5b65153d133e4bce" providerId="Windows Live" clId="Web-{45140E40-FA35-4CF7-A374-660AE2080C21}" dt="2020-10-11T07:31:28.999" v="200" actId="14100"/>
          <ac:picMkLst>
            <pc:docMk/>
            <pc:sldMk cId="964593080" sldId="262"/>
            <ac:picMk id="3" creationId="{89D3B266-0341-4359-AA2E-8B4216BB1C95}"/>
          </ac:picMkLst>
        </pc:picChg>
        <pc:picChg chg="del">
          <ac:chgData name="shridhar duttaragi" userId="5b65153d133e4bce" providerId="Windows Live" clId="Web-{45140E40-FA35-4CF7-A374-660AE2080C21}" dt="2020-10-11T07:27:42.654" v="165"/>
          <ac:picMkLst>
            <pc:docMk/>
            <pc:sldMk cId="964593080" sldId="262"/>
            <ac:picMk id="4" creationId="{B7A3092B-C6A8-4B77-8826-08E7809D7677}"/>
          </ac:picMkLst>
        </pc:picChg>
        <pc:picChg chg="add mod">
          <ac:chgData name="shridhar duttaragi" userId="5b65153d133e4bce" providerId="Windows Live" clId="Web-{45140E40-FA35-4CF7-A374-660AE2080C21}" dt="2020-10-11T07:32:38.594" v="204" actId="14100"/>
          <ac:picMkLst>
            <pc:docMk/>
            <pc:sldMk cId="964593080" sldId="262"/>
            <ac:picMk id="5" creationId="{29BDA20F-214F-4C98-98E6-751C7B57D653}"/>
          </ac:picMkLst>
        </pc:picChg>
      </pc:sldChg>
      <pc:sldChg chg="new del">
        <pc:chgData name="shridhar duttaragi" userId="5b65153d133e4bce" providerId="Windows Live" clId="Web-{45140E40-FA35-4CF7-A374-660AE2080C21}" dt="2020-10-11T07:25:52.576" v="160"/>
        <pc:sldMkLst>
          <pc:docMk/>
          <pc:sldMk cId="2973365313" sldId="262"/>
        </pc:sldMkLst>
      </pc:sldChg>
      <pc:sldChg chg="addSp delSp modSp add replId">
        <pc:chgData name="shridhar duttaragi" userId="5b65153d133e4bce" providerId="Windows Live" clId="Web-{45140E40-FA35-4CF7-A374-660AE2080C21}" dt="2020-10-11T07:47:47.411" v="457" actId="20577"/>
        <pc:sldMkLst>
          <pc:docMk/>
          <pc:sldMk cId="2109579664" sldId="263"/>
        </pc:sldMkLst>
        <pc:spChg chg="mod">
          <ac:chgData name="shridhar duttaragi" userId="5b65153d133e4bce" providerId="Windows Live" clId="Web-{45140E40-FA35-4CF7-A374-660AE2080C21}" dt="2020-10-11T07:39:43.565" v="327" actId="20577"/>
          <ac:spMkLst>
            <pc:docMk/>
            <pc:sldMk cId="2109579664" sldId="263"/>
            <ac:spMk id="2" creationId="{C3221CB6-BD0F-44EE-8D2F-37BD8327E40C}"/>
          </ac:spMkLst>
        </pc:spChg>
        <pc:spChg chg="mod">
          <ac:chgData name="shridhar duttaragi" userId="5b65153d133e4bce" providerId="Windows Live" clId="Web-{45140E40-FA35-4CF7-A374-660AE2080C21}" dt="2020-10-11T07:47:47.411" v="457" actId="20577"/>
          <ac:spMkLst>
            <pc:docMk/>
            <pc:sldMk cId="2109579664" sldId="263"/>
            <ac:spMk id="8" creationId="{D4A98C12-139D-4B00-863D-09A0A5D8D91A}"/>
          </ac:spMkLst>
        </pc:spChg>
        <pc:picChg chg="add mod">
          <ac:chgData name="shridhar duttaragi" userId="5b65153d133e4bce" providerId="Windows Live" clId="Web-{45140E40-FA35-4CF7-A374-660AE2080C21}" dt="2020-10-11T07:41:05.315" v="335" actId="1076"/>
          <ac:picMkLst>
            <pc:docMk/>
            <pc:sldMk cId="2109579664" sldId="263"/>
            <ac:picMk id="3" creationId="{DCDC1743-7BBA-4C52-8D6D-279983EFF0E8}"/>
          </ac:picMkLst>
        </pc:picChg>
        <pc:picChg chg="del mod">
          <ac:chgData name="shridhar duttaragi" userId="5b65153d133e4bce" providerId="Windows Live" clId="Web-{45140E40-FA35-4CF7-A374-660AE2080C21}" dt="2020-10-11T07:39:47.330" v="330"/>
          <ac:picMkLst>
            <pc:docMk/>
            <pc:sldMk cId="2109579664" sldId="263"/>
            <ac:picMk id="4" creationId="{B7A3092B-C6A8-4B77-8826-08E7809D7677}"/>
          </ac:picMkLst>
        </pc:picChg>
        <pc:picChg chg="add mod">
          <ac:chgData name="shridhar duttaragi" userId="5b65153d133e4bce" providerId="Windows Live" clId="Web-{45140E40-FA35-4CF7-A374-660AE2080C21}" dt="2020-10-11T07:41:35.003" v="339" actId="14100"/>
          <ac:picMkLst>
            <pc:docMk/>
            <pc:sldMk cId="2109579664" sldId="263"/>
            <ac:picMk id="5" creationId="{A6995F42-E8AE-4DF8-A87B-FACD34B997CA}"/>
          </ac:picMkLst>
        </pc:picChg>
      </pc:sldChg>
      <pc:sldChg chg="add del replId">
        <pc:chgData name="shridhar duttaragi" userId="5b65153d133e4bce" providerId="Windows Live" clId="Web-{45140E40-FA35-4CF7-A374-660AE2080C21}" dt="2020-10-11T07:39:23.940" v="318"/>
        <pc:sldMkLst>
          <pc:docMk/>
          <pc:sldMk cId="2643420605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70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5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0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3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4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7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4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7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6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8" r:id="rId7"/>
    <p:sldLayoutId id="2147483829" r:id="rId8"/>
    <p:sldLayoutId id="2147483830" r:id="rId9"/>
    <p:sldLayoutId id="2147483831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B477E-C46F-4D8A-A88E-328043B0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4" r="6393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BANKING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Mini project</a:t>
            </a:r>
          </a:p>
          <a:p>
            <a:r>
              <a:rPr lang="en-US" sz="2000" dirty="0"/>
              <a:t>(java web application)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7023E-4F85-4B8C-B549-9B9A655B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 dirty="0"/>
              <a:t>Login page</a:t>
            </a:r>
          </a:p>
        </p:txBody>
      </p:sp>
      <p:pic>
        <p:nvPicPr>
          <p:cNvPr id="4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1DA4437-DB61-4A64-8705-2419F14B2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1" r="22752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5CD069-9BF4-4F24-B06C-9180D0A2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US" sz="1700" dirty="0"/>
              <a:t>Customer can login by using </a:t>
            </a:r>
            <a:r>
              <a:rPr lang="en-US" sz="1700" dirty="0" err="1"/>
              <a:t>cust_id</a:t>
            </a:r>
            <a:r>
              <a:rPr lang="en-US" sz="1700" dirty="0"/>
              <a:t> and password.</a:t>
            </a:r>
          </a:p>
        </p:txBody>
      </p:sp>
    </p:spTree>
    <p:extLst>
      <p:ext uri="{BB962C8B-B14F-4D97-AF65-F5344CB8AC3E}">
        <p14:creationId xmlns:p14="http://schemas.microsoft.com/office/powerpoint/2010/main" val="109551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5D872-2EFB-48AE-9BE3-75DB7FEC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Home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0DA9DD-D69F-4D33-8A66-ADF59CAD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lnSpcReduction="10000"/>
          </a:bodyPr>
          <a:lstStyle/>
          <a:p>
            <a:r>
              <a:rPr lang="en-US" sz="1700" dirty="0"/>
              <a:t>After successful Login.</a:t>
            </a:r>
          </a:p>
          <a:p>
            <a:r>
              <a:rPr lang="en-US" sz="1700" dirty="0"/>
              <a:t>Customer can view their balance.</a:t>
            </a:r>
          </a:p>
          <a:p>
            <a:r>
              <a:rPr lang="en-US" sz="1700" dirty="0"/>
              <a:t>Customer can change the password.</a:t>
            </a:r>
          </a:p>
          <a:p>
            <a:r>
              <a:rPr lang="en-US" sz="1700" dirty="0"/>
              <a:t>Customer can transfer the amount.</a:t>
            </a:r>
          </a:p>
          <a:p>
            <a:r>
              <a:rPr lang="en-US" sz="1700" dirty="0"/>
              <a:t>Customer can view their statement.</a:t>
            </a:r>
          </a:p>
          <a:p>
            <a:r>
              <a:rPr lang="en-US" sz="1700" dirty="0"/>
              <a:t>Customer can apply loan.</a:t>
            </a:r>
          </a:p>
          <a:p>
            <a:endParaRPr lang="en-US" sz="1700" dirty="0"/>
          </a:p>
        </p:txBody>
      </p:sp>
      <p:pic>
        <p:nvPicPr>
          <p:cNvPr id="4" name="Picture 4" descr="Chart, funnel chart, treemap chart&#10;&#10;Description automatically generated">
            <a:extLst>
              <a:ext uri="{FF2B5EF4-FFF2-40B4-BE49-F238E27FC236}">
                <a16:creationId xmlns:a16="http://schemas.microsoft.com/office/drawing/2014/main" id="{62DBE3C9-4808-4266-BDFB-B0711AB32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51" y="669836"/>
            <a:ext cx="8043441" cy="586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0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21CB6-BD0F-44EE-8D2F-37BD8327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Check balance page: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A98C12-139D-4B00-863D-09A0A5D8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Here user can view the Balance.</a:t>
            </a:r>
            <a:endParaRPr lang="en-US" dirty="0"/>
          </a:p>
          <a:p>
            <a:endParaRPr lang="en-US" sz="1700" dirty="0"/>
          </a:p>
          <a:p>
            <a:r>
              <a:rPr lang="en-US" sz="1700" dirty="0"/>
              <a:t>If something went wrong means will get unable to fetch balance message.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4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B7A3092B-C6A8-4B77-8826-08E7809D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373" y="597949"/>
            <a:ext cx="5398008" cy="3002233"/>
          </a:xfrm>
          <a:prstGeom prst="rect">
            <a:avLst/>
          </a:prstGeom>
        </p:spPr>
      </p:pic>
      <p:pic>
        <p:nvPicPr>
          <p:cNvPr id="5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2152AECD-682A-4719-8DBB-4D212820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117" y="3750531"/>
            <a:ext cx="5403011" cy="29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4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21CB6-BD0F-44EE-8D2F-37BD8327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Change password page: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A98C12-139D-4B00-863D-09A0A5D8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Here user can change the password.</a:t>
            </a:r>
          </a:p>
        </p:txBody>
      </p:sp>
      <p:pic>
        <p:nvPicPr>
          <p:cNvPr id="3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E9B0373-5330-4EB5-B1FE-2FD35AC1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928" y="1536418"/>
            <a:ext cx="6912633" cy="48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2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21CB6-BD0F-44EE-8D2F-37BD8327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Amount transfer page: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A98C12-139D-4B00-863D-09A0A5D8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Here user can transfer the amount to another customer.</a:t>
            </a:r>
          </a:p>
        </p:txBody>
      </p:sp>
      <p:pic>
        <p:nvPicPr>
          <p:cNvPr id="3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E6C3A3D-62C3-4D10-A051-C0A31598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928" y="1536418"/>
            <a:ext cx="6941388" cy="39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6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21CB6-BD0F-44EE-8D2F-37BD8327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Loan page: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A98C12-139D-4B00-863D-09A0A5D8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Here user can view and apply various types of loans.</a:t>
            </a:r>
            <a:endParaRPr lang="en-US" dirty="0"/>
          </a:p>
          <a:p>
            <a:endParaRPr lang="en-US" sz="1700" dirty="0"/>
          </a:p>
          <a:p>
            <a:r>
              <a:rPr lang="en-US" sz="1700" dirty="0"/>
              <a:t>After submitting will get  message.</a:t>
            </a:r>
          </a:p>
        </p:txBody>
      </p:sp>
      <p:pic>
        <p:nvPicPr>
          <p:cNvPr id="3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89D3B266-0341-4359-AA2E-8B4216BB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928" y="486872"/>
            <a:ext cx="6035615" cy="3109428"/>
          </a:xfrm>
          <a:prstGeom prst="rect">
            <a:avLst/>
          </a:prstGeom>
        </p:spPr>
      </p:pic>
      <p:pic>
        <p:nvPicPr>
          <p:cNvPr id="5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29BDA20F-214F-4C98-98E6-751C7B57D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28" y="3779285"/>
            <a:ext cx="6035615" cy="28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9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21CB6-BD0F-44EE-8D2F-37BD8327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Statement page: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A98C12-139D-4B00-863D-09A0A5D8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Here user can view the previous transaction details.</a:t>
            </a:r>
          </a:p>
          <a:p>
            <a:endParaRPr lang="en-US" sz="1700" dirty="0"/>
          </a:p>
          <a:p>
            <a:r>
              <a:rPr lang="en-US" sz="1700" dirty="0"/>
              <a:t>If something went wrong means will get unable to print message.</a:t>
            </a:r>
          </a:p>
        </p:txBody>
      </p: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DCDC1743-7BBA-4C52-8D6D-279983EF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759" y="515625"/>
            <a:ext cx="7200181" cy="3066296"/>
          </a:xfrm>
          <a:prstGeom prst="rect">
            <a:avLst/>
          </a:prstGeom>
        </p:spPr>
      </p:pic>
      <p:pic>
        <p:nvPicPr>
          <p:cNvPr id="5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A6995F42-E8AE-4DF8-A87B-FACD34B9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58" y="3865550"/>
            <a:ext cx="7200181" cy="27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796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150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Neue Haas Grotesk Text Pro</vt:lpstr>
      <vt:lpstr>AccentBoxVTI</vt:lpstr>
      <vt:lpstr>BANKING Portal</vt:lpstr>
      <vt:lpstr>Login page</vt:lpstr>
      <vt:lpstr>Home page</vt:lpstr>
      <vt:lpstr>Check balance page:</vt:lpstr>
      <vt:lpstr>Change password page:</vt:lpstr>
      <vt:lpstr>Amount transfer page:</vt:lpstr>
      <vt:lpstr>Loan page:</vt:lpstr>
      <vt:lpstr>Statement page: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Sandy</cp:lastModifiedBy>
  <cp:revision>234</cp:revision>
  <dcterms:created xsi:type="dcterms:W3CDTF">2020-10-09T15:12:00Z</dcterms:created>
  <dcterms:modified xsi:type="dcterms:W3CDTF">2020-10-16T06:17:06Z</dcterms:modified>
</cp:coreProperties>
</file>