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70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E2F84-D2A4-44F1-8AC5-B2BF93C038ED}" v="1499" dt="2020-10-05T17:44:45.093"/>
    <p1510:client id="{BB3437B6-3751-41AE-AF4C-A90552C576C9}" v="85" dt="2020-10-06T16:03:02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dhar duttaragi" userId="5b65153d133e4bce" providerId="Windows Live" clId="Web-{42DE2F84-D2A4-44F1-8AC5-B2BF93C038ED}"/>
    <pc:docChg chg="addSld delSld modSld">
      <pc:chgData name="shridhar duttaragi" userId="5b65153d133e4bce" providerId="Windows Live" clId="Web-{42DE2F84-D2A4-44F1-8AC5-B2BF93C038ED}" dt="2020-10-05T17:44:45.093" v="1479" actId="20577"/>
      <pc:docMkLst>
        <pc:docMk/>
      </pc:docMkLst>
      <pc:sldChg chg="modSp">
        <pc:chgData name="shridhar duttaragi" userId="5b65153d133e4bce" providerId="Windows Live" clId="Web-{42DE2F84-D2A4-44F1-8AC5-B2BF93C038ED}" dt="2020-10-05T16:36:14.253" v="39" actId="20577"/>
        <pc:sldMkLst>
          <pc:docMk/>
          <pc:sldMk cId="4144221" sldId="256"/>
        </pc:sldMkLst>
        <pc:spChg chg="mod">
          <ac:chgData name="shridhar duttaragi" userId="5b65153d133e4bce" providerId="Windows Live" clId="Web-{42DE2F84-D2A4-44F1-8AC5-B2BF93C038ED}" dt="2020-10-05T16:36:14.253" v="39" actId="20577"/>
          <ac:spMkLst>
            <pc:docMk/>
            <pc:sldMk cId="4144221" sldId="256"/>
            <ac:spMk id="3" creationId="{00000000-0000-0000-0000-000000000000}"/>
          </ac:spMkLst>
        </pc:spChg>
      </pc:sldChg>
      <pc:sldChg chg="modSp new">
        <pc:chgData name="shridhar duttaragi" userId="5b65153d133e4bce" providerId="Windows Live" clId="Web-{42DE2F84-D2A4-44F1-8AC5-B2BF93C038ED}" dt="2020-10-05T16:59:58.572" v="107" actId="20577"/>
        <pc:sldMkLst>
          <pc:docMk/>
          <pc:sldMk cId="3342747437" sldId="257"/>
        </pc:sldMkLst>
        <pc:spChg chg="mod">
          <ac:chgData name="shridhar duttaragi" userId="5b65153d133e4bce" providerId="Windows Live" clId="Web-{42DE2F84-D2A4-44F1-8AC5-B2BF93C038ED}" dt="2020-10-05T16:42:02.264" v="55" actId="20577"/>
          <ac:spMkLst>
            <pc:docMk/>
            <pc:sldMk cId="3342747437" sldId="257"/>
            <ac:spMk id="2" creationId="{0F576566-97FD-4FBD-8075-43336189B47B}"/>
          </ac:spMkLst>
        </pc:spChg>
        <pc:spChg chg="mod">
          <ac:chgData name="shridhar duttaragi" userId="5b65153d133e4bce" providerId="Windows Live" clId="Web-{42DE2F84-D2A4-44F1-8AC5-B2BF93C038ED}" dt="2020-10-05T16:59:58.572" v="107" actId="20577"/>
          <ac:spMkLst>
            <pc:docMk/>
            <pc:sldMk cId="3342747437" sldId="257"/>
            <ac:spMk id="3" creationId="{B07579FF-EEE6-4A70-B971-91A11E9BE96C}"/>
          </ac:spMkLst>
        </pc:spChg>
      </pc:sldChg>
      <pc:sldChg chg="addSp delSp modSp new mod setBg setClrOvrMap">
        <pc:chgData name="shridhar duttaragi" userId="5b65153d133e4bce" providerId="Windows Live" clId="Web-{42DE2F84-D2A4-44F1-8AC5-B2BF93C038ED}" dt="2020-10-05T17:36:58.075" v="1336" actId="20577"/>
        <pc:sldMkLst>
          <pc:docMk/>
          <pc:sldMk cId="3399173634" sldId="258"/>
        </pc:sldMkLst>
        <pc:spChg chg="mod">
          <ac:chgData name="shridhar duttaragi" userId="5b65153d133e4bce" providerId="Windows Live" clId="Web-{42DE2F84-D2A4-44F1-8AC5-B2BF93C038ED}" dt="2020-10-05T17:05:32.871" v="129" actId="20577"/>
          <ac:spMkLst>
            <pc:docMk/>
            <pc:sldMk cId="3399173634" sldId="258"/>
            <ac:spMk id="2" creationId="{5816647E-A66F-4845-BB98-CD87B348CFD1}"/>
          </ac:spMkLst>
        </pc:spChg>
        <pc:spChg chg="del">
          <ac:chgData name="shridhar duttaragi" userId="5b65153d133e4bce" providerId="Windows Live" clId="Web-{42DE2F84-D2A4-44F1-8AC5-B2BF93C038ED}" dt="2020-10-05T17:03:14.917" v="111"/>
          <ac:spMkLst>
            <pc:docMk/>
            <pc:sldMk cId="3399173634" sldId="258"/>
            <ac:spMk id="3" creationId="{4C7FDAFD-D701-4B4A-9C01-9DDDF70E7AA5}"/>
          </ac:spMkLst>
        </pc:spChg>
        <pc:spChg chg="add del">
          <ac:chgData name="shridhar duttaragi" userId="5b65153d133e4bce" providerId="Windows Live" clId="Web-{42DE2F84-D2A4-44F1-8AC5-B2BF93C038ED}" dt="2020-10-05T17:04:15.152" v="118"/>
          <ac:spMkLst>
            <pc:docMk/>
            <pc:sldMk cId="3399173634" sldId="258"/>
            <ac:spMk id="6" creationId="{C610D2AE-07EF-436A-9755-AA8DF4B933A4}"/>
          </ac:spMkLst>
        </pc:spChg>
        <pc:spChg chg="add del">
          <ac:chgData name="shridhar duttaragi" userId="5b65153d133e4bce" providerId="Windows Live" clId="Web-{42DE2F84-D2A4-44F1-8AC5-B2BF93C038ED}" dt="2020-10-05T17:03:50.511" v="114"/>
          <ac:spMkLst>
            <pc:docMk/>
            <pc:sldMk cId="3399173634" sldId="258"/>
            <ac:spMk id="8" creationId="{92D55343-9A25-4DC0-A666-4742A437B13B}"/>
          </ac:spMkLst>
        </pc:spChg>
        <pc:spChg chg="add del">
          <ac:chgData name="shridhar duttaragi" userId="5b65153d133e4bce" providerId="Windows Live" clId="Web-{42DE2F84-D2A4-44F1-8AC5-B2BF93C038ED}" dt="2020-10-05T17:04:15.152" v="118"/>
          <ac:spMkLst>
            <pc:docMk/>
            <pc:sldMk cId="3399173634" sldId="258"/>
            <ac:spMk id="9" creationId="{CF2D8AD5-434A-4C0E-9F5B-C1AFD645F364}"/>
          </ac:spMkLst>
        </pc:spChg>
        <pc:spChg chg="add mod">
          <ac:chgData name="shridhar duttaragi" userId="5b65153d133e4bce" providerId="Windows Live" clId="Web-{42DE2F84-D2A4-44F1-8AC5-B2BF93C038ED}" dt="2020-10-05T17:36:58.075" v="1336" actId="20577"/>
          <ac:spMkLst>
            <pc:docMk/>
            <pc:sldMk cId="3399173634" sldId="258"/>
            <ac:spMk id="12" creationId="{44CBD550-130D-4C38-BB41-B13C693AAA55}"/>
          </ac:spMkLst>
        </pc:spChg>
        <pc:spChg chg="add del">
          <ac:chgData name="shridhar duttaragi" userId="5b65153d133e4bce" providerId="Windows Live" clId="Web-{42DE2F84-D2A4-44F1-8AC5-B2BF93C038ED}" dt="2020-10-05T17:03:50.511" v="114"/>
          <ac:spMkLst>
            <pc:docMk/>
            <pc:sldMk cId="3399173634" sldId="258"/>
            <ac:spMk id="15" creationId="{D0D98427-7B26-46E2-93FE-CB8CD38542AE}"/>
          </ac:spMkLst>
        </pc:spChg>
        <pc:spChg chg="add del">
          <ac:chgData name="shridhar duttaragi" userId="5b65153d133e4bce" providerId="Windows Live" clId="Web-{42DE2F84-D2A4-44F1-8AC5-B2BF93C038ED}" dt="2020-10-05T17:03:50.511" v="114"/>
          <ac:spMkLst>
            <pc:docMk/>
            <pc:sldMk cId="3399173634" sldId="258"/>
            <ac:spMk id="17" creationId="{B15A4233-F980-4EF6-B2C0-D7C63E752ADF}"/>
          </ac:spMkLst>
        </pc:spChg>
        <pc:spChg chg="add del">
          <ac:chgData name="shridhar duttaragi" userId="5b65153d133e4bce" providerId="Windows Live" clId="Web-{42DE2F84-D2A4-44F1-8AC5-B2BF93C038ED}" dt="2020-10-05T17:04:37.715" v="122"/>
          <ac:spMkLst>
            <pc:docMk/>
            <pc:sldMk cId="3399173634" sldId="258"/>
            <ac:spMk id="18" creationId="{9DD3589A-DB65-424B-ACF1-5C8155F1C3A8}"/>
          </ac:spMkLst>
        </pc:spChg>
        <pc:spChg chg="add del">
          <ac:chgData name="shridhar duttaragi" userId="5b65153d133e4bce" providerId="Windows Live" clId="Web-{42DE2F84-D2A4-44F1-8AC5-B2BF93C038ED}" dt="2020-10-05T17:03:50.511" v="114"/>
          <ac:spMkLst>
            <pc:docMk/>
            <pc:sldMk cId="3399173634" sldId="258"/>
            <ac:spMk id="21" creationId="{421B5709-714B-4EA8-8C75-C105D9B4D5DD}"/>
          </ac:spMkLst>
        </pc:spChg>
        <pc:spChg chg="add del">
          <ac:chgData name="shridhar duttaragi" userId="5b65153d133e4bce" providerId="Windows Live" clId="Web-{42DE2F84-D2A4-44F1-8AC5-B2BF93C038ED}" dt="2020-10-05T17:04:37.715" v="122"/>
          <ac:spMkLst>
            <pc:docMk/>
            <pc:sldMk cId="3399173634" sldId="258"/>
            <ac:spMk id="23" creationId="{9F784D76-D302-4160-A2D4-C2F4AB76D478}"/>
          </ac:spMkLst>
        </pc:spChg>
        <pc:spChg chg="add del">
          <ac:chgData name="shridhar duttaragi" userId="5b65153d133e4bce" providerId="Windows Live" clId="Web-{42DE2F84-D2A4-44F1-8AC5-B2BF93C038ED}" dt="2020-10-05T17:04:37.715" v="122"/>
          <ac:spMkLst>
            <pc:docMk/>
            <pc:sldMk cId="3399173634" sldId="258"/>
            <ac:spMk id="27" creationId="{2B57E7D2-A94B-4A8D-B58F-D3E30C2353DE}"/>
          </ac:spMkLst>
        </pc:spChg>
        <pc:spChg chg="add">
          <ac:chgData name="shridhar duttaragi" userId="5b65153d133e4bce" providerId="Windows Live" clId="Web-{42DE2F84-D2A4-44F1-8AC5-B2BF93C038ED}" dt="2020-10-05T17:04:37.715" v="122"/>
          <ac:spMkLst>
            <pc:docMk/>
            <pc:sldMk cId="3399173634" sldId="258"/>
            <ac:spMk id="32" creationId="{C610D2AE-07EF-436A-9755-AA8DF4B933A4}"/>
          </ac:spMkLst>
        </pc:spChg>
        <pc:spChg chg="add">
          <ac:chgData name="shridhar duttaragi" userId="5b65153d133e4bce" providerId="Windows Live" clId="Web-{42DE2F84-D2A4-44F1-8AC5-B2BF93C038ED}" dt="2020-10-05T17:04:37.715" v="122"/>
          <ac:spMkLst>
            <pc:docMk/>
            <pc:sldMk cId="3399173634" sldId="258"/>
            <ac:spMk id="36" creationId="{CF2D8AD5-434A-4C0E-9F5B-C1AFD645F364}"/>
          </ac:spMkLst>
        </pc:spChg>
        <pc:picChg chg="add mod ord">
          <ac:chgData name="shridhar duttaragi" userId="5b65153d133e4bce" providerId="Windows Live" clId="Web-{42DE2F84-D2A4-44F1-8AC5-B2BF93C038ED}" dt="2020-10-05T17:05:01.652" v="124" actId="14100"/>
          <ac:picMkLst>
            <pc:docMk/>
            <pc:sldMk cId="3399173634" sldId="258"/>
            <ac:picMk id="4" creationId="{90C7A781-DE71-4100-9C18-0101CEFD1AEB}"/>
          </ac:picMkLst>
        </pc:picChg>
        <pc:picChg chg="add del">
          <ac:chgData name="shridhar duttaragi" userId="5b65153d133e4bce" providerId="Windows Live" clId="Web-{42DE2F84-D2A4-44F1-8AC5-B2BF93C038ED}" dt="2020-10-05T17:04:15.152" v="118"/>
          <ac:picMkLst>
            <pc:docMk/>
            <pc:sldMk cId="3399173634" sldId="258"/>
            <ac:picMk id="7" creationId="{6CACDD17-9043-46DF-882D-420365B79C18}"/>
          </ac:picMkLst>
        </pc:picChg>
        <pc:picChg chg="add del">
          <ac:chgData name="shridhar duttaragi" userId="5b65153d133e4bce" providerId="Windows Live" clId="Web-{42DE2F84-D2A4-44F1-8AC5-B2BF93C038ED}" dt="2020-10-05T17:04:15.152" v="118"/>
          <ac:picMkLst>
            <pc:docMk/>
            <pc:sldMk cId="3399173634" sldId="258"/>
            <ac:picMk id="10" creationId="{E92B246D-47CC-40F8-8DE7-B65D409E945E}"/>
          </ac:picMkLst>
        </pc:picChg>
        <pc:picChg chg="add del">
          <ac:chgData name="shridhar duttaragi" userId="5b65153d133e4bce" providerId="Windows Live" clId="Web-{42DE2F84-D2A4-44F1-8AC5-B2BF93C038ED}" dt="2020-10-05T17:03:50.511" v="114"/>
          <ac:picMkLst>
            <pc:docMk/>
            <pc:sldMk cId="3399173634" sldId="258"/>
            <ac:picMk id="11" creationId="{B3F9E774-F054-4892-8E69-C76B2C8545F2}"/>
          </ac:picMkLst>
        </pc:picChg>
        <pc:picChg chg="add del">
          <ac:chgData name="shridhar duttaragi" userId="5b65153d133e4bce" providerId="Windows Live" clId="Web-{42DE2F84-D2A4-44F1-8AC5-B2BF93C038ED}" dt="2020-10-05T17:03:50.511" v="114"/>
          <ac:picMkLst>
            <pc:docMk/>
            <pc:sldMk cId="3399173634" sldId="258"/>
            <ac:picMk id="13" creationId="{BEF6A099-2A38-4C66-88FF-FDBCB564E5F8}"/>
          </ac:picMkLst>
        </pc:picChg>
        <pc:picChg chg="add del">
          <ac:chgData name="shridhar duttaragi" userId="5b65153d133e4bce" providerId="Windows Live" clId="Web-{42DE2F84-D2A4-44F1-8AC5-B2BF93C038ED}" dt="2020-10-05T17:04:37.715" v="122"/>
          <ac:picMkLst>
            <pc:docMk/>
            <pc:sldMk cId="3399173634" sldId="258"/>
            <ac:picMk id="14" creationId="{D8DF5C3E-BDAB-40E6-A40B-8C05D8CD3F52}"/>
          </ac:picMkLst>
        </pc:picChg>
        <pc:picChg chg="add del">
          <ac:chgData name="shridhar duttaragi" userId="5b65153d133e4bce" providerId="Windows Live" clId="Web-{42DE2F84-D2A4-44F1-8AC5-B2BF93C038ED}" dt="2020-10-05T17:04:37.715" v="122"/>
          <ac:picMkLst>
            <pc:docMk/>
            <pc:sldMk cId="3399173634" sldId="258"/>
            <ac:picMk id="16" creationId="{9D90C31A-86E3-472B-B929-496667598EFF}"/>
          </ac:picMkLst>
        </pc:picChg>
        <pc:picChg chg="add del">
          <ac:chgData name="shridhar duttaragi" userId="5b65153d133e4bce" providerId="Windows Live" clId="Web-{42DE2F84-D2A4-44F1-8AC5-B2BF93C038ED}" dt="2020-10-05T17:03:50.511" v="114"/>
          <ac:picMkLst>
            <pc:docMk/>
            <pc:sldMk cId="3399173634" sldId="258"/>
            <ac:picMk id="19" creationId="{3B7E3E62-AACE-4D18-93B3-B4C452E287C4}"/>
          </ac:picMkLst>
        </pc:picChg>
        <pc:picChg chg="add del">
          <ac:chgData name="shridhar duttaragi" userId="5b65153d133e4bce" providerId="Windows Live" clId="Web-{42DE2F84-D2A4-44F1-8AC5-B2BF93C038ED}" dt="2020-10-05T17:04:37.715" v="122"/>
          <ac:picMkLst>
            <pc:docMk/>
            <pc:sldMk cId="3399173634" sldId="258"/>
            <ac:picMk id="25" creationId="{608D9710-1A5F-4D24-B654-F2081DE6014C}"/>
          </ac:picMkLst>
        </pc:picChg>
        <pc:picChg chg="add">
          <ac:chgData name="shridhar duttaragi" userId="5b65153d133e4bce" providerId="Windows Live" clId="Web-{42DE2F84-D2A4-44F1-8AC5-B2BF93C038ED}" dt="2020-10-05T17:04:37.715" v="122"/>
          <ac:picMkLst>
            <pc:docMk/>
            <pc:sldMk cId="3399173634" sldId="258"/>
            <ac:picMk id="34" creationId="{6CACDD17-9043-46DF-882D-420365B79C18}"/>
          </ac:picMkLst>
        </pc:picChg>
        <pc:picChg chg="add">
          <ac:chgData name="shridhar duttaragi" userId="5b65153d133e4bce" providerId="Windows Live" clId="Web-{42DE2F84-D2A4-44F1-8AC5-B2BF93C038ED}" dt="2020-10-05T17:04:37.715" v="122"/>
          <ac:picMkLst>
            <pc:docMk/>
            <pc:sldMk cId="3399173634" sldId="258"/>
            <ac:picMk id="38" creationId="{E92B246D-47CC-40F8-8DE7-B65D409E945E}"/>
          </ac:picMkLst>
        </pc:picChg>
      </pc:sldChg>
      <pc:sldChg chg="addSp delSp modSp new del">
        <pc:chgData name="shridhar duttaragi" userId="5b65153d133e4bce" providerId="Windows Live" clId="Web-{42DE2F84-D2A4-44F1-8AC5-B2BF93C038ED}" dt="2020-10-05T17:19:13.488" v="587"/>
        <pc:sldMkLst>
          <pc:docMk/>
          <pc:sldMk cId="36380731" sldId="259"/>
        </pc:sldMkLst>
        <pc:spChg chg="del">
          <ac:chgData name="shridhar duttaragi" userId="5b65153d133e4bce" providerId="Windows Live" clId="Web-{42DE2F84-D2A4-44F1-8AC5-B2BF93C038ED}" dt="2020-10-05T17:07:56.201" v="227"/>
          <ac:spMkLst>
            <pc:docMk/>
            <pc:sldMk cId="36380731" sldId="259"/>
            <ac:spMk id="3" creationId="{12C75148-2460-420A-B47A-A61F7D791FE5}"/>
          </ac:spMkLst>
        </pc:spChg>
        <pc:spChg chg="add del mod">
          <ac:chgData name="shridhar duttaragi" userId="5b65153d133e4bce" providerId="Windows Live" clId="Web-{42DE2F84-D2A4-44F1-8AC5-B2BF93C038ED}" dt="2020-10-05T17:08:45.904" v="230"/>
          <ac:spMkLst>
            <pc:docMk/>
            <pc:sldMk cId="36380731" sldId="259"/>
            <ac:spMk id="6" creationId="{D0C5C857-DBF1-4CFF-A585-F3820530B995}"/>
          </ac:spMkLst>
        </pc:spChg>
        <pc:picChg chg="add del mod ord">
          <ac:chgData name="shridhar duttaragi" userId="5b65153d133e4bce" providerId="Windows Live" clId="Web-{42DE2F84-D2A4-44F1-8AC5-B2BF93C038ED}" dt="2020-10-05T17:08:17.482" v="229"/>
          <ac:picMkLst>
            <pc:docMk/>
            <pc:sldMk cId="36380731" sldId="259"/>
            <ac:picMk id="4" creationId="{D259F88D-FE55-4D5A-8FEF-8F8C35C7C0E8}"/>
          </ac:picMkLst>
        </pc:picChg>
        <pc:picChg chg="add mod ord">
          <ac:chgData name="shridhar duttaragi" userId="5b65153d133e4bce" providerId="Windows Live" clId="Web-{42DE2F84-D2A4-44F1-8AC5-B2BF93C038ED}" dt="2020-10-05T17:08:45.904" v="230"/>
          <ac:picMkLst>
            <pc:docMk/>
            <pc:sldMk cId="36380731" sldId="259"/>
            <ac:picMk id="7" creationId="{E3C1210E-7B40-4117-B6BA-A6CB003C475F}"/>
          </ac:picMkLst>
        </pc:picChg>
      </pc:sldChg>
      <pc:sldChg chg="addSp delSp modSp add replId">
        <pc:chgData name="shridhar duttaragi" userId="5b65153d133e4bce" providerId="Windows Live" clId="Web-{42DE2F84-D2A4-44F1-8AC5-B2BF93C038ED}" dt="2020-10-05T17:11:00.031" v="324" actId="20577"/>
        <pc:sldMkLst>
          <pc:docMk/>
          <pc:sldMk cId="3796468775" sldId="260"/>
        </pc:sldMkLst>
        <pc:spChg chg="mod">
          <ac:chgData name="shridhar duttaragi" userId="5b65153d133e4bce" providerId="Windows Live" clId="Web-{42DE2F84-D2A4-44F1-8AC5-B2BF93C038ED}" dt="2020-10-05T17:10:12.936" v="263" actId="20577"/>
          <ac:spMkLst>
            <pc:docMk/>
            <pc:sldMk cId="3796468775" sldId="260"/>
            <ac:spMk id="2" creationId="{5816647E-A66F-4845-BB98-CD87B348CFD1}"/>
          </ac:spMkLst>
        </pc:spChg>
        <pc:spChg chg="mod">
          <ac:chgData name="shridhar duttaragi" userId="5b65153d133e4bce" providerId="Windows Live" clId="Web-{42DE2F84-D2A4-44F1-8AC5-B2BF93C038ED}" dt="2020-10-05T17:11:00.031" v="324" actId="20577"/>
          <ac:spMkLst>
            <pc:docMk/>
            <pc:sldMk cId="3796468775" sldId="260"/>
            <ac:spMk id="12" creationId="{44CBD550-130D-4C38-BB41-B13C693AAA55}"/>
          </ac:spMkLst>
        </pc:spChg>
        <pc:picChg chg="add mod">
          <ac:chgData name="shridhar duttaragi" userId="5b65153d133e4bce" providerId="Windows Live" clId="Web-{42DE2F84-D2A4-44F1-8AC5-B2BF93C038ED}" dt="2020-10-05T17:09:51.046" v="235" actId="14100"/>
          <ac:picMkLst>
            <pc:docMk/>
            <pc:sldMk cId="3796468775" sldId="260"/>
            <ac:picMk id="3" creationId="{C8B99B04-DFB8-40D7-8BD9-3D7475875082}"/>
          </ac:picMkLst>
        </pc:picChg>
        <pc:picChg chg="del">
          <ac:chgData name="shridhar duttaragi" userId="5b65153d133e4bce" providerId="Windows Live" clId="Web-{42DE2F84-D2A4-44F1-8AC5-B2BF93C038ED}" dt="2020-10-05T17:09:25.749" v="232"/>
          <ac:picMkLst>
            <pc:docMk/>
            <pc:sldMk cId="3796468775" sldId="260"/>
            <ac:picMk id="4" creationId="{90C7A781-DE71-4100-9C18-0101CEFD1AEB}"/>
          </ac:picMkLst>
        </pc:picChg>
      </pc:sldChg>
      <pc:sldChg chg="addSp delSp modSp add replId">
        <pc:chgData name="shridhar duttaragi" userId="5b65153d133e4bce" providerId="Windows Live" clId="Web-{42DE2F84-D2A4-44F1-8AC5-B2BF93C038ED}" dt="2020-10-05T17:13:14.047" v="396" actId="20577"/>
        <pc:sldMkLst>
          <pc:docMk/>
          <pc:sldMk cId="2495627900" sldId="261"/>
        </pc:sldMkLst>
        <pc:spChg chg="mod">
          <ac:chgData name="shridhar duttaragi" userId="5b65153d133e4bce" providerId="Windows Live" clId="Web-{42DE2F84-D2A4-44F1-8AC5-B2BF93C038ED}" dt="2020-10-05T17:12:51.891" v="358" actId="20577"/>
          <ac:spMkLst>
            <pc:docMk/>
            <pc:sldMk cId="2495627900" sldId="261"/>
            <ac:spMk id="2" creationId="{5816647E-A66F-4845-BB98-CD87B348CFD1}"/>
          </ac:spMkLst>
        </pc:spChg>
        <pc:spChg chg="mod">
          <ac:chgData name="shridhar duttaragi" userId="5b65153d133e4bce" providerId="Windows Live" clId="Web-{42DE2F84-D2A4-44F1-8AC5-B2BF93C038ED}" dt="2020-10-05T17:13:14.047" v="396" actId="20577"/>
          <ac:spMkLst>
            <pc:docMk/>
            <pc:sldMk cId="2495627900" sldId="261"/>
            <ac:spMk id="12" creationId="{44CBD550-130D-4C38-BB41-B13C693AAA55}"/>
          </ac:spMkLst>
        </pc:spChg>
        <pc:spChg chg="add del">
          <ac:chgData name="shridhar duttaragi" userId="5b65153d133e4bce" providerId="Windows Live" clId="Web-{42DE2F84-D2A4-44F1-8AC5-B2BF93C038ED}" dt="2020-10-05T17:12:16.672" v="335"/>
          <ac:spMkLst>
            <pc:docMk/>
            <pc:sldMk cId="2495627900" sldId="261"/>
            <ac:spMk id="32" creationId="{C610D2AE-07EF-436A-9755-AA8DF4B933A4}"/>
          </ac:spMkLst>
        </pc:spChg>
        <pc:spChg chg="add del">
          <ac:chgData name="shridhar duttaragi" userId="5b65153d133e4bce" providerId="Windows Live" clId="Web-{42DE2F84-D2A4-44F1-8AC5-B2BF93C038ED}" dt="2020-10-05T17:12:16.672" v="335"/>
          <ac:spMkLst>
            <pc:docMk/>
            <pc:sldMk cId="2495627900" sldId="261"/>
            <ac:spMk id="36" creationId="{CF2D8AD5-434A-4C0E-9F5B-C1AFD645F364}"/>
          </ac:spMkLst>
        </pc:spChg>
        <pc:spChg chg="add">
          <ac:chgData name="shridhar duttaragi" userId="5b65153d133e4bce" providerId="Windows Live" clId="Web-{42DE2F84-D2A4-44F1-8AC5-B2BF93C038ED}" dt="2020-10-05T17:12:16.672" v="335"/>
          <ac:spMkLst>
            <pc:docMk/>
            <pc:sldMk cId="2495627900" sldId="261"/>
            <ac:spMk id="49" creationId="{A3C6F7F0-46EA-4F8E-A112-1B517C2B5A00}"/>
          </ac:spMkLst>
        </pc:spChg>
        <pc:spChg chg="add">
          <ac:chgData name="shridhar duttaragi" userId="5b65153d133e4bce" providerId="Windows Live" clId="Web-{42DE2F84-D2A4-44F1-8AC5-B2BF93C038ED}" dt="2020-10-05T17:12:16.672" v="335"/>
          <ac:spMkLst>
            <pc:docMk/>
            <pc:sldMk cId="2495627900" sldId="261"/>
            <ac:spMk id="51" creationId="{1691A3CC-CDA1-4C3B-9150-FCFB5373D82B}"/>
          </ac:spMkLst>
        </pc:spChg>
        <pc:spChg chg="add">
          <ac:chgData name="shridhar duttaragi" userId="5b65153d133e4bce" providerId="Windows Live" clId="Web-{42DE2F84-D2A4-44F1-8AC5-B2BF93C038ED}" dt="2020-10-05T17:12:16.672" v="335"/>
          <ac:spMkLst>
            <pc:docMk/>
            <pc:sldMk cId="2495627900" sldId="261"/>
            <ac:spMk id="55" creationId="{D1564798-5942-49A9-89E9-7BF6D023920E}"/>
          </ac:spMkLst>
        </pc:spChg>
        <pc:picChg chg="del">
          <ac:chgData name="shridhar duttaragi" userId="5b65153d133e4bce" providerId="Windows Live" clId="Web-{42DE2F84-D2A4-44F1-8AC5-B2BF93C038ED}" dt="2020-10-05T17:11:26.546" v="328"/>
          <ac:picMkLst>
            <pc:docMk/>
            <pc:sldMk cId="2495627900" sldId="261"/>
            <ac:picMk id="3" creationId="{C8B99B04-DFB8-40D7-8BD9-3D7475875082}"/>
          </ac:picMkLst>
        </pc:picChg>
        <pc:picChg chg="add mod ord">
          <ac:chgData name="shridhar duttaragi" userId="5b65153d133e4bce" providerId="Windows Live" clId="Web-{42DE2F84-D2A4-44F1-8AC5-B2BF93C038ED}" dt="2020-10-05T17:12:16.672" v="335"/>
          <ac:picMkLst>
            <pc:docMk/>
            <pc:sldMk cId="2495627900" sldId="261"/>
            <ac:picMk id="4" creationId="{1739F608-6B28-4A40-8F41-9FAECD352210}"/>
          </ac:picMkLst>
        </pc:picChg>
        <pc:picChg chg="add del">
          <ac:chgData name="shridhar duttaragi" userId="5b65153d133e4bce" providerId="Windows Live" clId="Web-{42DE2F84-D2A4-44F1-8AC5-B2BF93C038ED}" dt="2020-10-05T17:12:16.672" v="335"/>
          <ac:picMkLst>
            <pc:docMk/>
            <pc:sldMk cId="2495627900" sldId="261"/>
            <ac:picMk id="34" creationId="{6CACDD17-9043-46DF-882D-420365B79C18}"/>
          </ac:picMkLst>
        </pc:picChg>
        <pc:picChg chg="add del">
          <ac:chgData name="shridhar duttaragi" userId="5b65153d133e4bce" providerId="Windows Live" clId="Web-{42DE2F84-D2A4-44F1-8AC5-B2BF93C038ED}" dt="2020-10-05T17:12:16.672" v="335"/>
          <ac:picMkLst>
            <pc:docMk/>
            <pc:sldMk cId="2495627900" sldId="261"/>
            <ac:picMk id="38" creationId="{E92B246D-47CC-40F8-8DE7-B65D409E945E}"/>
          </ac:picMkLst>
        </pc:picChg>
        <pc:picChg chg="add">
          <ac:chgData name="shridhar duttaragi" userId="5b65153d133e4bce" providerId="Windows Live" clId="Web-{42DE2F84-D2A4-44F1-8AC5-B2BF93C038ED}" dt="2020-10-05T17:12:16.672" v="335"/>
          <ac:picMkLst>
            <pc:docMk/>
            <pc:sldMk cId="2495627900" sldId="261"/>
            <ac:picMk id="43" creationId="{01CFC1BB-C5B3-4479-9752-C53221627F91}"/>
          </ac:picMkLst>
        </pc:picChg>
        <pc:picChg chg="add">
          <ac:chgData name="shridhar duttaragi" userId="5b65153d133e4bce" providerId="Windows Live" clId="Web-{42DE2F84-D2A4-44F1-8AC5-B2BF93C038ED}" dt="2020-10-05T17:12:16.672" v="335"/>
          <ac:picMkLst>
            <pc:docMk/>
            <pc:sldMk cId="2495627900" sldId="261"/>
            <ac:picMk id="45" creationId="{5B5FB5AC-39B2-4094-B486-0FCD501D5044}"/>
          </ac:picMkLst>
        </pc:picChg>
        <pc:picChg chg="add">
          <ac:chgData name="shridhar duttaragi" userId="5b65153d133e4bce" providerId="Windows Live" clId="Web-{42DE2F84-D2A4-44F1-8AC5-B2BF93C038ED}" dt="2020-10-05T17:12:16.672" v="335"/>
          <ac:picMkLst>
            <pc:docMk/>
            <pc:sldMk cId="2495627900" sldId="261"/>
            <ac:picMk id="47" creationId="{7150CFE4-97B0-48C6-ACD6-9399CBA11906}"/>
          </ac:picMkLst>
        </pc:picChg>
        <pc:picChg chg="add">
          <ac:chgData name="shridhar duttaragi" userId="5b65153d133e4bce" providerId="Windows Live" clId="Web-{42DE2F84-D2A4-44F1-8AC5-B2BF93C038ED}" dt="2020-10-05T17:12:16.672" v="335"/>
          <ac:picMkLst>
            <pc:docMk/>
            <pc:sldMk cId="2495627900" sldId="261"/>
            <ac:picMk id="53" creationId="{25D611BD-13D6-4754-93F1-8ABAB8116923}"/>
          </ac:picMkLst>
        </pc:picChg>
      </pc:sldChg>
      <pc:sldChg chg="addSp delSp modSp add mod replId setBg setClrOvrMap">
        <pc:chgData name="shridhar duttaragi" userId="5b65153d133e4bce" providerId="Windows Live" clId="Web-{42DE2F84-D2A4-44F1-8AC5-B2BF93C038ED}" dt="2020-10-05T17:15:15.111" v="425" actId="20577"/>
        <pc:sldMkLst>
          <pc:docMk/>
          <pc:sldMk cId="668821659" sldId="262"/>
        </pc:sldMkLst>
        <pc:spChg chg="mod">
          <ac:chgData name="shridhar duttaragi" userId="5b65153d133e4bce" providerId="Windows Live" clId="Web-{42DE2F84-D2A4-44F1-8AC5-B2BF93C038ED}" dt="2020-10-05T17:15:04.205" v="414" actId="20577"/>
          <ac:spMkLst>
            <pc:docMk/>
            <pc:sldMk cId="668821659" sldId="262"/>
            <ac:spMk id="2" creationId="{5816647E-A66F-4845-BB98-CD87B348CFD1}"/>
          </ac:spMkLst>
        </pc:spChg>
        <pc:spChg chg="mod">
          <ac:chgData name="shridhar duttaragi" userId="5b65153d133e4bce" providerId="Windows Live" clId="Web-{42DE2F84-D2A4-44F1-8AC5-B2BF93C038ED}" dt="2020-10-05T17:15:15.111" v="425" actId="20577"/>
          <ac:spMkLst>
            <pc:docMk/>
            <pc:sldMk cId="668821659" sldId="262"/>
            <ac:spMk id="12" creationId="{44CBD550-130D-4C38-BB41-B13C693AAA55}"/>
          </ac:spMkLst>
        </pc:spChg>
        <pc:spChg chg="del">
          <ac:chgData name="shridhar duttaragi" userId="5b65153d133e4bce" providerId="Windows Live" clId="Web-{42DE2F84-D2A4-44F1-8AC5-B2BF93C038ED}" dt="2020-10-05T17:14:28.204" v="403"/>
          <ac:spMkLst>
            <pc:docMk/>
            <pc:sldMk cId="668821659" sldId="262"/>
            <ac:spMk id="49" creationId="{A3C6F7F0-46EA-4F8E-A112-1B517C2B5A00}"/>
          </ac:spMkLst>
        </pc:spChg>
        <pc:spChg chg="del">
          <ac:chgData name="shridhar duttaragi" userId="5b65153d133e4bce" providerId="Windows Live" clId="Web-{42DE2F84-D2A4-44F1-8AC5-B2BF93C038ED}" dt="2020-10-05T17:14:28.204" v="403"/>
          <ac:spMkLst>
            <pc:docMk/>
            <pc:sldMk cId="668821659" sldId="262"/>
            <ac:spMk id="51" creationId="{1691A3CC-CDA1-4C3B-9150-FCFB5373D82B}"/>
          </ac:spMkLst>
        </pc:spChg>
        <pc:spChg chg="del">
          <ac:chgData name="shridhar duttaragi" userId="5b65153d133e4bce" providerId="Windows Live" clId="Web-{42DE2F84-D2A4-44F1-8AC5-B2BF93C038ED}" dt="2020-10-05T17:14:28.204" v="403"/>
          <ac:spMkLst>
            <pc:docMk/>
            <pc:sldMk cId="668821659" sldId="262"/>
            <ac:spMk id="55" creationId="{D1564798-5942-49A9-89E9-7BF6D023920E}"/>
          </ac:spMkLst>
        </pc:spChg>
        <pc:spChg chg="add">
          <ac:chgData name="shridhar duttaragi" userId="5b65153d133e4bce" providerId="Windows Live" clId="Web-{42DE2F84-D2A4-44F1-8AC5-B2BF93C038ED}" dt="2020-10-05T17:14:28.204" v="403"/>
          <ac:spMkLst>
            <pc:docMk/>
            <pc:sldMk cId="668821659" sldId="262"/>
            <ac:spMk id="66" creationId="{78C9D07A-5A22-4E55-B18A-47CF07E5080D}"/>
          </ac:spMkLst>
        </pc:spChg>
        <pc:spChg chg="add">
          <ac:chgData name="shridhar duttaragi" userId="5b65153d133e4bce" providerId="Windows Live" clId="Web-{42DE2F84-D2A4-44F1-8AC5-B2BF93C038ED}" dt="2020-10-05T17:14:28.204" v="403"/>
          <ac:spMkLst>
            <pc:docMk/>
            <pc:sldMk cId="668821659" sldId="262"/>
            <ac:spMk id="68" creationId="{3D71E629-0739-4A59-972B-A9E9A4500E31}"/>
          </ac:spMkLst>
        </pc:spChg>
        <pc:spChg chg="add">
          <ac:chgData name="shridhar duttaragi" userId="5b65153d133e4bce" providerId="Windows Live" clId="Web-{42DE2F84-D2A4-44F1-8AC5-B2BF93C038ED}" dt="2020-10-05T17:14:28.204" v="403"/>
          <ac:spMkLst>
            <pc:docMk/>
            <pc:sldMk cId="668821659" sldId="262"/>
            <ac:spMk id="74" creationId="{B9B4F0B3-5A15-4AAD-B054-8BA92098722A}"/>
          </ac:spMkLst>
        </pc:spChg>
        <pc:spChg chg="add">
          <ac:chgData name="shridhar duttaragi" userId="5b65153d133e4bce" providerId="Windows Live" clId="Web-{42DE2F84-D2A4-44F1-8AC5-B2BF93C038ED}" dt="2020-10-05T17:14:28.204" v="403"/>
          <ac:spMkLst>
            <pc:docMk/>
            <pc:sldMk cId="668821659" sldId="262"/>
            <ac:spMk id="78" creationId="{488AAD42-9F71-4F14-AE1E-C05DCFC60600}"/>
          </ac:spMkLst>
        </pc:spChg>
        <pc:spChg chg="add">
          <ac:chgData name="shridhar duttaragi" userId="5b65153d133e4bce" providerId="Windows Live" clId="Web-{42DE2F84-D2A4-44F1-8AC5-B2BF93C038ED}" dt="2020-10-05T17:14:28.204" v="403"/>
          <ac:spMkLst>
            <pc:docMk/>
            <pc:sldMk cId="668821659" sldId="262"/>
            <ac:spMk id="80" creationId="{61B962C9-BE53-4915-9C0C-B53DCD378DA2}"/>
          </ac:spMkLst>
        </pc:spChg>
        <pc:picChg chg="add mod">
          <ac:chgData name="shridhar duttaragi" userId="5b65153d133e4bce" providerId="Windows Live" clId="Web-{42DE2F84-D2A4-44F1-8AC5-B2BF93C038ED}" dt="2020-10-05T17:14:52.283" v="407" actId="14100"/>
          <ac:picMkLst>
            <pc:docMk/>
            <pc:sldMk cId="668821659" sldId="262"/>
            <ac:picMk id="3" creationId="{E62AF96B-04D1-4604-9BDF-A389B05B8CDD}"/>
          </ac:picMkLst>
        </pc:picChg>
        <pc:picChg chg="del">
          <ac:chgData name="shridhar duttaragi" userId="5b65153d133e4bce" providerId="Windows Live" clId="Web-{42DE2F84-D2A4-44F1-8AC5-B2BF93C038ED}" dt="2020-10-05T17:14:05.860" v="401"/>
          <ac:picMkLst>
            <pc:docMk/>
            <pc:sldMk cId="668821659" sldId="262"/>
            <ac:picMk id="4" creationId="{1739F608-6B28-4A40-8F41-9FAECD352210}"/>
          </ac:picMkLst>
        </pc:picChg>
        <pc:picChg chg="del">
          <ac:chgData name="shridhar duttaragi" userId="5b65153d133e4bce" providerId="Windows Live" clId="Web-{42DE2F84-D2A4-44F1-8AC5-B2BF93C038ED}" dt="2020-10-05T17:14:28.204" v="403"/>
          <ac:picMkLst>
            <pc:docMk/>
            <pc:sldMk cId="668821659" sldId="262"/>
            <ac:picMk id="43" creationId="{01CFC1BB-C5B3-4479-9752-C53221627F91}"/>
          </ac:picMkLst>
        </pc:picChg>
        <pc:picChg chg="del">
          <ac:chgData name="shridhar duttaragi" userId="5b65153d133e4bce" providerId="Windows Live" clId="Web-{42DE2F84-D2A4-44F1-8AC5-B2BF93C038ED}" dt="2020-10-05T17:14:28.204" v="403"/>
          <ac:picMkLst>
            <pc:docMk/>
            <pc:sldMk cId="668821659" sldId="262"/>
            <ac:picMk id="45" creationId="{5B5FB5AC-39B2-4094-B486-0FCD501D5044}"/>
          </ac:picMkLst>
        </pc:picChg>
        <pc:picChg chg="del">
          <ac:chgData name="shridhar duttaragi" userId="5b65153d133e4bce" providerId="Windows Live" clId="Web-{42DE2F84-D2A4-44F1-8AC5-B2BF93C038ED}" dt="2020-10-05T17:14:28.204" v="403"/>
          <ac:picMkLst>
            <pc:docMk/>
            <pc:sldMk cId="668821659" sldId="262"/>
            <ac:picMk id="47" creationId="{7150CFE4-97B0-48C6-ACD6-9399CBA11906}"/>
          </ac:picMkLst>
        </pc:picChg>
        <pc:picChg chg="del">
          <ac:chgData name="shridhar duttaragi" userId="5b65153d133e4bce" providerId="Windows Live" clId="Web-{42DE2F84-D2A4-44F1-8AC5-B2BF93C038ED}" dt="2020-10-05T17:14:28.204" v="403"/>
          <ac:picMkLst>
            <pc:docMk/>
            <pc:sldMk cId="668821659" sldId="262"/>
            <ac:picMk id="53" creationId="{25D611BD-13D6-4754-93F1-8ABAB8116923}"/>
          </ac:picMkLst>
        </pc:picChg>
        <pc:picChg chg="add">
          <ac:chgData name="shridhar duttaragi" userId="5b65153d133e4bce" providerId="Windows Live" clId="Web-{42DE2F84-D2A4-44F1-8AC5-B2BF93C038ED}" dt="2020-10-05T17:14:28.204" v="403"/>
          <ac:picMkLst>
            <pc:docMk/>
            <pc:sldMk cId="668821659" sldId="262"/>
            <ac:picMk id="60" creationId="{5321D838-2C7E-4177-9DD3-DAC78324A2B2}"/>
          </ac:picMkLst>
        </pc:picChg>
        <pc:picChg chg="add">
          <ac:chgData name="shridhar duttaragi" userId="5b65153d133e4bce" providerId="Windows Live" clId="Web-{42DE2F84-D2A4-44F1-8AC5-B2BF93C038ED}" dt="2020-10-05T17:14:28.204" v="403"/>
          <ac:picMkLst>
            <pc:docMk/>
            <pc:sldMk cId="668821659" sldId="262"/>
            <ac:picMk id="62" creationId="{0146E45C-1450-4186-B501-74F221F897A8}"/>
          </ac:picMkLst>
        </pc:picChg>
        <pc:picChg chg="add">
          <ac:chgData name="shridhar duttaragi" userId="5b65153d133e4bce" providerId="Windows Live" clId="Web-{42DE2F84-D2A4-44F1-8AC5-B2BF93C038ED}" dt="2020-10-05T17:14:28.204" v="403"/>
          <ac:picMkLst>
            <pc:docMk/>
            <pc:sldMk cId="668821659" sldId="262"/>
            <ac:picMk id="64" creationId="{EEDDA48B-BC04-4915-ADA3-A1A9522EB0D1}"/>
          </ac:picMkLst>
        </pc:picChg>
        <pc:picChg chg="add">
          <ac:chgData name="shridhar duttaragi" userId="5b65153d133e4bce" providerId="Windows Live" clId="Web-{42DE2F84-D2A4-44F1-8AC5-B2BF93C038ED}" dt="2020-10-05T17:14:28.204" v="403"/>
          <ac:picMkLst>
            <pc:docMk/>
            <pc:sldMk cId="668821659" sldId="262"/>
            <ac:picMk id="70" creationId="{AF9C2BBD-AAF7-4C85-9BE4-E4C2F52353FF}"/>
          </ac:picMkLst>
        </pc:picChg>
        <pc:picChg chg="add">
          <ac:chgData name="shridhar duttaragi" userId="5b65153d133e4bce" providerId="Windows Live" clId="Web-{42DE2F84-D2A4-44F1-8AC5-B2BF93C038ED}" dt="2020-10-05T17:14:28.204" v="403"/>
          <ac:picMkLst>
            <pc:docMk/>
            <pc:sldMk cId="668821659" sldId="262"/>
            <ac:picMk id="72" creationId="{AEEF8B78-E487-4E1A-8945-35B4041B02A3}"/>
          </ac:picMkLst>
        </pc:picChg>
        <pc:picChg chg="add">
          <ac:chgData name="shridhar duttaragi" userId="5b65153d133e4bce" providerId="Windows Live" clId="Web-{42DE2F84-D2A4-44F1-8AC5-B2BF93C038ED}" dt="2020-10-05T17:14:28.204" v="403"/>
          <ac:picMkLst>
            <pc:docMk/>
            <pc:sldMk cId="668821659" sldId="262"/>
            <ac:picMk id="76" creationId="{CCA43FE3-BC3A-4163-B2D9-721AA0F6F4D9}"/>
          </ac:picMkLst>
        </pc:picChg>
      </pc:sldChg>
      <pc:sldChg chg="addSp delSp modSp new mod setBg">
        <pc:chgData name="shridhar duttaragi" userId="5b65153d133e4bce" providerId="Windows Live" clId="Web-{42DE2F84-D2A4-44F1-8AC5-B2BF93C038ED}" dt="2020-10-05T17:17:31.893" v="578" actId="20577"/>
        <pc:sldMkLst>
          <pc:docMk/>
          <pc:sldMk cId="1115750577" sldId="263"/>
        </pc:sldMkLst>
        <pc:spChg chg="mod ord">
          <ac:chgData name="shridhar duttaragi" userId="5b65153d133e4bce" providerId="Windows Live" clId="Web-{42DE2F84-D2A4-44F1-8AC5-B2BF93C038ED}" dt="2020-10-05T17:15:54.533" v="430"/>
          <ac:spMkLst>
            <pc:docMk/>
            <pc:sldMk cId="1115750577" sldId="263"/>
            <ac:spMk id="2" creationId="{E3ED3656-F356-46D6-B92A-1501BAB7E3E5}"/>
          </ac:spMkLst>
        </pc:spChg>
        <pc:spChg chg="del">
          <ac:chgData name="shridhar duttaragi" userId="5b65153d133e4bce" providerId="Windows Live" clId="Web-{42DE2F84-D2A4-44F1-8AC5-B2BF93C038ED}" dt="2020-10-05T17:15:44.377" v="429"/>
          <ac:spMkLst>
            <pc:docMk/>
            <pc:sldMk cId="1115750577" sldId="263"/>
            <ac:spMk id="3" creationId="{893C3FBF-6498-4FA4-9979-8FDB99284D59}"/>
          </ac:spMkLst>
        </pc:spChg>
        <pc:spChg chg="add mod">
          <ac:chgData name="shridhar duttaragi" userId="5b65153d133e4bce" providerId="Windows Live" clId="Web-{42DE2F84-D2A4-44F1-8AC5-B2BF93C038ED}" dt="2020-10-05T17:17:31.893" v="578" actId="20577"/>
          <ac:spMkLst>
            <pc:docMk/>
            <pc:sldMk cId="1115750577" sldId="263"/>
            <ac:spMk id="8" creationId="{87D314D5-43A5-4EA8-9A46-585071F43AAB}"/>
          </ac:spMkLst>
        </pc:spChg>
        <pc:spChg chg="add">
          <ac:chgData name="shridhar duttaragi" userId="5b65153d133e4bce" providerId="Windows Live" clId="Web-{42DE2F84-D2A4-44F1-8AC5-B2BF93C038ED}" dt="2020-10-05T17:15:54.533" v="430"/>
          <ac:spMkLst>
            <pc:docMk/>
            <pc:sldMk cId="1115750577" sldId="263"/>
            <ac:spMk id="15" creationId="{78A4CDE5-C7BC-41E1-8A4A-79E024CC09F3}"/>
          </ac:spMkLst>
        </pc:spChg>
        <pc:grpChg chg="add">
          <ac:chgData name="shridhar duttaragi" userId="5b65153d133e4bce" providerId="Windows Live" clId="Web-{42DE2F84-D2A4-44F1-8AC5-B2BF93C038ED}" dt="2020-10-05T17:15:54.533" v="430"/>
          <ac:grpSpMkLst>
            <pc:docMk/>
            <pc:sldMk cId="1115750577" sldId="263"/>
            <ac:grpSpMk id="11" creationId="{905A9BAA-B344-45D2-838C-73856C4B15D4}"/>
          </ac:grpSpMkLst>
        </pc:grpChg>
        <pc:picChg chg="add mod ord">
          <ac:chgData name="shridhar duttaragi" userId="5b65153d133e4bce" providerId="Windows Live" clId="Web-{42DE2F84-D2A4-44F1-8AC5-B2BF93C038ED}" dt="2020-10-05T17:15:54.533" v="430"/>
          <ac:picMkLst>
            <pc:docMk/>
            <pc:sldMk cId="1115750577" sldId="263"/>
            <ac:picMk id="4" creationId="{78D5A3B0-4E24-441D-8972-BD91444DD9FB}"/>
          </ac:picMkLst>
        </pc:picChg>
        <pc:picChg chg="add">
          <ac:chgData name="shridhar duttaragi" userId="5b65153d133e4bce" providerId="Windows Live" clId="Web-{42DE2F84-D2A4-44F1-8AC5-B2BF93C038ED}" dt="2020-10-05T17:15:54.533" v="430"/>
          <ac:picMkLst>
            <pc:docMk/>
            <pc:sldMk cId="1115750577" sldId="263"/>
            <ac:picMk id="17" creationId="{025C7952-5703-489E-8DBD-F2EFAC8EEB05}"/>
          </ac:picMkLst>
        </pc:picChg>
      </pc:sldChg>
      <pc:sldChg chg="addSp delSp modSp new del">
        <pc:chgData name="shridhar duttaragi" userId="5b65153d133e4bce" providerId="Windows Live" clId="Web-{42DE2F84-D2A4-44F1-8AC5-B2BF93C038ED}" dt="2020-10-05T17:19:46.191" v="589"/>
        <pc:sldMkLst>
          <pc:docMk/>
          <pc:sldMk cId="2777318833" sldId="264"/>
        </pc:sldMkLst>
        <pc:spChg chg="del">
          <ac:chgData name="shridhar duttaragi" userId="5b65153d133e4bce" providerId="Windows Live" clId="Web-{42DE2F84-D2A4-44F1-8AC5-B2BF93C038ED}" dt="2020-10-05T17:17:59.550" v="582"/>
          <ac:spMkLst>
            <pc:docMk/>
            <pc:sldMk cId="2777318833" sldId="264"/>
            <ac:spMk id="3" creationId="{E4E7A4BC-4A0A-4EFF-B7D7-D44278738D87}"/>
          </ac:spMkLst>
        </pc:spChg>
        <pc:spChg chg="add del mod">
          <ac:chgData name="shridhar duttaragi" userId="5b65153d133e4bce" providerId="Windows Live" clId="Web-{42DE2F84-D2A4-44F1-8AC5-B2BF93C038ED}" dt="2020-10-05T17:18:52.410" v="585"/>
          <ac:spMkLst>
            <pc:docMk/>
            <pc:sldMk cId="2777318833" sldId="264"/>
            <ac:spMk id="6" creationId="{C0FB0660-C2E0-4CDD-A840-E3DFFC3B53FA}"/>
          </ac:spMkLst>
        </pc:spChg>
        <pc:picChg chg="add del mod ord">
          <ac:chgData name="shridhar duttaragi" userId="5b65153d133e4bce" providerId="Windows Live" clId="Web-{42DE2F84-D2A4-44F1-8AC5-B2BF93C038ED}" dt="2020-10-05T17:18:37.191" v="584"/>
          <ac:picMkLst>
            <pc:docMk/>
            <pc:sldMk cId="2777318833" sldId="264"/>
            <ac:picMk id="4" creationId="{38EE92F5-B71E-4816-BBB9-01F2DAC3A034}"/>
          </ac:picMkLst>
        </pc:picChg>
        <pc:picChg chg="add mod ord">
          <ac:chgData name="shridhar duttaragi" userId="5b65153d133e4bce" providerId="Windows Live" clId="Web-{42DE2F84-D2A4-44F1-8AC5-B2BF93C038ED}" dt="2020-10-05T17:18:57.535" v="586" actId="14100"/>
          <ac:picMkLst>
            <pc:docMk/>
            <pc:sldMk cId="2777318833" sldId="264"/>
            <ac:picMk id="7" creationId="{C110F51E-8005-45F4-B5A6-F3D26B98AF22}"/>
          </ac:picMkLst>
        </pc:picChg>
      </pc:sldChg>
      <pc:sldChg chg="addSp delSp modSp add replId">
        <pc:chgData name="shridhar duttaragi" userId="5b65153d133e4bce" providerId="Windows Live" clId="Web-{42DE2F84-D2A4-44F1-8AC5-B2BF93C038ED}" dt="2020-10-05T17:21:09.786" v="689" actId="20577"/>
        <pc:sldMkLst>
          <pc:docMk/>
          <pc:sldMk cId="2961504284" sldId="265"/>
        </pc:sldMkLst>
        <pc:spChg chg="mod">
          <ac:chgData name="shridhar duttaragi" userId="5b65153d133e4bce" providerId="Windows Live" clId="Web-{42DE2F84-D2A4-44F1-8AC5-B2BF93C038ED}" dt="2020-10-05T17:20:42.536" v="613" actId="20577"/>
          <ac:spMkLst>
            <pc:docMk/>
            <pc:sldMk cId="2961504284" sldId="265"/>
            <ac:spMk id="2" creationId="{5816647E-A66F-4845-BB98-CD87B348CFD1}"/>
          </ac:spMkLst>
        </pc:spChg>
        <pc:spChg chg="mod">
          <ac:chgData name="shridhar duttaragi" userId="5b65153d133e4bce" providerId="Windows Live" clId="Web-{42DE2F84-D2A4-44F1-8AC5-B2BF93C038ED}" dt="2020-10-05T17:21:09.786" v="689" actId="20577"/>
          <ac:spMkLst>
            <pc:docMk/>
            <pc:sldMk cId="2961504284" sldId="265"/>
            <ac:spMk id="12" creationId="{44CBD550-130D-4C38-BB41-B13C693AAA55}"/>
          </ac:spMkLst>
        </pc:spChg>
        <pc:picChg chg="del">
          <ac:chgData name="shridhar duttaragi" userId="5b65153d133e4bce" providerId="Windows Live" clId="Web-{42DE2F84-D2A4-44F1-8AC5-B2BF93C038ED}" dt="2020-10-05T17:20:06.504" v="591"/>
          <ac:picMkLst>
            <pc:docMk/>
            <pc:sldMk cId="2961504284" sldId="265"/>
            <ac:picMk id="3" creationId="{C8B99B04-DFB8-40D7-8BD9-3D7475875082}"/>
          </ac:picMkLst>
        </pc:picChg>
        <pc:picChg chg="add mod">
          <ac:chgData name="shridhar duttaragi" userId="5b65153d133e4bce" providerId="Windows Live" clId="Web-{42DE2F84-D2A4-44F1-8AC5-B2BF93C038ED}" dt="2020-10-05T17:20:26.973" v="597" actId="14100"/>
          <ac:picMkLst>
            <pc:docMk/>
            <pc:sldMk cId="2961504284" sldId="265"/>
            <ac:picMk id="4" creationId="{1D1C5AAE-55F5-4563-A74C-0F2168B80906}"/>
          </ac:picMkLst>
        </pc:picChg>
      </pc:sldChg>
      <pc:sldChg chg="addSp delSp modSp add replId">
        <pc:chgData name="shridhar duttaragi" userId="5b65153d133e4bce" providerId="Windows Live" clId="Web-{42DE2F84-D2A4-44F1-8AC5-B2BF93C038ED}" dt="2020-10-05T17:22:48.318" v="759" actId="20577"/>
        <pc:sldMkLst>
          <pc:docMk/>
          <pc:sldMk cId="2521675028" sldId="266"/>
        </pc:sldMkLst>
        <pc:spChg chg="mod">
          <ac:chgData name="shridhar duttaragi" userId="5b65153d133e4bce" providerId="Windows Live" clId="Web-{42DE2F84-D2A4-44F1-8AC5-B2BF93C038ED}" dt="2020-10-05T17:22:01.317" v="706" actId="20577"/>
          <ac:spMkLst>
            <pc:docMk/>
            <pc:sldMk cId="2521675028" sldId="266"/>
            <ac:spMk id="2" creationId="{5816647E-A66F-4845-BB98-CD87B348CFD1}"/>
          </ac:spMkLst>
        </pc:spChg>
        <pc:spChg chg="mod">
          <ac:chgData name="shridhar duttaragi" userId="5b65153d133e4bce" providerId="Windows Live" clId="Web-{42DE2F84-D2A4-44F1-8AC5-B2BF93C038ED}" dt="2020-10-05T17:22:48.318" v="759" actId="20577"/>
          <ac:spMkLst>
            <pc:docMk/>
            <pc:sldMk cId="2521675028" sldId="266"/>
            <ac:spMk id="12" creationId="{44CBD550-130D-4C38-BB41-B13C693AAA55}"/>
          </ac:spMkLst>
        </pc:spChg>
        <pc:picChg chg="add mod">
          <ac:chgData name="shridhar duttaragi" userId="5b65153d133e4bce" providerId="Windows Live" clId="Web-{42DE2F84-D2A4-44F1-8AC5-B2BF93C038ED}" dt="2020-10-05T17:21:53.739" v="699" actId="14100"/>
          <ac:picMkLst>
            <pc:docMk/>
            <pc:sldMk cId="2521675028" sldId="266"/>
            <ac:picMk id="3" creationId="{75538DD4-5AA1-45EF-B643-0497365D60E5}"/>
          </ac:picMkLst>
        </pc:picChg>
        <pc:picChg chg="del">
          <ac:chgData name="shridhar duttaragi" userId="5b65153d133e4bce" providerId="Windows Live" clId="Web-{42DE2F84-D2A4-44F1-8AC5-B2BF93C038ED}" dt="2020-10-05T17:21:38.817" v="694"/>
          <ac:picMkLst>
            <pc:docMk/>
            <pc:sldMk cId="2521675028" sldId="266"/>
            <ac:picMk id="4" creationId="{1D1C5AAE-55F5-4563-A74C-0F2168B80906}"/>
          </ac:picMkLst>
        </pc:picChg>
      </pc:sldChg>
      <pc:sldChg chg="addSp delSp modSp new del">
        <pc:chgData name="shridhar duttaragi" userId="5b65153d133e4bce" providerId="Windows Live" clId="Web-{42DE2F84-D2A4-44F1-8AC5-B2BF93C038ED}" dt="2020-10-05T17:24:04.334" v="765"/>
        <pc:sldMkLst>
          <pc:docMk/>
          <pc:sldMk cId="3408489431" sldId="267"/>
        </pc:sldMkLst>
        <pc:spChg chg="del">
          <ac:chgData name="shridhar duttaragi" userId="5b65153d133e4bce" providerId="Windows Live" clId="Web-{42DE2F84-D2A4-44F1-8AC5-B2BF93C038ED}" dt="2020-10-05T17:23:23.787" v="763"/>
          <ac:spMkLst>
            <pc:docMk/>
            <pc:sldMk cId="3408489431" sldId="267"/>
            <ac:spMk id="3" creationId="{C49B7034-981A-4DC7-BF2E-A233FB9D17B9}"/>
          </ac:spMkLst>
        </pc:spChg>
        <pc:picChg chg="add mod ord">
          <ac:chgData name="shridhar duttaragi" userId="5b65153d133e4bce" providerId="Windows Live" clId="Web-{42DE2F84-D2A4-44F1-8AC5-B2BF93C038ED}" dt="2020-10-05T17:23:23.787" v="763"/>
          <ac:picMkLst>
            <pc:docMk/>
            <pc:sldMk cId="3408489431" sldId="267"/>
            <ac:picMk id="4" creationId="{E22D8C35-663B-4F8A-893F-D4D645A4F18C}"/>
          </ac:picMkLst>
        </pc:picChg>
      </pc:sldChg>
      <pc:sldChg chg="addSp delSp modSp add replId">
        <pc:chgData name="shridhar duttaragi" userId="5b65153d133e4bce" providerId="Windows Live" clId="Web-{42DE2F84-D2A4-44F1-8AC5-B2BF93C038ED}" dt="2020-10-05T17:38:11.763" v="1389" actId="20577"/>
        <pc:sldMkLst>
          <pc:docMk/>
          <pc:sldMk cId="1854194932" sldId="268"/>
        </pc:sldMkLst>
        <pc:spChg chg="mod">
          <ac:chgData name="shridhar duttaragi" userId="5b65153d133e4bce" providerId="Windows Live" clId="Web-{42DE2F84-D2A4-44F1-8AC5-B2BF93C038ED}" dt="2020-10-05T17:24:52.991" v="805" actId="20577"/>
          <ac:spMkLst>
            <pc:docMk/>
            <pc:sldMk cId="1854194932" sldId="268"/>
            <ac:spMk id="2" creationId="{5816647E-A66F-4845-BB98-CD87B348CFD1}"/>
          </ac:spMkLst>
        </pc:spChg>
        <pc:spChg chg="mod">
          <ac:chgData name="shridhar duttaragi" userId="5b65153d133e4bce" providerId="Windows Live" clId="Web-{42DE2F84-D2A4-44F1-8AC5-B2BF93C038ED}" dt="2020-10-05T17:38:11.763" v="1389" actId="20577"/>
          <ac:spMkLst>
            <pc:docMk/>
            <pc:sldMk cId="1854194932" sldId="268"/>
            <ac:spMk id="12" creationId="{44CBD550-130D-4C38-BB41-B13C693AAA55}"/>
          </ac:spMkLst>
        </pc:spChg>
        <pc:picChg chg="add mod">
          <ac:chgData name="shridhar duttaragi" userId="5b65153d133e4bce" providerId="Windows Live" clId="Web-{42DE2F84-D2A4-44F1-8AC5-B2BF93C038ED}" dt="2020-10-05T17:24:36.678" v="771" actId="14100"/>
          <ac:picMkLst>
            <pc:docMk/>
            <pc:sldMk cId="1854194932" sldId="268"/>
            <ac:picMk id="3" creationId="{B8617DC2-98AA-484C-BCC0-9F96AB489FD8}"/>
          </ac:picMkLst>
        </pc:picChg>
        <pc:picChg chg="del">
          <ac:chgData name="shridhar duttaragi" userId="5b65153d133e4bce" providerId="Windows Live" clId="Web-{42DE2F84-D2A4-44F1-8AC5-B2BF93C038ED}" dt="2020-10-05T17:24:08.272" v="766"/>
          <ac:picMkLst>
            <pc:docMk/>
            <pc:sldMk cId="1854194932" sldId="268"/>
            <ac:picMk id="4" creationId="{90C7A781-DE71-4100-9C18-0101CEFD1AEB}"/>
          </ac:picMkLst>
        </pc:picChg>
      </pc:sldChg>
      <pc:sldChg chg="addSp delSp modSp add replId">
        <pc:chgData name="shridhar duttaragi" userId="5b65153d133e4bce" providerId="Windows Live" clId="Web-{42DE2F84-D2A4-44F1-8AC5-B2BF93C038ED}" dt="2020-10-05T17:28:49.930" v="1005" actId="20577"/>
        <pc:sldMkLst>
          <pc:docMk/>
          <pc:sldMk cId="1042684022" sldId="269"/>
        </pc:sldMkLst>
        <pc:spChg chg="mod">
          <ac:chgData name="shridhar duttaragi" userId="5b65153d133e4bce" providerId="Windows Live" clId="Web-{42DE2F84-D2A4-44F1-8AC5-B2BF93C038ED}" dt="2020-10-05T17:27:48.899" v="906" actId="20577"/>
          <ac:spMkLst>
            <pc:docMk/>
            <pc:sldMk cId="1042684022" sldId="269"/>
            <ac:spMk id="2" creationId="{5816647E-A66F-4845-BB98-CD87B348CFD1}"/>
          </ac:spMkLst>
        </pc:spChg>
        <pc:spChg chg="mod">
          <ac:chgData name="shridhar duttaragi" userId="5b65153d133e4bce" providerId="Windows Live" clId="Web-{42DE2F84-D2A4-44F1-8AC5-B2BF93C038ED}" dt="2020-10-05T17:28:49.930" v="1005" actId="20577"/>
          <ac:spMkLst>
            <pc:docMk/>
            <pc:sldMk cId="1042684022" sldId="269"/>
            <ac:spMk id="12" creationId="{44CBD550-130D-4C38-BB41-B13C693AAA55}"/>
          </ac:spMkLst>
        </pc:spChg>
        <pc:picChg chg="add mod">
          <ac:chgData name="shridhar duttaragi" userId="5b65153d133e4bce" providerId="Windows Live" clId="Web-{42DE2F84-D2A4-44F1-8AC5-B2BF93C038ED}" dt="2020-10-05T17:26:17.179" v="818" actId="14100"/>
          <ac:picMkLst>
            <pc:docMk/>
            <pc:sldMk cId="1042684022" sldId="269"/>
            <ac:picMk id="3" creationId="{2BBD7DA0-0D60-4589-B013-029700409061}"/>
          </ac:picMkLst>
        </pc:picChg>
        <pc:picChg chg="del">
          <ac:chgData name="shridhar duttaragi" userId="5b65153d133e4bce" providerId="Windows Live" clId="Web-{42DE2F84-D2A4-44F1-8AC5-B2BF93C038ED}" dt="2020-10-05T17:25:39.007" v="814"/>
          <ac:picMkLst>
            <pc:docMk/>
            <pc:sldMk cId="1042684022" sldId="269"/>
            <ac:picMk id="4" creationId="{1739F608-6B28-4A40-8F41-9FAECD352210}"/>
          </ac:picMkLst>
        </pc:picChg>
      </pc:sldChg>
      <pc:sldChg chg="addSp delSp modSp add replId">
        <pc:chgData name="shridhar duttaragi" userId="5b65153d133e4bce" providerId="Windows Live" clId="Web-{42DE2F84-D2A4-44F1-8AC5-B2BF93C038ED}" dt="2020-10-05T17:30:36.181" v="1078" actId="20577"/>
        <pc:sldMkLst>
          <pc:docMk/>
          <pc:sldMk cId="1080544827" sldId="270"/>
        </pc:sldMkLst>
        <pc:spChg chg="mod">
          <ac:chgData name="shridhar duttaragi" userId="5b65153d133e4bce" providerId="Windows Live" clId="Web-{42DE2F84-D2A4-44F1-8AC5-B2BF93C038ED}" dt="2020-10-05T17:30:18.572" v="1041" actId="20577"/>
          <ac:spMkLst>
            <pc:docMk/>
            <pc:sldMk cId="1080544827" sldId="270"/>
            <ac:spMk id="2" creationId="{5816647E-A66F-4845-BB98-CD87B348CFD1}"/>
          </ac:spMkLst>
        </pc:spChg>
        <pc:spChg chg="mod">
          <ac:chgData name="shridhar duttaragi" userId="5b65153d133e4bce" providerId="Windows Live" clId="Web-{42DE2F84-D2A4-44F1-8AC5-B2BF93C038ED}" dt="2020-10-05T17:30:36.181" v="1078" actId="20577"/>
          <ac:spMkLst>
            <pc:docMk/>
            <pc:sldMk cId="1080544827" sldId="270"/>
            <ac:spMk id="12" creationId="{44CBD550-130D-4C38-BB41-B13C693AAA55}"/>
          </ac:spMkLst>
        </pc:spChg>
        <pc:picChg chg="del">
          <ac:chgData name="shridhar duttaragi" userId="5b65153d133e4bce" providerId="Windows Live" clId="Web-{42DE2F84-D2A4-44F1-8AC5-B2BF93C038ED}" dt="2020-10-05T17:29:14.071" v="1009"/>
          <ac:picMkLst>
            <pc:docMk/>
            <pc:sldMk cId="1080544827" sldId="270"/>
            <ac:picMk id="3" creationId="{C8B99B04-DFB8-40D7-8BD9-3D7475875082}"/>
          </ac:picMkLst>
        </pc:picChg>
        <pc:picChg chg="add mod">
          <ac:chgData name="shridhar duttaragi" userId="5b65153d133e4bce" providerId="Windows Live" clId="Web-{42DE2F84-D2A4-44F1-8AC5-B2BF93C038ED}" dt="2020-10-05T17:29:57.056" v="1013" actId="14100"/>
          <ac:picMkLst>
            <pc:docMk/>
            <pc:sldMk cId="1080544827" sldId="270"/>
            <ac:picMk id="4" creationId="{8A50BA57-16A2-4881-8CBC-73FAB02EA040}"/>
          </ac:picMkLst>
        </pc:picChg>
      </pc:sldChg>
      <pc:sldChg chg="addSp delSp modSp add replId">
        <pc:chgData name="shridhar duttaragi" userId="5b65153d133e4bce" providerId="Windows Live" clId="Web-{42DE2F84-D2A4-44F1-8AC5-B2BF93C038ED}" dt="2020-10-05T17:31:55.979" v="1120" actId="20577"/>
        <pc:sldMkLst>
          <pc:docMk/>
          <pc:sldMk cId="1343839161" sldId="271"/>
        </pc:sldMkLst>
        <pc:spChg chg="mod">
          <ac:chgData name="shridhar duttaragi" userId="5b65153d133e4bce" providerId="Windows Live" clId="Web-{42DE2F84-D2A4-44F1-8AC5-B2BF93C038ED}" dt="2020-10-05T17:31:43.291" v="1106" actId="20577"/>
          <ac:spMkLst>
            <pc:docMk/>
            <pc:sldMk cId="1343839161" sldId="271"/>
            <ac:spMk id="2" creationId="{5816647E-A66F-4845-BB98-CD87B348CFD1}"/>
          </ac:spMkLst>
        </pc:spChg>
        <pc:spChg chg="mod">
          <ac:chgData name="shridhar duttaragi" userId="5b65153d133e4bce" providerId="Windows Live" clId="Web-{42DE2F84-D2A4-44F1-8AC5-B2BF93C038ED}" dt="2020-10-05T17:31:55.979" v="1120" actId="20577"/>
          <ac:spMkLst>
            <pc:docMk/>
            <pc:sldMk cId="1343839161" sldId="271"/>
            <ac:spMk id="12" creationId="{44CBD550-130D-4C38-BB41-B13C693AAA55}"/>
          </ac:spMkLst>
        </pc:spChg>
        <pc:picChg chg="del">
          <ac:chgData name="shridhar duttaragi" userId="5b65153d133e4bce" providerId="Windows Live" clId="Web-{42DE2F84-D2A4-44F1-8AC5-B2BF93C038ED}" dt="2020-10-05T17:30:50.306" v="1082"/>
          <ac:picMkLst>
            <pc:docMk/>
            <pc:sldMk cId="1343839161" sldId="271"/>
            <ac:picMk id="3" creationId="{2BBD7DA0-0D60-4589-B013-029700409061}"/>
          </ac:picMkLst>
        </pc:picChg>
        <pc:picChg chg="add mod">
          <ac:chgData name="shridhar duttaragi" userId="5b65153d133e4bce" providerId="Windows Live" clId="Web-{42DE2F84-D2A4-44F1-8AC5-B2BF93C038ED}" dt="2020-10-05T17:31:24.447" v="1086" actId="14100"/>
          <ac:picMkLst>
            <pc:docMk/>
            <pc:sldMk cId="1343839161" sldId="271"/>
            <ac:picMk id="4" creationId="{7386E214-EAE9-45F6-85B0-45E5C6E59C53}"/>
          </ac:picMkLst>
        </pc:picChg>
      </pc:sldChg>
      <pc:sldChg chg="addSp delSp modSp add replId">
        <pc:chgData name="shridhar duttaragi" userId="5b65153d133e4bce" providerId="Windows Live" clId="Web-{42DE2F84-D2A4-44F1-8AC5-B2BF93C038ED}" dt="2020-10-05T17:42:26.451" v="1477" actId="20577"/>
        <pc:sldMkLst>
          <pc:docMk/>
          <pc:sldMk cId="2310896482" sldId="272"/>
        </pc:sldMkLst>
        <pc:spChg chg="mod">
          <ac:chgData name="shridhar duttaragi" userId="5b65153d133e4bce" providerId="Windows Live" clId="Web-{42DE2F84-D2A4-44F1-8AC5-B2BF93C038ED}" dt="2020-10-05T17:33:01.026" v="1156" actId="20577"/>
          <ac:spMkLst>
            <pc:docMk/>
            <pc:sldMk cId="2310896482" sldId="272"/>
            <ac:spMk id="2" creationId="{5816647E-A66F-4845-BB98-CD87B348CFD1}"/>
          </ac:spMkLst>
        </pc:spChg>
        <pc:spChg chg="add mod">
          <ac:chgData name="shridhar duttaragi" userId="5b65153d133e4bce" providerId="Windows Live" clId="Web-{42DE2F84-D2A4-44F1-8AC5-B2BF93C038ED}" dt="2020-10-05T17:42:26.451" v="1477" actId="20577"/>
          <ac:spMkLst>
            <pc:docMk/>
            <pc:sldMk cId="2310896482" sldId="272"/>
            <ac:spMk id="5" creationId="{BED3A8EE-4334-4D72-9BEE-5960D7EF8C8A}"/>
          </ac:spMkLst>
        </pc:spChg>
        <pc:spChg chg="del">
          <ac:chgData name="shridhar duttaragi" userId="5b65153d133e4bce" providerId="Windows Live" clId="Web-{42DE2F84-D2A4-44F1-8AC5-B2BF93C038ED}" dt="2020-10-05T17:32:35.651" v="1125"/>
          <ac:spMkLst>
            <pc:docMk/>
            <pc:sldMk cId="2310896482" sldId="272"/>
            <ac:spMk id="12" creationId="{44CBD550-130D-4C38-BB41-B13C693AAA55}"/>
          </ac:spMkLst>
        </pc:spChg>
        <pc:picChg chg="del">
          <ac:chgData name="shridhar duttaragi" userId="5b65153d133e4bce" providerId="Windows Live" clId="Web-{42DE2F84-D2A4-44F1-8AC5-B2BF93C038ED}" dt="2020-10-05T17:32:17.104" v="1124"/>
          <ac:picMkLst>
            <pc:docMk/>
            <pc:sldMk cId="2310896482" sldId="272"/>
            <ac:picMk id="3" creationId="{B8617DC2-98AA-484C-BCC0-9F96AB489FD8}"/>
          </ac:picMkLst>
        </pc:picChg>
        <pc:picChg chg="add mod ord">
          <ac:chgData name="shridhar duttaragi" userId="5b65153d133e4bce" providerId="Windows Live" clId="Web-{42DE2F84-D2A4-44F1-8AC5-B2BF93C038ED}" dt="2020-10-05T17:32:47.323" v="1128" actId="14100"/>
          <ac:picMkLst>
            <pc:docMk/>
            <pc:sldMk cId="2310896482" sldId="272"/>
            <ac:picMk id="4" creationId="{4A9E9595-FA4E-4828-9D56-2F325395331E}"/>
          </ac:picMkLst>
        </pc:picChg>
      </pc:sldChg>
      <pc:sldChg chg="addSp delSp modSp add replId">
        <pc:chgData name="shridhar duttaragi" userId="5b65153d133e4bce" providerId="Windows Live" clId="Web-{42DE2F84-D2A4-44F1-8AC5-B2BF93C038ED}" dt="2020-10-05T17:36:00.731" v="1259" actId="20577"/>
        <pc:sldMkLst>
          <pc:docMk/>
          <pc:sldMk cId="1522147604" sldId="273"/>
        </pc:sldMkLst>
        <pc:spChg chg="mod">
          <ac:chgData name="shridhar duttaragi" userId="5b65153d133e4bce" providerId="Windows Live" clId="Web-{42DE2F84-D2A4-44F1-8AC5-B2BF93C038ED}" dt="2020-10-05T17:34:40.355" v="1185" actId="20577"/>
          <ac:spMkLst>
            <pc:docMk/>
            <pc:sldMk cId="1522147604" sldId="273"/>
            <ac:spMk id="2" creationId="{5816647E-A66F-4845-BB98-CD87B348CFD1}"/>
          </ac:spMkLst>
        </pc:spChg>
        <pc:spChg chg="mod">
          <ac:chgData name="shridhar duttaragi" userId="5b65153d133e4bce" providerId="Windows Live" clId="Web-{42DE2F84-D2A4-44F1-8AC5-B2BF93C038ED}" dt="2020-10-05T17:36:00.731" v="1259" actId="20577"/>
          <ac:spMkLst>
            <pc:docMk/>
            <pc:sldMk cId="1522147604" sldId="273"/>
            <ac:spMk id="12" creationId="{44CBD550-130D-4C38-BB41-B13C693AAA55}"/>
          </ac:spMkLst>
        </pc:spChg>
        <pc:picChg chg="add mod">
          <ac:chgData name="shridhar duttaragi" userId="5b65153d133e4bce" providerId="Windows Live" clId="Web-{42DE2F84-D2A4-44F1-8AC5-B2BF93C038ED}" dt="2020-10-05T17:33:57.324" v="1167" actId="14100"/>
          <ac:picMkLst>
            <pc:docMk/>
            <pc:sldMk cId="1522147604" sldId="273"/>
            <ac:picMk id="3" creationId="{0B60DE25-E2A5-4071-9899-2545A3A3FE26}"/>
          </ac:picMkLst>
        </pc:picChg>
        <pc:picChg chg="del">
          <ac:chgData name="shridhar duttaragi" userId="5b65153d133e4bce" providerId="Windows Live" clId="Web-{42DE2F84-D2A4-44F1-8AC5-B2BF93C038ED}" dt="2020-10-05T17:33:21.730" v="1160"/>
          <ac:picMkLst>
            <pc:docMk/>
            <pc:sldMk cId="1522147604" sldId="273"/>
            <ac:picMk id="4" creationId="{7386E214-EAE9-45F6-85B0-45E5C6E59C53}"/>
          </ac:picMkLst>
        </pc:picChg>
      </pc:sldChg>
      <pc:sldChg chg="add del replId">
        <pc:chgData name="shridhar duttaragi" userId="5b65153d133e4bce" providerId="Windows Live" clId="Web-{42DE2F84-D2A4-44F1-8AC5-B2BF93C038ED}" dt="2020-10-05T17:40:37.593" v="1393"/>
        <pc:sldMkLst>
          <pc:docMk/>
          <pc:sldMk cId="2522229860" sldId="274"/>
        </pc:sldMkLst>
      </pc:sldChg>
    </pc:docChg>
  </pc:docChgLst>
  <pc:docChgLst>
    <pc:chgData name="shridhar duttaragi" userId="5b65153d133e4bce" providerId="Windows Live" clId="Web-{BB3437B6-3751-41AE-AF4C-A90552C576C9}"/>
    <pc:docChg chg="modSld">
      <pc:chgData name="shridhar duttaragi" userId="5b65153d133e4bce" providerId="Windows Live" clId="Web-{BB3437B6-3751-41AE-AF4C-A90552C576C9}" dt="2020-10-06T16:03:02.551" v="81" actId="20577"/>
      <pc:docMkLst>
        <pc:docMk/>
      </pc:docMkLst>
      <pc:sldChg chg="modSp">
        <pc:chgData name="shridhar duttaragi" userId="5b65153d133e4bce" providerId="Windows Live" clId="Web-{BB3437B6-3751-41AE-AF4C-A90552C576C9}" dt="2020-10-06T15:56:53.113" v="38" actId="20577"/>
        <pc:sldMkLst>
          <pc:docMk/>
          <pc:sldMk cId="3342747437" sldId="257"/>
        </pc:sldMkLst>
        <pc:spChg chg="mod">
          <ac:chgData name="shridhar duttaragi" userId="5b65153d133e4bce" providerId="Windows Live" clId="Web-{BB3437B6-3751-41AE-AF4C-A90552C576C9}" dt="2020-10-06T15:56:53.113" v="38" actId="20577"/>
          <ac:spMkLst>
            <pc:docMk/>
            <pc:sldMk cId="3342747437" sldId="257"/>
            <ac:spMk id="3" creationId="{B07579FF-EEE6-4A70-B971-91A11E9BE96C}"/>
          </ac:spMkLst>
        </pc:spChg>
      </pc:sldChg>
      <pc:sldChg chg="modSp">
        <pc:chgData name="shridhar duttaragi" userId="5b65153d133e4bce" providerId="Windows Live" clId="Web-{BB3437B6-3751-41AE-AF4C-A90552C576C9}" dt="2020-10-06T15:53:25.597" v="28" actId="20577"/>
        <pc:sldMkLst>
          <pc:docMk/>
          <pc:sldMk cId="3399173634" sldId="258"/>
        </pc:sldMkLst>
        <pc:spChg chg="mod">
          <ac:chgData name="shridhar duttaragi" userId="5b65153d133e4bce" providerId="Windows Live" clId="Web-{BB3437B6-3751-41AE-AF4C-A90552C576C9}" dt="2020-10-06T15:53:25.597" v="28" actId="20577"/>
          <ac:spMkLst>
            <pc:docMk/>
            <pc:sldMk cId="3399173634" sldId="258"/>
            <ac:spMk id="12" creationId="{44CBD550-130D-4C38-BB41-B13C693AAA55}"/>
          </ac:spMkLst>
        </pc:spChg>
      </pc:sldChg>
      <pc:sldChg chg="modSp">
        <pc:chgData name="shridhar duttaragi" userId="5b65153d133e4bce" providerId="Windows Live" clId="Web-{BB3437B6-3751-41AE-AF4C-A90552C576C9}" dt="2020-10-06T15:57:20.722" v="44" actId="20577"/>
        <pc:sldMkLst>
          <pc:docMk/>
          <pc:sldMk cId="2495627900" sldId="261"/>
        </pc:sldMkLst>
        <pc:spChg chg="mod">
          <ac:chgData name="shridhar duttaragi" userId="5b65153d133e4bce" providerId="Windows Live" clId="Web-{BB3437B6-3751-41AE-AF4C-A90552C576C9}" dt="2020-10-06T15:57:20.722" v="44" actId="20577"/>
          <ac:spMkLst>
            <pc:docMk/>
            <pc:sldMk cId="2495627900" sldId="261"/>
            <ac:spMk id="12" creationId="{44CBD550-130D-4C38-BB41-B13C693AAA55}"/>
          </ac:spMkLst>
        </pc:spChg>
      </pc:sldChg>
      <pc:sldChg chg="modSp">
        <pc:chgData name="shridhar duttaragi" userId="5b65153d133e4bce" providerId="Windows Live" clId="Web-{BB3437B6-3751-41AE-AF4C-A90552C576C9}" dt="2020-10-06T15:57:08.457" v="41" actId="20577"/>
        <pc:sldMkLst>
          <pc:docMk/>
          <pc:sldMk cId="668821659" sldId="262"/>
        </pc:sldMkLst>
        <pc:spChg chg="mod">
          <ac:chgData name="shridhar duttaragi" userId="5b65153d133e4bce" providerId="Windows Live" clId="Web-{BB3437B6-3751-41AE-AF4C-A90552C576C9}" dt="2020-10-06T15:57:08.457" v="41" actId="20577"/>
          <ac:spMkLst>
            <pc:docMk/>
            <pc:sldMk cId="668821659" sldId="262"/>
            <ac:spMk id="12" creationId="{44CBD550-130D-4C38-BB41-B13C693AAA55}"/>
          </ac:spMkLst>
        </pc:spChg>
      </pc:sldChg>
      <pc:sldChg chg="modSp">
        <pc:chgData name="shridhar duttaragi" userId="5b65153d133e4bce" providerId="Windows Live" clId="Web-{BB3437B6-3751-41AE-AF4C-A90552C576C9}" dt="2020-10-06T15:57:33.816" v="47" actId="20577"/>
        <pc:sldMkLst>
          <pc:docMk/>
          <pc:sldMk cId="1115750577" sldId="263"/>
        </pc:sldMkLst>
        <pc:spChg chg="mod">
          <ac:chgData name="shridhar duttaragi" userId="5b65153d133e4bce" providerId="Windows Live" clId="Web-{BB3437B6-3751-41AE-AF4C-A90552C576C9}" dt="2020-10-06T15:57:33.816" v="47" actId="20577"/>
          <ac:spMkLst>
            <pc:docMk/>
            <pc:sldMk cId="1115750577" sldId="263"/>
            <ac:spMk id="8" creationId="{87D314D5-43A5-4EA8-9A46-585071F43AAB}"/>
          </ac:spMkLst>
        </pc:spChg>
      </pc:sldChg>
      <pc:sldChg chg="modSp">
        <pc:chgData name="shridhar duttaragi" userId="5b65153d133e4bce" providerId="Windows Live" clId="Web-{BB3437B6-3751-41AE-AF4C-A90552C576C9}" dt="2020-10-06T15:58:12.941" v="52" actId="20577"/>
        <pc:sldMkLst>
          <pc:docMk/>
          <pc:sldMk cId="1854194932" sldId="268"/>
        </pc:sldMkLst>
        <pc:spChg chg="mod">
          <ac:chgData name="shridhar duttaragi" userId="5b65153d133e4bce" providerId="Windows Live" clId="Web-{BB3437B6-3751-41AE-AF4C-A90552C576C9}" dt="2020-10-06T15:58:12.941" v="52" actId="20577"/>
          <ac:spMkLst>
            <pc:docMk/>
            <pc:sldMk cId="1854194932" sldId="268"/>
            <ac:spMk id="12" creationId="{44CBD550-130D-4C38-BB41-B13C693AAA55}"/>
          </ac:spMkLst>
        </pc:spChg>
      </pc:sldChg>
      <pc:sldChg chg="modSp">
        <pc:chgData name="shridhar duttaragi" userId="5b65153d133e4bce" providerId="Windows Live" clId="Web-{BB3437B6-3751-41AE-AF4C-A90552C576C9}" dt="2020-10-06T16:02:03.160" v="66" actId="20577"/>
        <pc:sldMkLst>
          <pc:docMk/>
          <pc:sldMk cId="1042684022" sldId="269"/>
        </pc:sldMkLst>
        <pc:spChg chg="mod">
          <ac:chgData name="shridhar duttaragi" userId="5b65153d133e4bce" providerId="Windows Live" clId="Web-{BB3437B6-3751-41AE-AF4C-A90552C576C9}" dt="2020-10-06T16:02:03.160" v="66" actId="20577"/>
          <ac:spMkLst>
            <pc:docMk/>
            <pc:sldMk cId="1042684022" sldId="269"/>
            <ac:spMk id="12" creationId="{44CBD550-130D-4C38-BB41-B13C693AAA55}"/>
          </ac:spMkLst>
        </pc:spChg>
      </pc:sldChg>
      <pc:sldChg chg="modSp">
        <pc:chgData name="shridhar duttaragi" userId="5b65153d133e4bce" providerId="Windows Live" clId="Web-{BB3437B6-3751-41AE-AF4C-A90552C576C9}" dt="2020-10-06T16:02:09.864" v="68" actId="20577"/>
        <pc:sldMkLst>
          <pc:docMk/>
          <pc:sldMk cId="1343839161" sldId="271"/>
        </pc:sldMkLst>
        <pc:spChg chg="mod">
          <ac:chgData name="shridhar duttaragi" userId="5b65153d133e4bce" providerId="Windows Live" clId="Web-{BB3437B6-3751-41AE-AF4C-A90552C576C9}" dt="2020-10-06T16:02:09.864" v="68" actId="20577"/>
          <ac:spMkLst>
            <pc:docMk/>
            <pc:sldMk cId="1343839161" sldId="271"/>
            <ac:spMk id="12" creationId="{44CBD550-130D-4C38-BB41-B13C693AAA55}"/>
          </ac:spMkLst>
        </pc:spChg>
      </pc:sldChg>
      <pc:sldChg chg="modSp">
        <pc:chgData name="shridhar duttaragi" userId="5b65153d133e4bce" providerId="Windows Live" clId="Web-{BB3437B6-3751-41AE-AF4C-A90552C576C9}" dt="2020-10-06T16:02:48.035" v="77" actId="20577"/>
        <pc:sldMkLst>
          <pc:docMk/>
          <pc:sldMk cId="2310896482" sldId="272"/>
        </pc:sldMkLst>
        <pc:spChg chg="mod">
          <ac:chgData name="shridhar duttaragi" userId="5b65153d133e4bce" providerId="Windows Live" clId="Web-{BB3437B6-3751-41AE-AF4C-A90552C576C9}" dt="2020-10-06T16:02:48.035" v="77" actId="20577"/>
          <ac:spMkLst>
            <pc:docMk/>
            <pc:sldMk cId="2310896482" sldId="272"/>
            <ac:spMk id="5" creationId="{BED3A8EE-4334-4D72-9BEE-5960D7EF8C8A}"/>
          </ac:spMkLst>
        </pc:spChg>
      </pc:sldChg>
      <pc:sldChg chg="modSp">
        <pc:chgData name="shridhar duttaragi" userId="5b65153d133e4bce" providerId="Windows Live" clId="Web-{BB3437B6-3751-41AE-AF4C-A90552C576C9}" dt="2020-10-06T16:03:00.692" v="79" actId="20577"/>
        <pc:sldMkLst>
          <pc:docMk/>
          <pc:sldMk cId="1522147604" sldId="273"/>
        </pc:sldMkLst>
        <pc:spChg chg="mod">
          <ac:chgData name="shridhar duttaragi" userId="5b65153d133e4bce" providerId="Windows Live" clId="Web-{BB3437B6-3751-41AE-AF4C-A90552C576C9}" dt="2020-10-06T16:03:00.692" v="79" actId="20577"/>
          <ac:spMkLst>
            <pc:docMk/>
            <pc:sldMk cId="1522147604" sldId="273"/>
            <ac:spMk id="12" creationId="{44CBD550-130D-4C38-BB41-B13C693AAA55}"/>
          </ac:spMkLst>
        </pc:spChg>
      </pc:sldChg>
    </pc:docChg>
  </pc:docChgLst>
  <pc:docChgLst>
    <pc:chgData clId="Web-{42DE2F84-D2A4-44F1-8AC5-B2BF93C038ED}"/>
    <pc:docChg chg="modSld">
      <pc:chgData name="" userId="" providerId="" clId="Web-{42DE2F84-D2A4-44F1-8AC5-B2BF93C038ED}" dt="2020-10-05T16:35:43.097" v="8" actId="20577"/>
      <pc:docMkLst>
        <pc:docMk/>
      </pc:docMkLst>
      <pc:sldChg chg="modSp">
        <pc:chgData name="" userId="" providerId="" clId="Web-{42DE2F84-D2A4-44F1-8AC5-B2BF93C038ED}" dt="2020-10-05T16:35:43.097" v="7" actId="20577"/>
        <pc:sldMkLst>
          <pc:docMk/>
          <pc:sldMk cId="4144221" sldId="256"/>
        </pc:sldMkLst>
        <pc:spChg chg="mod">
          <ac:chgData name="" userId="" providerId="" clId="Web-{42DE2F84-D2A4-44F1-8AC5-B2BF93C038ED}" dt="2020-10-05T16:35:34.113" v="2" actId="20577"/>
          <ac:spMkLst>
            <pc:docMk/>
            <pc:sldMk cId="4144221" sldId="256"/>
            <ac:spMk id="2" creationId="{00000000-0000-0000-0000-000000000000}"/>
          </ac:spMkLst>
        </pc:spChg>
        <pc:spChg chg="mod">
          <ac:chgData name="" userId="" providerId="" clId="Web-{42DE2F84-D2A4-44F1-8AC5-B2BF93C038ED}" dt="2020-10-05T16:35:43.097" v="7" actId="20577"/>
          <ac:spMkLst>
            <pc:docMk/>
            <pc:sldMk cId="4144221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Mini Project</a:t>
            </a:r>
          </a:p>
          <a:p>
            <a:r>
              <a:rPr lang="en-US" dirty="0"/>
              <a:t>(Java Web Application)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647E-A66F-4845-BB98-CD87B34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Faculty Login</a:t>
            </a:r>
            <a:endParaRPr lang="en-US" sz="24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4CBD550-130D-4C38-BB41-B13C693A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Faculty can Login by using email and Password.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617DC2-98AA-484C-BCC0-9F96AB489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116" y="616268"/>
            <a:ext cx="6783238" cy="51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9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647E-A66F-4845-BB98-CD87B34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Faculty_login Success.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4CBD550-130D-4C38-BB41-B13C693A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Index page of Faculty.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50BA57-16A2-4881-8CBC-73FAB02EA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27437"/>
            <a:ext cx="7286445" cy="63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5D611BD-13D6-4754-93F1-8ABAB811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1564798-5942-49A9-89E9-7BF6D0239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647E-A66F-4845-BB98-CD87B34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/>
              <a:t>IA_MARKS of each Student </a:t>
            </a:r>
            <a:endParaRPr lang="en-US" sz="4600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4CBD550-130D-4C38-BB41-B13C693A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Faculty add the </a:t>
            </a:r>
            <a:r>
              <a:rPr lang="en-US" sz="2000" dirty="0" err="1">
                <a:solidFill>
                  <a:schemeClr val="bg1"/>
                </a:solidFill>
              </a:rPr>
              <a:t>IA_marks</a:t>
            </a:r>
            <a:r>
              <a:rPr lang="en-US" sz="2000" dirty="0">
                <a:solidFill>
                  <a:schemeClr val="bg1"/>
                </a:solidFill>
              </a:rPr>
              <a:t> of each Student.</a:t>
            </a:r>
          </a:p>
        </p:txBody>
      </p:sp>
      <p:pic>
        <p:nvPicPr>
          <p:cNvPr id="3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BBD7DA0-0D60-4589-B013-029700409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127437"/>
            <a:ext cx="7387086" cy="64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5D611BD-13D6-4754-93F1-8ABAB811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1564798-5942-49A9-89E9-7BF6D0239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647E-A66F-4845-BB98-CD87B34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/>
              <a:t>Attendance of </a:t>
            </a:r>
            <a:r>
              <a:rPr lang="en-US" sz="4600" dirty="0"/>
              <a:t>each Student 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4CBD550-130D-4C38-BB41-B13C693A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Faculty add the attendance of each Student.</a:t>
            </a:r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7386E214-EAE9-45F6-85B0-45E5C6E59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228079"/>
            <a:ext cx="7401464" cy="64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3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647E-A66F-4845-BB98-CD87B34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Student Login.</a:t>
            </a:r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9E9595-FA4E-4828-9D56-2F3253953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79793" y="141474"/>
            <a:ext cx="6939707" cy="5646603"/>
          </a:xfr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ED3A8EE-4334-4D72-9BEE-5960D7EF8C8A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4136123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Student can Login by using email, </a:t>
            </a:r>
            <a:r>
              <a:rPr lang="en-US" sz="2000" dirty="0" err="1">
                <a:solidFill>
                  <a:schemeClr val="bg1"/>
                </a:solidFill>
              </a:rPr>
              <a:t>usn</a:t>
            </a:r>
            <a:r>
              <a:rPr lang="en-US" sz="2000" dirty="0">
                <a:solidFill>
                  <a:schemeClr val="bg1"/>
                </a:solidFill>
              </a:rPr>
              <a:t>, sem.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9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5D611BD-13D6-4754-93F1-8ABAB811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1564798-5942-49A9-89E9-7BF6D0239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647E-A66F-4845-BB98-CD87B34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/>
              <a:t>Student Portal</a:t>
            </a:r>
            <a:endParaRPr lang="en-US" sz="4600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4CBD550-130D-4C38-BB41-B13C693A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Student can view their Marks and Attendance.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60DE25-E2A5-4071-9899-2545A3A3F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228079"/>
            <a:ext cx="7329576" cy="60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4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6566-97FD-4FBD-8075-43336189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79FF-EEE6-4A70-B971-91A11E9B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ADMIN LOGIN.</a:t>
            </a:r>
          </a:p>
          <a:p>
            <a:r>
              <a:rPr lang="en-US" sz="3600" dirty="0">
                <a:solidFill>
                  <a:schemeClr val="bg1"/>
                </a:solidFill>
              </a:rPr>
              <a:t>FACULTY LOGIN.</a:t>
            </a:r>
          </a:p>
          <a:p>
            <a:r>
              <a:rPr lang="en-US" sz="3600" dirty="0">
                <a:solidFill>
                  <a:schemeClr val="bg1"/>
                </a:solidFill>
              </a:rPr>
              <a:t>STUDENT LOGIN.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4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647E-A66F-4845-BB98-CD87B34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Index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4CBD550-130D-4C38-BB41-B13C693A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Admin can  Login using email and Phone number.</a:t>
            </a:r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0C7A781-DE71-4100-9C18-0101CEFD1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505193"/>
            <a:ext cx="6303134" cy="548645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17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647E-A66F-4845-BB98-CD87B34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Admin_Login Success.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4CBD550-130D-4C38-BB41-B13C693A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>
                <a:solidFill>
                  <a:schemeClr val="bg1"/>
                </a:solidFill>
              </a:rPr>
              <a:t>After Admin Login Success.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B99B04-DFB8-40D7-8BD9-3D7475875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995" y="324043"/>
            <a:ext cx="6416285" cy="621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6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39F608-6B28-4A40-8F41-9FAECD3522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37" r="22913"/>
          <a:stretch/>
        </p:blipFill>
        <p:spPr>
          <a:xfrm>
            <a:off x="4644526" y="10"/>
            <a:ext cx="7552945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5D611BD-13D6-4754-93F1-8ABAB811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1564798-5942-49A9-89E9-7BF6D0239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647E-A66F-4845-BB98-CD87B34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dirty="0"/>
              <a:t>Student Registration </a:t>
            </a:r>
            <a:r>
              <a:rPr lang="en-US" sz="4600"/>
              <a:t>Page.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4CBD550-130D-4C38-BB41-B13C693A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</a:rPr>
              <a:t>Admin can add Student Details Here.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2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647E-A66F-4845-BB98-CD87B34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>
                <a:solidFill>
                  <a:srgbClr val="FFFFFF"/>
                </a:solidFill>
              </a:rPr>
              <a:t>Faculty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Registration </a:t>
            </a:r>
            <a:r>
              <a:rPr lang="en-US" sz="5000" dirty="0">
                <a:solidFill>
                  <a:srgbClr val="FFFFFF"/>
                </a:solidFill>
              </a:rPr>
              <a:t>Page.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4CBD550-130D-4C38-BB41-B13C693A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Admin can add Faculty Details Here.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62AF96B-04D1-4604-9BDF-A389B05B8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784" y="649052"/>
            <a:ext cx="6261870" cy="556747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68821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D5A3B0-4E24-441D-8972-BD91444DD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99" r="22536" b="-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D3656-F356-46D6-B92A-1501BAB7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D314D5-43A5-4EA8-9A46-585071F4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you will Get one pop up message after Successful insertion.</a:t>
            </a:r>
          </a:p>
        </p:txBody>
      </p:sp>
    </p:spTree>
    <p:extLst>
      <p:ext uri="{BB962C8B-B14F-4D97-AF65-F5344CB8AC3E}">
        <p14:creationId xmlns:p14="http://schemas.microsoft.com/office/powerpoint/2010/main" val="111575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647E-A66F-4845-BB98-CD87B34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View Faculty</a:t>
            </a:r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4CBD550-130D-4C38-BB41-B13C693A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>
                <a:solidFill>
                  <a:schemeClr val="bg1"/>
                </a:solidFill>
              </a:rPr>
              <a:t>Admin can view the faculty details.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1C5AAE-55F5-4563-A74C-0F2168B80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42" y="127437"/>
            <a:ext cx="7329576" cy="65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0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647E-A66F-4845-BB98-CD87B34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View Student</a:t>
            </a:r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44CBD550-130D-4C38-BB41-B13C693A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>
                <a:solidFill>
                  <a:schemeClr val="bg1"/>
                </a:solidFill>
              </a:rPr>
              <a:t>Admin can view the Student details.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538DD4-5AA1-45EF-B643-0497365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439" y="184947"/>
            <a:ext cx="7243312" cy="61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75028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TM04033917[[fn=Berlin]]_novariants</vt:lpstr>
      <vt:lpstr>Student Portal</vt:lpstr>
      <vt:lpstr>PowerPoint Presentation</vt:lpstr>
      <vt:lpstr>Index</vt:lpstr>
      <vt:lpstr>Admin_Login Success.</vt:lpstr>
      <vt:lpstr>Student Registration Page.</vt:lpstr>
      <vt:lpstr>Faculty Registration Page.</vt:lpstr>
      <vt:lpstr>PowerPoint Presentation</vt:lpstr>
      <vt:lpstr>View Faculty</vt:lpstr>
      <vt:lpstr>View Student</vt:lpstr>
      <vt:lpstr>Faculty Login</vt:lpstr>
      <vt:lpstr>Faculty_login Success.</vt:lpstr>
      <vt:lpstr>IA_MARKS of each Student </vt:lpstr>
      <vt:lpstr>Attendance of each Student </vt:lpstr>
      <vt:lpstr>Student Login.</vt:lpstr>
      <vt:lpstr>Student Portal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340</cp:revision>
  <dcterms:created xsi:type="dcterms:W3CDTF">2020-10-04T16:53:05Z</dcterms:created>
  <dcterms:modified xsi:type="dcterms:W3CDTF">2020-10-06T16:03:04Z</dcterms:modified>
</cp:coreProperties>
</file>