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8BE4-DA87-7D04-3A38-948555E56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8A919-205E-6F6B-6B92-2D9DC9A9F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A63C-4FF7-5A89-5A47-5681ACCC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8B15-8371-4A97-953C-707F61B736E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0977-7471-D268-065F-517A32C5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90974-2ECC-967F-FF33-6395497F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715-D2B8-4468-9163-BFB294AA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3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EADF-E25E-2E4E-6AA8-6DAD005C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FE437-6A59-5B67-1B48-6BA5860CA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574CF-5D22-ADBE-1E19-5C1DF8C1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8B15-8371-4A97-953C-707F61B736E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4CEEA-F9BC-F22B-566E-419E7E83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F274-BA6D-2B79-9FBC-13C1CA08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715-D2B8-4468-9163-BFB294AA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8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E0468-EA01-94B0-29E7-2F32561B2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6EECF-1C1D-E8BA-489B-9D0DC4052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7DAB-3F54-A06B-0E85-85EDCD8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8B15-8371-4A97-953C-707F61B736E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05F0E-603F-112E-B709-7D426C71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3EAD-863C-C89B-6662-48D68627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715-D2B8-4468-9163-BFB294AA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7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9F66-2399-5466-0EAC-E81E1025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E91C-6420-5B56-BDD2-786343F9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4607-E0BF-39CC-5196-747F129A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8B15-8371-4A97-953C-707F61B736E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3112-4D31-0F6D-FBF6-87C13FDA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DF4E-DC34-5DCD-D8D9-211FAF0A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715-D2B8-4468-9163-BFB294AA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8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FA1-45E0-F93C-6FAD-6F31C2AE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19B5E-7D79-D369-D7A4-7A1C805E8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9904-C1E0-59B9-0646-FB4245F5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8B15-8371-4A97-953C-707F61B736E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4567D-A42B-0DF4-D45B-8C6169D0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AEFAE-CCD0-5BC7-8790-59D62745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715-D2B8-4468-9163-BFB294AA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5E5C-109D-8CAA-2D60-39B28C0F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B570-20D7-B768-E5A2-93AA6A3F3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4F8C7-2F60-E973-DE58-296836EBA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023E-2A00-EE25-56DD-0E56DCC3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8B15-8371-4A97-953C-707F61B736E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55B08-3ED7-FB43-8781-2FB452D2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70487-F964-08E4-8901-E0E29966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715-D2B8-4468-9163-BFB294AA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3AA1-1386-FA6E-AEE6-2E97ADEE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D97D4-452C-00B8-EF29-0318F2DF7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E70B8-ACBE-754F-33C9-0C5B3C800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ACB7C-71F6-7720-E030-4BC3B36C1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E5906-F112-1C76-F7D8-880290701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56986-67FF-D4B2-6BBD-67002FF1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8B15-8371-4A97-953C-707F61B736E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F7899-A4D2-4A12-D526-89A4A40B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ACABA-AC44-25E0-F68B-BEBA7D96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715-D2B8-4468-9163-BFB294AA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43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B97C-5566-F0E8-5B54-82B45092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83150-8B1D-00D8-EDE7-D004B4DB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8B15-8371-4A97-953C-707F61B736E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77219-DBC0-D381-A545-349F1AD4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D7E0D-DB36-6207-5592-EF130CB9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715-D2B8-4468-9163-BFB294AA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38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6EE5F-86BE-22D7-511C-F867AC0F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8B15-8371-4A97-953C-707F61B736E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7974F-E0A2-4A46-A262-2649230B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0D5EC-EA1B-3A65-C16E-48B2F3DD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715-D2B8-4468-9163-BFB294AA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69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4323-BB34-15B3-EFB4-5C4DD8E1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5F6E-A0E4-AE65-2F3D-ADF47097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D8B97-6C71-1F77-05C9-7C90DC53E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32915-3A19-CA6C-A9A7-6E27E241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8B15-8371-4A97-953C-707F61B736E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D9D98-410D-ECD4-CB16-F48E5B03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EFE0B-7889-B30F-D27C-64546B34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715-D2B8-4468-9163-BFB294AA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39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3D77-62E7-A145-190A-4BC41477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EABC1-735F-5382-DF4E-13A5AFA5F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989DE-2135-9783-3786-0F1ED5ADA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01659-1D85-151C-B243-CA9887A5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8B15-8371-4A97-953C-707F61B736E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11672-5C6E-CA3B-46D5-F872B798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67C6-53C9-C054-25CB-05EEB163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0715-D2B8-4468-9163-BFB294AA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43E58-6118-F492-FCA6-531B7900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F7129-81F3-B1C2-5472-56943D725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188BA-CFFA-D965-8EDC-F00F1A731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8B15-8371-4A97-953C-707F61B736E3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64F02-7B3D-C01A-8648-A73F8568F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3B55-DCF8-C80E-1CEB-A9D7C0850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0715-D2B8-4468-9163-BFB294AA6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11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514990-640F-7C84-6281-EBA97891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index page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703F91-5BE8-DC20-BA58-4B3B881C8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05399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66BC-8FD3-11FA-6C74-A7140CF3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can add product here.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FC0B5-CAE7-62EE-B78E-021A5C5DA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2403FF-67BE-8575-E545-0B8BE814B7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7449"/>
            <a:ext cx="5157787" cy="289983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A899D-34AA-A4F4-F648-D60AF2108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3C2915-CC32-2E52-CBC3-03BCC44043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90309"/>
            <a:ext cx="5183188" cy="2914120"/>
          </a:xfrm>
        </p:spPr>
      </p:pic>
    </p:spTree>
    <p:extLst>
      <p:ext uri="{BB962C8B-B14F-4D97-AF65-F5344CB8AC3E}">
        <p14:creationId xmlns:p14="http://schemas.microsoft.com/office/powerpoint/2010/main" val="318887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6E10-466C-34CC-0F41-46C48596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can view the all product.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BE449-A465-56EF-C991-3216F7D6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23688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D56121E-593F-8D34-195F-B8918783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can edit/delete the product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B521BD-D418-CFA9-0311-F8131AED5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deleting the product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828B42-26E5-2E2B-2001-D820A72ECB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7449"/>
            <a:ext cx="5157787" cy="2899839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7DE00E-6F0B-00BA-5A33-8DB5A7084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deleting the product.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358823-9160-9D21-A7AF-3BDB4C9594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90309"/>
            <a:ext cx="5183188" cy="2914120"/>
          </a:xfrm>
        </p:spPr>
      </p:pic>
    </p:spTree>
    <p:extLst>
      <p:ext uri="{BB962C8B-B14F-4D97-AF65-F5344CB8AC3E}">
        <p14:creationId xmlns:p14="http://schemas.microsoft.com/office/powerpoint/2010/main" val="298441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2652-EDF9-12D4-8BE5-6B3E1E02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CA499-BEB5-4028-C2A8-8E6FE8777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editing the product	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2D8A58-2910-F70D-4330-A8C06E1D76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7449"/>
            <a:ext cx="5157787" cy="289983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345D0-593C-6C7E-1C52-FC4B24DC9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editing the product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465075-9D3E-DD12-BC1F-A255653839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90309"/>
            <a:ext cx="5183188" cy="2914120"/>
          </a:xfrm>
        </p:spPr>
      </p:pic>
    </p:spTree>
    <p:extLst>
      <p:ext uri="{BB962C8B-B14F-4D97-AF65-F5344CB8AC3E}">
        <p14:creationId xmlns:p14="http://schemas.microsoft.com/office/powerpoint/2010/main" val="272400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4E99-D7BD-C1F8-397B-259A1D05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index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0532A-A8F2-433C-AB0C-2B0770509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59266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6C7A-060D-887A-BE36-823F49B8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2406C-9482-3C13-EFAE-4B40C292E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can add the product to cart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5865B7-A463-4EDF-0866-E11F07B592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7449"/>
            <a:ext cx="5157787" cy="289983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DB763-EA81-E91D-9EB0-545C1AD3E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View the cart details.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FF6822-1F17-D157-4BC6-A39146E008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90309"/>
            <a:ext cx="5183188" cy="2914120"/>
          </a:xfrm>
        </p:spPr>
      </p:pic>
    </p:spTree>
    <p:extLst>
      <p:ext uri="{BB962C8B-B14F-4D97-AF65-F5344CB8AC3E}">
        <p14:creationId xmlns:p14="http://schemas.microsoft.com/office/powerpoint/2010/main" val="34988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F8E4-AF24-8E72-BC60-D6C684AE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BF135-66A1-397F-A29A-9FADFEEB3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the item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2F4379-7EA0-B891-40C6-09258FFD45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7449"/>
            <a:ext cx="5157787" cy="289983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1045A-2D0B-A0CE-D723-88A76339F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Remove the item from cart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AFC6E8-5020-0A40-B174-51EBC9966D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90309"/>
            <a:ext cx="5183188" cy="2914120"/>
          </a:xfrm>
        </p:spPr>
      </p:pic>
    </p:spTree>
    <p:extLst>
      <p:ext uri="{BB962C8B-B14F-4D97-AF65-F5344CB8AC3E}">
        <p14:creationId xmlns:p14="http://schemas.microsoft.com/office/powerpoint/2010/main" val="42145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7268-E186-02E5-2BED-BD6C792A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placing order.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A1968-89C8-296D-3780-198DBD066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13992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11452</TotalTime>
  <Words>68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Admin index page</vt:lpstr>
      <vt:lpstr>Admin can add product here.</vt:lpstr>
      <vt:lpstr>Admin can view the all product.</vt:lpstr>
      <vt:lpstr>Admin can edit/delete the product</vt:lpstr>
      <vt:lpstr>PowerPoint Presentation</vt:lpstr>
      <vt:lpstr>Main index page</vt:lpstr>
      <vt:lpstr>PowerPoint Presentation</vt:lpstr>
      <vt:lpstr>PowerPoint Presentation</vt:lpstr>
      <vt:lpstr>After placing order.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2023-11-20T16:04:56Z</dcterms:created>
  <dcterms:modified xsi:type="dcterms:W3CDTF">2023-11-28T14:59:41Z</dcterms:modified>
</cp:coreProperties>
</file>