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8" r:id="rId5"/>
    <p:sldId id="259" r:id="rId6"/>
    <p:sldId id="260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82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D978-5EF8-BC59-7E21-47CBD52EA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7EB16-6D22-0F25-856D-D576E5AE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D490-A0B6-E55B-42CC-036F3440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A6A4-805A-47A7-8039-795C070AD8B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91546-8609-796F-399F-213F7D4C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F22F-C674-46D9-7D25-4A7628C0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628C-54D3-4EFA-8F51-B597B806F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53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6AC1-56E5-0B37-B016-EB75ED2A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DFD31-F717-B27A-E4BC-2EBC129CD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F94A7-572E-9CE6-0688-7DA2EBE9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A6A4-805A-47A7-8039-795C070AD8B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9994-71AB-D198-8757-67AFBD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9A7F0-9B55-8F6B-CFD2-28B98B0A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628C-54D3-4EFA-8F51-B597B806F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6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80F39-3CB8-9433-BAE4-6C26C4CD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82B7F-C71B-E5B1-44A3-EA741127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F32A4-6903-7D73-C0DD-2D5C7A6B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A6A4-805A-47A7-8039-795C070AD8B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5D5B4-3295-D1C7-9E22-3165C7B4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CC20A-6101-B725-985E-5AB0C44C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628C-54D3-4EFA-8F51-B597B806F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4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BB8C-DF51-240B-1629-DE0DD49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467E-CCCC-6244-ACEB-247311C8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46C7-206D-C811-F5B0-53EA3B6F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A6A4-805A-47A7-8039-795C070AD8B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95B2-2938-ED62-A856-5FA3C682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4ECB-F128-88F5-1B1F-596E3918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628C-54D3-4EFA-8F51-B597B806F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21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BB4-87AF-7B3E-3741-69F0684F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EECE9-EC6E-5D1E-336E-BA0E5159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9AEE-E3E6-4521-923E-D342B2DB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A6A4-805A-47A7-8039-795C070AD8B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C853-0EF8-47AA-8834-2EC6D3E5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F57C-8233-0728-696B-8A6D19A3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628C-54D3-4EFA-8F51-B597B806F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5E24-EFD7-E917-DEBA-1156AA5F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B497-513D-86AE-3E59-E9A46AEFD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888E3-B3B7-1240-BE75-980E5AB7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33542-F20C-16FA-E79C-E978F013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A6A4-805A-47A7-8039-795C070AD8B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909D-87F3-5E05-7CFD-7917EAFB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50B10-86EE-9AF2-480F-B82BF6F8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628C-54D3-4EFA-8F51-B597B806F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16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96A3-FE92-B8EB-776F-657F1965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3F229-087D-0866-EA9C-3425FC5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4E67E-BF99-2D4C-ADD9-B6821CBF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6536A-3717-E885-6071-1EC8A202C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32C1D-42BA-0211-0D08-D01C3EE64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40D55-1795-19F0-4F86-B50AD57F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A6A4-805A-47A7-8039-795C070AD8B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E5A05-45FB-D2C8-6998-DCE252CA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CFB1A-2600-1A43-E036-A06F8419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628C-54D3-4EFA-8F51-B597B806F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2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3F92-3D0B-919B-EE7F-6767AA04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B93A8-A82E-862D-5CA3-FF5AAD9F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A6A4-805A-47A7-8039-795C070AD8B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D59CC-E4C2-CADC-A56E-749D94F8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98B2C-2BA4-4B7F-54F3-92EBBF9F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628C-54D3-4EFA-8F51-B597B806F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5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A0E39-7E5A-7E7D-642A-DDFC36E5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A6A4-805A-47A7-8039-795C070AD8B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36151-C6AD-D459-B218-2669786F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018EA-A5E8-4C66-C92F-5A566F91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628C-54D3-4EFA-8F51-B597B806F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6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1B16-5717-E03E-A2BD-39906CB9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0D19-E274-65F2-10BE-4FA733E64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FFEB-E418-BD02-2D70-A6D63B292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0A764-24D0-3963-40B8-44FBBB18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A6A4-805A-47A7-8039-795C070AD8B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54E6F-4FE4-6905-6361-B7549F7A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F0F90-242A-7CEE-B092-CF5A13A5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628C-54D3-4EFA-8F51-B597B806F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8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8F26-7F32-68A1-A614-C0C378C6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D7EA6-048E-0963-DF1F-AC0D8C483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2FC4B-7110-425E-56EC-5FCDFDFEF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D937F-9C4E-F3D3-089B-42517AF6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A6A4-805A-47A7-8039-795C070AD8B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BE03A-B767-D7B5-17E5-53BCFE47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39C02-0EBF-1448-D407-61CC71BC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628C-54D3-4EFA-8F51-B597B806F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B0845-64E9-3C21-9F4E-0FF21CB8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9B05C-D49C-1A50-CDCF-6925179E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13452-4A0B-6C98-B501-8D463FB67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A6A4-805A-47A7-8039-795C070AD8B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5495-B321-D443-AFCD-F0D1F8DD4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BB9F-A46B-0EDC-6571-C27310368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628C-54D3-4EFA-8F51-B597B806F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E049C-9F47-D13F-C8E3-222A1BC7CEF2}"/>
              </a:ext>
            </a:extLst>
          </p:cNvPr>
          <p:cNvSpPr txBox="1"/>
          <p:nvPr/>
        </p:nvSpPr>
        <p:spPr>
          <a:xfrm>
            <a:off x="2276946" y="2567226"/>
            <a:ext cx="7638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Algerian" panose="04020705040A02060702" pitchFamily="82" charset="0"/>
              </a:rPr>
              <a:t>SLEEP TRACKING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79C0-60B7-D9AB-F2EF-D46BE9BA3735}"/>
              </a:ext>
            </a:extLst>
          </p:cNvPr>
          <p:cNvSpPr txBox="1"/>
          <p:nvPr/>
        </p:nvSpPr>
        <p:spPr>
          <a:xfrm>
            <a:off x="8603165" y="3429000"/>
            <a:ext cx="158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Blackadder ITC" panose="04020505051007020D02" pitchFamily="82" charset="0"/>
              </a:rPr>
              <a:t>By jinx</a:t>
            </a:r>
          </a:p>
        </p:txBody>
      </p:sp>
    </p:spTree>
    <p:extLst>
      <p:ext uri="{BB962C8B-B14F-4D97-AF65-F5344CB8AC3E}">
        <p14:creationId xmlns:p14="http://schemas.microsoft.com/office/powerpoint/2010/main" val="131981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57C2BE-B38C-C83D-847A-DAA6FA106324}"/>
              </a:ext>
            </a:extLst>
          </p:cNvPr>
          <p:cNvSpPr txBox="1"/>
          <p:nvPr/>
        </p:nvSpPr>
        <p:spPr>
          <a:xfrm>
            <a:off x="359228" y="505122"/>
            <a:ext cx="8445137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</a:rPr>
              <a:t>Discription</a:t>
            </a:r>
            <a:endParaRPr lang="en-US" sz="2500" b="1" dirty="0">
              <a:solidFill>
                <a:schemeClr val="bg1"/>
              </a:solidFill>
            </a:endParaRPr>
          </a:p>
          <a:p>
            <a:endParaRPr lang="en-US" sz="2500" b="1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Sleep Data Monitoring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Tracks parameters like body movement, heart rate, and sleep duration using sensors.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Monitors environmental factors such as room temperature, humidity, and noise levels.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Data Analysis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Analyzes sleep stages (light, deep, and REM sleep).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Generates reports and visualizations to help users understand their sleep patterns.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User-Friendly Interface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Mobile app or web dashboard for real-time sleep data viewing.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Personalized tips and recommendations based on data trends.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Custom Alerts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Smart alarms that wake users during light sleep stages for better restfulness.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Notifications about potential sleep issues, such as irregular sleep cycles.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Cloud Integration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Synchronizes data with the cloud for secure storage and access across devices.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Enables long-term tracking and comparison of sleep trends.</a:t>
            </a:r>
          </a:p>
        </p:txBody>
      </p:sp>
    </p:spTree>
    <p:extLst>
      <p:ext uri="{BB962C8B-B14F-4D97-AF65-F5344CB8AC3E}">
        <p14:creationId xmlns:p14="http://schemas.microsoft.com/office/powerpoint/2010/main" val="232167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04C5BA-E359-D079-E170-FC5CBC070807}"/>
              </a:ext>
            </a:extLst>
          </p:cNvPr>
          <p:cNvSpPr txBox="1"/>
          <p:nvPr/>
        </p:nvSpPr>
        <p:spPr>
          <a:xfrm>
            <a:off x="349758" y="336195"/>
            <a:ext cx="6094476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com.example.projectone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android.content.Context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android.content.Intent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android.icu.text.SimpleDateFormat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android.os.Bundle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androidx.activity.ComponentActivity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androidx.activity.compose.setContent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androidx.compose.foundation.Image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androidx.compose.foundation.layout.*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androidx.compose.material.Button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androidx.compose.material.MaterialTheme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androidx.compose.material.Surface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androidx.compose.material.Text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androidx.compose.runtime.*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androidx.compose.ui.Alignment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androidx.compose.ui.Modifier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androidx.compose.ui.draw.alpha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androidx.compose.ui.layout.ContentScale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androidx.compose.ui.res.painterResource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androidx.compose.ui.unit.dp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androidx.core.content.ContextCompat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com.example.projectone.ui.theme.ProjectOneTheme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java.util.*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6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94CE9-B00B-31BB-41F1-D4869258C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B96407-1F00-21FE-C632-093E600A475A}"/>
              </a:ext>
            </a:extLst>
          </p:cNvPr>
          <p:cNvSpPr txBox="1"/>
          <p:nvPr/>
        </p:nvSpPr>
        <p:spPr>
          <a:xfrm>
            <a:off x="720090" y="1041615"/>
            <a:ext cx="6103620" cy="477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ComponentActivity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lateinit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databaseHelper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TimeLogDatabaseHelper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Bundle?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databaseHelper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TimeLogDatabaseHelper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databaseHelper.deleteAllData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setContent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ProjectOneTheme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surface container using the 'background'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from the theme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modifier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.fillMaxSize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MaterialTheme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.colors.background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MyScreen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,databaseHelper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198060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6A863-58CE-66B9-6887-E87A30105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1DC3D-96F0-90F3-8504-5F68095AB6FC}"/>
              </a:ext>
            </a:extLst>
          </p:cNvPr>
          <p:cNvSpPr txBox="1"/>
          <p:nvPr/>
        </p:nvSpPr>
        <p:spPr>
          <a:xfrm>
            <a:off x="857250" y="413238"/>
            <a:ext cx="6103620" cy="603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@Composable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MyScreen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databaseHelper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TimeLogDatabaseHelper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by remember {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mutableStateOf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elapsedTime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by remember {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mutableStateOf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by remember {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mutableStateOf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imageModifier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Modifier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painterResource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.drawable.sleeptracking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contentScale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ContentScale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FillHeight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contentDescription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modifier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imageModifier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.alpha(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modifier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.fillMaxSize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horizontalAlignment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Alignment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CenterHorizontally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verticalArrangement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Arrangement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.currentTimeMillis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227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2B5AD-66CD-0F3B-3270-F3283507E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26DC5-BDE9-2E8D-9C2B-CBF866519096}"/>
              </a:ext>
            </a:extLst>
          </p:cNvPr>
          <p:cNvSpPr txBox="1"/>
          <p:nvPr/>
        </p:nvSpPr>
        <p:spPr>
          <a:xfrm>
            <a:off x="674370" y="772311"/>
            <a:ext cx="6103620" cy="5313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databaseHelper.addTimeLog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elapsedTime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.currentTimeMillis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databaseHelper.addTimeLog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elapsedTime,startTime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(modifier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.dp))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(text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"Elapsed Time: ${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formatTime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elapsedTime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)}"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(modifier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.dp))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context.startActivity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context,</a:t>
            </a:r>
          </a:p>
        </p:txBody>
      </p:sp>
    </p:spTree>
    <p:extLst>
      <p:ext uri="{BB962C8B-B14F-4D97-AF65-F5344CB8AC3E}">
        <p14:creationId xmlns:p14="http://schemas.microsoft.com/office/powerpoint/2010/main" val="185961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1EF94D-7255-9B5D-3756-92BB3BF6BCF5}"/>
              </a:ext>
            </a:extLst>
          </p:cNvPr>
          <p:cNvSpPr txBox="1"/>
          <p:nvPr/>
        </p:nvSpPr>
        <p:spPr>
          <a:xfrm>
            <a:off x="811530" y="616692"/>
            <a:ext cx="6103620" cy="6929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TrackActivity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.java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 })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(text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"Track Sleep"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startTrackActivity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intent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(context,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TrackActivity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.java)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ContextCompat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.startActivity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(context, intent,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getCurrentDateTime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dateFormat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SimpleDateFormat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-MM-dd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HH:mm:ss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.getDefault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.currentTimeMillis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dateFormat.format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timeInMillis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hours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timeInMillis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minutes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timeInMillis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seconds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timeInMillis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"%02d:%02d:%02d"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hours, minutes, seconds)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3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988D08-A86E-BEA4-779C-18E051DB308E}"/>
              </a:ext>
            </a:extLst>
          </p:cNvPr>
          <p:cNvSpPr txBox="1"/>
          <p:nvPr/>
        </p:nvSpPr>
        <p:spPr>
          <a:xfrm>
            <a:off x="284356" y="429322"/>
            <a:ext cx="1800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98529-1CD2-AA16-F581-AE378F56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2" y="1033111"/>
            <a:ext cx="3744359" cy="5663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9ACF10-752D-501D-3B06-05E7CD2D8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33" y="1033111"/>
            <a:ext cx="3597838" cy="5663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A1EDE7-4385-2E27-8CEF-2269559D1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13" y="1033111"/>
            <a:ext cx="3615688" cy="56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8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860</Words>
  <Application>Microsoft Office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Blackadder ITC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basil mathew</dc:creator>
  <cp:lastModifiedBy>basil mathew</cp:lastModifiedBy>
  <cp:revision>12</cp:revision>
  <dcterms:created xsi:type="dcterms:W3CDTF">2024-11-21T04:15:55Z</dcterms:created>
  <dcterms:modified xsi:type="dcterms:W3CDTF">2024-11-21T04:35:19Z</dcterms:modified>
</cp:coreProperties>
</file>