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312" r:id="rId7"/>
    <p:sldId id="313" r:id="rId8"/>
    <p:sldId id="316" r:id="rId9"/>
    <p:sldId id="315" r:id="rId10"/>
    <p:sldId id="263" r:id="rId11"/>
    <p:sldId id="264" r:id="rId12"/>
    <p:sldId id="265" r:id="rId13"/>
    <p:sldId id="267" r:id="rId14"/>
    <p:sldId id="274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B7B29-DF7C-4529-A207-856AC7E8C7FD}">
  <a:tblStyle styleId="{EC8B7B29-DF7C-4529-A207-856AC7E8C7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012247-5C2C-4AA0-97D1-6C35703A07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20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3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44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7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8479425" y="23012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456144" y="2911698"/>
            <a:ext cx="2122762" cy="19931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966275"/>
            <a:ext cx="4976700" cy="13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713225" y="2284468"/>
            <a:ext cx="49767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8512650" y="10056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1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Belajar CSS </a:t>
            </a:r>
            <a:br>
              <a:rPr lang="en" sz="5400" dirty="0"/>
            </a:br>
            <a:r>
              <a:rPr lang="en" sz="2300" b="0" dirty="0"/>
              <a:t>Pseudo class, Transition</a:t>
            </a:r>
            <a:endParaRPr sz="2300" b="0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Transiton</a:t>
            </a:r>
            <a:endParaRPr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3194891" y="1285037"/>
            <a:ext cx="4766400" cy="411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Menentukan</a:t>
            </a:r>
            <a:r>
              <a:rPr lang="en-GB" sz="1200" dirty="0"/>
              <a:t> </a:t>
            </a:r>
            <a:r>
              <a:rPr lang="en-GB" sz="1200" dirty="0" err="1"/>
              <a:t>properti</a:t>
            </a:r>
            <a:r>
              <a:rPr lang="en-GB" sz="1200" dirty="0"/>
              <a:t> mana yang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mengalami</a:t>
            </a:r>
            <a:r>
              <a:rPr lang="en-GB" sz="1200" dirty="0"/>
              <a:t> </a:t>
            </a:r>
            <a:r>
              <a:rPr lang="en-GB" sz="1200" dirty="0" err="1"/>
              <a:t>transisi</a:t>
            </a:r>
            <a:r>
              <a:rPr lang="en-GB" sz="1200" dirty="0"/>
              <a:t>.</a:t>
            </a:r>
          </a:p>
        </p:txBody>
      </p:sp>
      <p:sp>
        <p:nvSpPr>
          <p:cNvPr id="1307" name="Google Shape;1307;p44"/>
          <p:cNvSpPr/>
          <p:nvPr/>
        </p:nvSpPr>
        <p:spPr>
          <a:xfrm>
            <a:off x="839975" y="1167952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800733" y="2012507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1017834" y="2231153"/>
            <a:ext cx="343177" cy="240206"/>
          </a:xfrm>
          <a:custGeom>
            <a:avLst/>
            <a:gdLst/>
            <a:ahLst/>
            <a:cxnLst/>
            <a:rect l="l" t="t" r="r" b="b"/>
            <a:pathLst>
              <a:path w="14924" h="10446" extrusionOk="0">
                <a:moveTo>
                  <a:pt x="7270" y="1937"/>
                </a:moveTo>
                <a:lnTo>
                  <a:pt x="7270" y="2664"/>
                </a:lnTo>
                <a:lnTo>
                  <a:pt x="6514" y="2664"/>
                </a:lnTo>
                <a:lnTo>
                  <a:pt x="6514" y="1937"/>
                </a:lnTo>
                <a:close/>
                <a:moveTo>
                  <a:pt x="6078" y="3101"/>
                </a:moveTo>
                <a:lnTo>
                  <a:pt x="6078" y="3804"/>
                </a:lnTo>
                <a:lnTo>
                  <a:pt x="5327" y="3804"/>
                </a:lnTo>
                <a:lnTo>
                  <a:pt x="5327" y="3101"/>
                </a:lnTo>
                <a:close/>
                <a:moveTo>
                  <a:pt x="7270" y="3101"/>
                </a:moveTo>
                <a:lnTo>
                  <a:pt x="7270" y="3804"/>
                </a:lnTo>
                <a:lnTo>
                  <a:pt x="6514" y="3804"/>
                </a:lnTo>
                <a:lnTo>
                  <a:pt x="6514" y="3101"/>
                </a:lnTo>
                <a:close/>
                <a:moveTo>
                  <a:pt x="436" y="3758"/>
                </a:moveTo>
                <a:lnTo>
                  <a:pt x="942" y="5985"/>
                </a:lnTo>
                <a:lnTo>
                  <a:pt x="942" y="6322"/>
                </a:lnTo>
                <a:lnTo>
                  <a:pt x="797" y="6322"/>
                </a:lnTo>
                <a:cubicBezTo>
                  <a:pt x="605" y="6322"/>
                  <a:pt x="436" y="6154"/>
                  <a:pt x="436" y="5939"/>
                </a:cubicBezTo>
                <a:lnTo>
                  <a:pt x="436" y="3758"/>
                </a:lnTo>
                <a:close/>
                <a:moveTo>
                  <a:pt x="12161" y="1524"/>
                </a:moveTo>
                <a:cubicBezTo>
                  <a:pt x="12329" y="1524"/>
                  <a:pt x="12452" y="1647"/>
                  <a:pt x="12452" y="1815"/>
                </a:cubicBezTo>
                <a:lnTo>
                  <a:pt x="12452" y="4578"/>
                </a:lnTo>
                <a:cubicBezTo>
                  <a:pt x="12452" y="4700"/>
                  <a:pt x="12550" y="4799"/>
                  <a:pt x="12673" y="4799"/>
                </a:cubicBezTo>
                <a:cubicBezTo>
                  <a:pt x="12795" y="4799"/>
                  <a:pt x="12888" y="4700"/>
                  <a:pt x="12888" y="4578"/>
                </a:cubicBezTo>
                <a:lnTo>
                  <a:pt x="12888" y="2932"/>
                </a:lnTo>
                <a:cubicBezTo>
                  <a:pt x="12888" y="2763"/>
                  <a:pt x="13033" y="2618"/>
                  <a:pt x="13202" y="2618"/>
                </a:cubicBezTo>
                <a:cubicBezTo>
                  <a:pt x="13277" y="2618"/>
                  <a:pt x="13347" y="2641"/>
                  <a:pt x="13423" y="2688"/>
                </a:cubicBezTo>
                <a:cubicBezTo>
                  <a:pt x="13469" y="2763"/>
                  <a:pt x="13522" y="2833"/>
                  <a:pt x="13522" y="2909"/>
                </a:cubicBezTo>
                <a:lnTo>
                  <a:pt x="13522" y="6904"/>
                </a:lnTo>
                <a:cubicBezTo>
                  <a:pt x="13522" y="7218"/>
                  <a:pt x="13400" y="7509"/>
                  <a:pt x="13179" y="7730"/>
                </a:cubicBezTo>
                <a:cubicBezTo>
                  <a:pt x="13109" y="7829"/>
                  <a:pt x="13056" y="7945"/>
                  <a:pt x="13056" y="8044"/>
                </a:cubicBezTo>
                <a:lnTo>
                  <a:pt x="13056" y="10010"/>
                </a:lnTo>
                <a:lnTo>
                  <a:pt x="10468" y="10010"/>
                </a:lnTo>
                <a:lnTo>
                  <a:pt x="10468" y="8090"/>
                </a:lnTo>
                <a:cubicBezTo>
                  <a:pt x="10468" y="7945"/>
                  <a:pt x="10416" y="7776"/>
                  <a:pt x="10294" y="7707"/>
                </a:cubicBezTo>
                <a:lnTo>
                  <a:pt x="9567" y="7270"/>
                </a:lnTo>
                <a:cubicBezTo>
                  <a:pt x="9329" y="7148"/>
                  <a:pt x="9131" y="6956"/>
                  <a:pt x="8985" y="6735"/>
                </a:cubicBezTo>
                <a:lnTo>
                  <a:pt x="8020" y="5427"/>
                </a:lnTo>
                <a:lnTo>
                  <a:pt x="8165" y="5427"/>
                </a:lnTo>
                <a:cubicBezTo>
                  <a:pt x="8201" y="5421"/>
                  <a:pt x="8236" y="5418"/>
                  <a:pt x="8269" y="5418"/>
                </a:cubicBezTo>
                <a:cubicBezTo>
                  <a:pt x="8371" y="5418"/>
                  <a:pt x="8462" y="5445"/>
                  <a:pt x="8549" y="5502"/>
                </a:cubicBezTo>
                <a:lnTo>
                  <a:pt x="9666" y="6131"/>
                </a:lnTo>
                <a:cubicBezTo>
                  <a:pt x="9704" y="6154"/>
                  <a:pt x="9746" y="6165"/>
                  <a:pt x="9785" y="6165"/>
                </a:cubicBezTo>
                <a:cubicBezTo>
                  <a:pt x="9824" y="6165"/>
                  <a:pt x="9861" y="6154"/>
                  <a:pt x="9887" y="6131"/>
                </a:cubicBezTo>
                <a:cubicBezTo>
                  <a:pt x="9957" y="6084"/>
                  <a:pt x="10003" y="6008"/>
                  <a:pt x="10003" y="5939"/>
                </a:cubicBezTo>
                <a:lnTo>
                  <a:pt x="10003" y="5549"/>
                </a:lnTo>
                <a:cubicBezTo>
                  <a:pt x="10003" y="5526"/>
                  <a:pt x="10003" y="5502"/>
                  <a:pt x="9980" y="5473"/>
                </a:cubicBezTo>
                <a:lnTo>
                  <a:pt x="9131" y="2856"/>
                </a:lnTo>
                <a:cubicBezTo>
                  <a:pt x="9084" y="2688"/>
                  <a:pt x="9183" y="2519"/>
                  <a:pt x="9352" y="2472"/>
                </a:cubicBezTo>
                <a:cubicBezTo>
                  <a:pt x="9382" y="2461"/>
                  <a:pt x="9414" y="2456"/>
                  <a:pt x="9446" y="2456"/>
                </a:cubicBezTo>
                <a:cubicBezTo>
                  <a:pt x="9564" y="2456"/>
                  <a:pt x="9682" y="2531"/>
                  <a:pt x="9741" y="2664"/>
                </a:cubicBezTo>
                <a:lnTo>
                  <a:pt x="10370" y="4630"/>
                </a:lnTo>
                <a:cubicBezTo>
                  <a:pt x="10389" y="4728"/>
                  <a:pt x="10479" y="4781"/>
                  <a:pt x="10566" y="4781"/>
                </a:cubicBezTo>
                <a:cubicBezTo>
                  <a:pt x="10582" y="4781"/>
                  <a:pt x="10598" y="4779"/>
                  <a:pt x="10614" y="4775"/>
                </a:cubicBezTo>
                <a:cubicBezTo>
                  <a:pt x="10707" y="4775"/>
                  <a:pt x="10806" y="4677"/>
                  <a:pt x="10806" y="4578"/>
                </a:cubicBezTo>
                <a:lnTo>
                  <a:pt x="10806" y="1815"/>
                </a:lnTo>
                <a:cubicBezTo>
                  <a:pt x="10806" y="1647"/>
                  <a:pt x="10928" y="1524"/>
                  <a:pt x="11096" y="1524"/>
                </a:cubicBezTo>
                <a:cubicBezTo>
                  <a:pt x="11265" y="1524"/>
                  <a:pt x="11411" y="1647"/>
                  <a:pt x="11411" y="1815"/>
                </a:cubicBezTo>
                <a:lnTo>
                  <a:pt x="11411" y="4578"/>
                </a:lnTo>
                <a:cubicBezTo>
                  <a:pt x="11411" y="4700"/>
                  <a:pt x="11509" y="4799"/>
                  <a:pt x="11632" y="4799"/>
                </a:cubicBezTo>
                <a:cubicBezTo>
                  <a:pt x="11748" y="4799"/>
                  <a:pt x="11847" y="4700"/>
                  <a:pt x="11847" y="4578"/>
                </a:cubicBezTo>
                <a:lnTo>
                  <a:pt x="11847" y="1815"/>
                </a:lnTo>
                <a:cubicBezTo>
                  <a:pt x="11847" y="1647"/>
                  <a:pt x="11992" y="1524"/>
                  <a:pt x="12161" y="1524"/>
                </a:cubicBezTo>
                <a:close/>
                <a:moveTo>
                  <a:pt x="797" y="1"/>
                </a:moveTo>
                <a:cubicBezTo>
                  <a:pt x="361" y="1"/>
                  <a:pt x="0" y="361"/>
                  <a:pt x="0" y="798"/>
                </a:cubicBezTo>
                <a:lnTo>
                  <a:pt x="0" y="5939"/>
                </a:lnTo>
                <a:cubicBezTo>
                  <a:pt x="0" y="6398"/>
                  <a:pt x="361" y="6759"/>
                  <a:pt x="797" y="6759"/>
                </a:cubicBezTo>
                <a:lnTo>
                  <a:pt x="942" y="6759"/>
                </a:lnTo>
                <a:lnTo>
                  <a:pt x="942" y="6904"/>
                </a:lnTo>
                <a:cubicBezTo>
                  <a:pt x="942" y="7340"/>
                  <a:pt x="1088" y="7730"/>
                  <a:pt x="1378" y="8044"/>
                </a:cubicBezTo>
                <a:lnTo>
                  <a:pt x="1402" y="8044"/>
                </a:lnTo>
                <a:lnTo>
                  <a:pt x="1402" y="8916"/>
                </a:lnTo>
                <a:cubicBezTo>
                  <a:pt x="1402" y="9038"/>
                  <a:pt x="1501" y="9137"/>
                  <a:pt x="1623" y="9137"/>
                </a:cubicBezTo>
                <a:cubicBezTo>
                  <a:pt x="1745" y="9137"/>
                  <a:pt x="1838" y="9038"/>
                  <a:pt x="1838" y="8916"/>
                </a:cubicBezTo>
                <a:lnTo>
                  <a:pt x="1838" y="8044"/>
                </a:lnTo>
                <a:cubicBezTo>
                  <a:pt x="1838" y="7945"/>
                  <a:pt x="1791" y="7829"/>
                  <a:pt x="1692" y="7730"/>
                </a:cubicBezTo>
                <a:cubicBezTo>
                  <a:pt x="1501" y="7509"/>
                  <a:pt x="1378" y="7218"/>
                  <a:pt x="1378" y="6904"/>
                </a:cubicBezTo>
                <a:lnTo>
                  <a:pt x="1378" y="5962"/>
                </a:lnTo>
                <a:lnTo>
                  <a:pt x="1378" y="5910"/>
                </a:lnTo>
                <a:lnTo>
                  <a:pt x="820" y="3467"/>
                </a:lnTo>
                <a:cubicBezTo>
                  <a:pt x="797" y="3391"/>
                  <a:pt x="820" y="3292"/>
                  <a:pt x="872" y="3223"/>
                </a:cubicBezTo>
                <a:cubicBezTo>
                  <a:pt x="896" y="3176"/>
                  <a:pt x="965" y="3124"/>
                  <a:pt x="1041" y="3101"/>
                </a:cubicBezTo>
                <a:cubicBezTo>
                  <a:pt x="1066" y="3094"/>
                  <a:pt x="1090" y="3091"/>
                  <a:pt x="1112" y="3091"/>
                </a:cubicBezTo>
                <a:cubicBezTo>
                  <a:pt x="1174" y="3091"/>
                  <a:pt x="1228" y="3113"/>
                  <a:pt x="1280" y="3147"/>
                </a:cubicBezTo>
                <a:cubicBezTo>
                  <a:pt x="1355" y="3176"/>
                  <a:pt x="1402" y="3246"/>
                  <a:pt x="1425" y="3322"/>
                </a:cubicBezTo>
                <a:lnTo>
                  <a:pt x="1745" y="4723"/>
                </a:lnTo>
                <a:cubicBezTo>
                  <a:pt x="1765" y="4828"/>
                  <a:pt x="1836" y="4898"/>
                  <a:pt x="1918" y="4898"/>
                </a:cubicBezTo>
                <a:cubicBezTo>
                  <a:pt x="1931" y="4898"/>
                  <a:pt x="1946" y="4896"/>
                  <a:pt x="1960" y="4892"/>
                </a:cubicBezTo>
                <a:cubicBezTo>
                  <a:pt x="2082" y="4892"/>
                  <a:pt x="2152" y="4799"/>
                  <a:pt x="2152" y="4677"/>
                </a:cubicBezTo>
                <a:lnTo>
                  <a:pt x="2152" y="1815"/>
                </a:lnTo>
                <a:cubicBezTo>
                  <a:pt x="2152" y="1647"/>
                  <a:pt x="2297" y="1524"/>
                  <a:pt x="2472" y="1524"/>
                </a:cubicBezTo>
                <a:cubicBezTo>
                  <a:pt x="2640" y="1524"/>
                  <a:pt x="2786" y="1647"/>
                  <a:pt x="2786" y="1815"/>
                </a:cubicBezTo>
                <a:lnTo>
                  <a:pt x="2786" y="4578"/>
                </a:lnTo>
                <a:cubicBezTo>
                  <a:pt x="2786" y="4700"/>
                  <a:pt x="2879" y="4799"/>
                  <a:pt x="3001" y="4799"/>
                </a:cubicBezTo>
                <a:cubicBezTo>
                  <a:pt x="3123" y="4799"/>
                  <a:pt x="3222" y="4700"/>
                  <a:pt x="3222" y="4578"/>
                </a:cubicBezTo>
                <a:lnTo>
                  <a:pt x="3222" y="1815"/>
                </a:lnTo>
                <a:cubicBezTo>
                  <a:pt x="3222" y="1647"/>
                  <a:pt x="3367" y="1524"/>
                  <a:pt x="3536" y="1524"/>
                </a:cubicBezTo>
                <a:cubicBezTo>
                  <a:pt x="3705" y="1524"/>
                  <a:pt x="3827" y="1647"/>
                  <a:pt x="3827" y="1815"/>
                </a:cubicBezTo>
                <a:lnTo>
                  <a:pt x="3827" y="4578"/>
                </a:lnTo>
                <a:cubicBezTo>
                  <a:pt x="3827" y="4700"/>
                  <a:pt x="3926" y="4799"/>
                  <a:pt x="4042" y="4799"/>
                </a:cubicBezTo>
                <a:cubicBezTo>
                  <a:pt x="4164" y="4799"/>
                  <a:pt x="4263" y="4700"/>
                  <a:pt x="4263" y="4578"/>
                </a:cubicBezTo>
                <a:lnTo>
                  <a:pt x="4263" y="2496"/>
                </a:lnTo>
                <a:cubicBezTo>
                  <a:pt x="4263" y="2420"/>
                  <a:pt x="4310" y="2327"/>
                  <a:pt x="4362" y="2275"/>
                </a:cubicBezTo>
                <a:cubicBezTo>
                  <a:pt x="4432" y="2228"/>
                  <a:pt x="4507" y="2182"/>
                  <a:pt x="4600" y="2182"/>
                </a:cubicBezTo>
                <a:cubicBezTo>
                  <a:pt x="4746" y="2205"/>
                  <a:pt x="4891" y="2350"/>
                  <a:pt x="4891" y="2519"/>
                </a:cubicBezTo>
                <a:lnTo>
                  <a:pt x="4891" y="5863"/>
                </a:lnTo>
                <a:cubicBezTo>
                  <a:pt x="4891" y="5962"/>
                  <a:pt x="4943" y="6055"/>
                  <a:pt x="5013" y="6107"/>
                </a:cubicBezTo>
                <a:cubicBezTo>
                  <a:pt x="5063" y="6131"/>
                  <a:pt x="5111" y="6142"/>
                  <a:pt x="5159" y="6142"/>
                </a:cubicBezTo>
                <a:cubicBezTo>
                  <a:pt x="5207" y="6142"/>
                  <a:pt x="5255" y="6131"/>
                  <a:pt x="5304" y="6107"/>
                </a:cubicBezTo>
                <a:lnTo>
                  <a:pt x="6345" y="5526"/>
                </a:lnTo>
                <a:cubicBezTo>
                  <a:pt x="6420" y="5469"/>
                  <a:pt x="6521" y="5441"/>
                  <a:pt x="6618" y="5441"/>
                </a:cubicBezTo>
                <a:cubicBezTo>
                  <a:pt x="6650" y="5441"/>
                  <a:pt x="6681" y="5444"/>
                  <a:pt x="6711" y="5450"/>
                </a:cubicBezTo>
                <a:lnTo>
                  <a:pt x="6880" y="5450"/>
                </a:lnTo>
                <a:lnTo>
                  <a:pt x="5909" y="6782"/>
                </a:lnTo>
                <a:cubicBezTo>
                  <a:pt x="5740" y="7003"/>
                  <a:pt x="5548" y="7172"/>
                  <a:pt x="5327" y="7317"/>
                </a:cubicBezTo>
                <a:lnTo>
                  <a:pt x="4600" y="7730"/>
                </a:lnTo>
                <a:cubicBezTo>
                  <a:pt x="4507" y="7800"/>
                  <a:pt x="4432" y="7922"/>
                  <a:pt x="4432" y="8044"/>
                </a:cubicBezTo>
                <a:lnTo>
                  <a:pt x="4432" y="10010"/>
                </a:lnTo>
                <a:lnTo>
                  <a:pt x="1838" y="10010"/>
                </a:lnTo>
                <a:lnTo>
                  <a:pt x="1838" y="9957"/>
                </a:lnTo>
                <a:cubicBezTo>
                  <a:pt x="1838" y="9835"/>
                  <a:pt x="1745" y="9742"/>
                  <a:pt x="1623" y="9742"/>
                </a:cubicBezTo>
                <a:cubicBezTo>
                  <a:pt x="1501" y="9742"/>
                  <a:pt x="1402" y="9835"/>
                  <a:pt x="1402" y="9957"/>
                </a:cubicBezTo>
                <a:lnTo>
                  <a:pt x="1402" y="10079"/>
                </a:lnTo>
                <a:cubicBezTo>
                  <a:pt x="1402" y="10271"/>
                  <a:pt x="1547" y="10446"/>
                  <a:pt x="1768" y="10446"/>
                </a:cubicBezTo>
                <a:lnTo>
                  <a:pt x="4507" y="10446"/>
                </a:lnTo>
                <a:cubicBezTo>
                  <a:pt x="4699" y="10446"/>
                  <a:pt x="4868" y="10271"/>
                  <a:pt x="4868" y="10079"/>
                </a:cubicBezTo>
                <a:lnTo>
                  <a:pt x="4868" y="8090"/>
                </a:lnTo>
                <a:lnTo>
                  <a:pt x="5548" y="7683"/>
                </a:lnTo>
                <a:cubicBezTo>
                  <a:pt x="5816" y="7509"/>
                  <a:pt x="6054" y="7294"/>
                  <a:pt x="6275" y="7026"/>
                </a:cubicBezTo>
                <a:lnTo>
                  <a:pt x="6467" y="6759"/>
                </a:lnTo>
                <a:lnTo>
                  <a:pt x="8433" y="6759"/>
                </a:lnTo>
                <a:lnTo>
                  <a:pt x="8625" y="7003"/>
                </a:lnTo>
                <a:cubicBezTo>
                  <a:pt x="8817" y="7270"/>
                  <a:pt x="9061" y="7486"/>
                  <a:pt x="9352" y="7654"/>
                </a:cubicBezTo>
                <a:lnTo>
                  <a:pt x="10032" y="8044"/>
                </a:lnTo>
                <a:lnTo>
                  <a:pt x="10032" y="8090"/>
                </a:lnTo>
                <a:lnTo>
                  <a:pt x="10032" y="10079"/>
                </a:lnTo>
                <a:cubicBezTo>
                  <a:pt x="10032" y="10271"/>
                  <a:pt x="10201" y="10446"/>
                  <a:pt x="10393" y="10446"/>
                </a:cubicBezTo>
                <a:lnTo>
                  <a:pt x="13132" y="10446"/>
                </a:lnTo>
                <a:cubicBezTo>
                  <a:pt x="13324" y="10446"/>
                  <a:pt x="13493" y="10271"/>
                  <a:pt x="13493" y="10079"/>
                </a:cubicBezTo>
                <a:lnTo>
                  <a:pt x="13493" y="8044"/>
                </a:lnTo>
                <a:cubicBezTo>
                  <a:pt x="13783" y="7730"/>
                  <a:pt x="13958" y="7340"/>
                  <a:pt x="13958" y="6904"/>
                </a:cubicBezTo>
                <a:lnTo>
                  <a:pt x="13958" y="6759"/>
                </a:lnTo>
                <a:lnTo>
                  <a:pt x="14126" y="6759"/>
                </a:lnTo>
                <a:cubicBezTo>
                  <a:pt x="14563" y="6759"/>
                  <a:pt x="14923" y="6398"/>
                  <a:pt x="14923" y="5939"/>
                </a:cubicBezTo>
                <a:lnTo>
                  <a:pt x="14923" y="798"/>
                </a:lnTo>
                <a:cubicBezTo>
                  <a:pt x="14923" y="361"/>
                  <a:pt x="14563" y="1"/>
                  <a:pt x="14126" y="1"/>
                </a:cubicBezTo>
                <a:lnTo>
                  <a:pt x="12475" y="1"/>
                </a:lnTo>
                <a:cubicBezTo>
                  <a:pt x="12359" y="1"/>
                  <a:pt x="12260" y="94"/>
                  <a:pt x="12260" y="216"/>
                </a:cubicBezTo>
                <a:cubicBezTo>
                  <a:pt x="12260" y="338"/>
                  <a:pt x="12359" y="437"/>
                  <a:pt x="12475" y="437"/>
                </a:cubicBezTo>
                <a:lnTo>
                  <a:pt x="14126" y="437"/>
                </a:lnTo>
                <a:cubicBezTo>
                  <a:pt x="14318" y="437"/>
                  <a:pt x="14487" y="606"/>
                  <a:pt x="14487" y="798"/>
                </a:cubicBezTo>
                <a:lnTo>
                  <a:pt x="14487" y="5939"/>
                </a:lnTo>
                <a:cubicBezTo>
                  <a:pt x="14487" y="6154"/>
                  <a:pt x="14318" y="6322"/>
                  <a:pt x="14126" y="6322"/>
                </a:cubicBezTo>
                <a:lnTo>
                  <a:pt x="13958" y="6322"/>
                </a:lnTo>
                <a:lnTo>
                  <a:pt x="13958" y="2909"/>
                </a:lnTo>
                <a:cubicBezTo>
                  <a:pt x="13958" y="2711"/>
                  <a:pt x="13882" y="2519"/>
                  <a:pt x="13737" y="2374"/>
                </a:cubicBezTo>
                <a:cubicBezTo>
                  <a:pt x="13590" y="2247"/>
                  <a:pt x="13442" y="2177"/>
                  <a:pt x="13260" y="2177"/>
                </a:cubicBezTo>
                <a:cubicBezTo>
                  <a:pt x="13234" y="2177"/>
                  <a:pt x="13206" y="2179"/>
                  <a:pt x="13179" y="2182"/>
                </a:cubicBezTo>
                <a:cubicBezTo>
                  <a:pt x="13085" y="2182"/>
                  <a:pt x="12987" y="2205"/>
                  <a:pt x="12888" y="2228"/>
                </a:cubicBezTo>
                <a:lnTo>
                  <a:pt x="12888" y="1815"/>
                </a:lnTo>
                <a:cubicBezTo>
                  <a:pt x="12888" y="1402"/>
                  <a:pt x="12574" y="1088"/>
                  <a:pt x="12161" y="1088"/>
                </a:cubicBezTo>
                <a:cubicBezTo>
                  <a:pt x="11946" y="1088"/>
                  <a:pt x="11777" y="1164"/>
                  <a:pt x="11632" y="1309"/>
                </a:cubicBezTo>
                <a:cubicBezTo>
                  <a:pt x="11486" y="1164"/>
                  <a:pt x="11312" y="1088"/>
                  <a:pt x="11096" y="1088"/>
                </a:cubicBezTo>
                <a:cubicBezTo>
                  <a:pt x="10684" y="1088"/>
                  <a:pt x="10370" y="1402"/>
                  <a:pt x="10370" y="1815"/>
                </a:cubicBezTo>
                <a:lnTo>
                  <a:pt x="10370" y="3176"/>
                </a:lnTo>
                <a:lnTo>
                  <a:pt x="10149" y="2542"/>
                </a:lnTo>
                <a:cubicBezTo>
                  <a:pt x="10056" y="2212"/>
                  <a:pt x="9758" y="2023"/>
                  <a:pt x="9443" y="2023"/>
                </a:cubicBezTo>
                <a:cubicBezTo>
                  <a:pt x="9364" y="2023"/>
                  <a:pt x="9284" y="2035"/>
                  <a:pt x="9206" y="2060"/>
                </a:cubicBezTo>
                <a:cubicBezTo>
                  <a:pt x="8817" y="2182"/>
                  <a:pt x="8602" y="2595"/>
                  <a:pt x="8724" y="3002"/>
                </a:cubicBezTo>
                <a:lnTo>
                  <a:pt x="9567" y="5572"/>
                </a:lnTo>
                <a:lnTo>
                  <a:pt x="8770" y="5113"/>
                </a:lnTo>
                <a:cubicBezTo>
                  <a:pt x="8611" y="5031"/>
                  <a:pt x="8432" y="4985"/>
                  <a:pt x="8252" y="4985"/>
                </a:cubicBezTo>
                <a:cubicBezTo>
                  <a:pt x="8216" y="4985"/>
                  <a:pt x="8179" y="4987"/>
                  <a:pt x="8142" y="4991"/>
                </a:cubicBezTo>
                <a:lnTo>
                  <a:pt x="7968" y="4991"/>
                </a:lnTo>
                <a:cubicBezTo>
                  <a:pt x="7799" y="5014"/>
                  <a:pt x="7677" y="5113"/>
                  <a:pt x="7607" y="5258"/>
                </a:cubicBezTo>
                <a:cubicBezTo>
                  <a:pt x="7531" y="5404"/>
                  <a:pt x="7561" y="5572"/>
                  <a:pt x="7654" y="5694"/>
                </a:cubicBezTo>
                <a:lnTo>
                  <a:pt x="8113" y="6322"/>
                </a:lnTo>
                <a:lnTo>
                  <a:pt x="6804" y="6322"/>
                </a:lnTo>
                <a:lnTo>
                  <a:pt x="7241" y="5718"/>
                </a:lnTo>
                <a:cubicBezTo>
                  <a:pt x="7316" y="5595"/>
                  <a:pt x="7340" y="5427"/>
                  <a:pt x="7293" y="5281"/>
                </a:cubicBezTo>
                <a:cubicBezTo>
                  <a:pt x="7217" y="5136"/>
                  <a:pt x="7072" y="5037"/>
                  <a:pt x="6927" y="5037"/>
                </a:cubicBezTo>
                <a:lnTo>
                  <a:pt x="6758" y="5014"/>
                </a:lnTo>
                <a:cubicBezTo>
                  <a:pt x="6721" y="5010"/>
                  <a:pt x="6685" y="5008"/>
                  <a:pt x="6648" y="5008"/>
                </a:cubicBezTo>
                <a:cubicBezTo>
                  <a:pt x="6468" y="5008"/>
                  <a:pt x="6289" y="5054"/>
                  <a:pt x="6130" y="5136"/>
                </a:cubicBezTo>
                <a:lnTo>
                  <a:pt x="5327" y="5595"/>
                </a:lnTo>
                <a:lnTo>
                  <a:pt x="5327" y="4240"/>
                </a:lnTo>
                <a:lnTo>
                  <a:pt x="6078" y="4240"/>
                </a:lnTo>
                <a:lnTo>
                  <a:pt x="6078" y="4601"/>
                </a:lnTo>
                <a:cubicBezTo>
                  <a:pt x="6078" y="4723"/>
                  <a:pt x="6176" y="4822"/>
                  <a:pt x="6299" y="4822"/>
                </a:cubicBezTo>
                <a:cubicBezTo>
                  <a:pt x="6421" y="4822"/>
                  <a:pt x="6514" y="4723"/>
                  <a:pt x="6514" y="4601"/>
                </a:cubicBezTo>
                <a:lnTo>
                  <a:pt x="6514" y="4240"/>
                </a:lnTo>
                <a:lnTo>
                  <a:pt x="7270" y="4240"/>
                </a:lnTo>
                <a:lnTo>
                  <a:pt x="7270" y="4601"/>
                </a:lnTo>
                <a:cubicBezTo>
                  <a:pt x="7270" y="4723"/>
                  <a:pt x="7363" y="4822"/>
                  <a:pt x="7485" y="4822"/>
                </a:cubicBezTo>
                <a:cubicBezTo>
                  <a:pt x="7607" y="4822"/>
                  <a:pt x="7706" y="4723"/>
                  <a:pt x="7706" y="4601"/>
                </a:cubicBezTo>
                <a:lnTo>
                  <a:pt x="7706" y="4240"/>
                </a:lnTo>
                <a:lnTo>
                  <a:pt x="8235" y="4240"/>
                </a:lnTo>
                <a:cubicBezTo>
                  <a:pt x="8357" y="4240"/>
                  <a:pt x="8456" y="4142"/>
                  <a:pt x="8456" y="4019"/>
                </a:cubicBezTo>
                <a:cubicBezTo>
                  <a:pt x="8456" y="3903"/>
                  <a:pt x="8357" y="3804"/>
                  <a:pt x="8235" y="3804"/>
                </a:cubicBezTo>
                <a:lnTo>
                  <a:pt x="7706" y="3804"/>
                </a:lnTo>
                <a:lnTo>
                  <a:pt x="7706" y="3101"/>
                </a:lnTo>
                <a:lnTo>
                  <a:pt x="7822" y="3101"/>
                </a:lnTo>
                <a:cubicBezTo>
                  <a:pt x="7944" y="3101"/>
                  <a:pt x="8043" y="3002"/>
                  <a:pt x="8043" y="2885"/>
                </a:cubicBezTo>
                <a:cubicBezTo>
                  <a:pt x="8043" y="2763"/>
                  <a:pt x="7944" y="2664"/>
                  <a:pt x="7822" y="2664"/>
                </a:cubicBezTo>
                <a:lnTo>
                  <a:pt x="7706" y="2664"/>
                </a:lnTo>
                <a:lnTo>
                  <a:pt x="7706" y="1937"/>
                </a:lnTo>
                <a:lnTo>
                  <a:pt x="8648" y="1937"/>
                </a:lnTo>
                <a:cubicBezTo>
                  <a:pt x="8770" y="1937"/>
                  <a:pt x="8869" y="1839"/>
                  <a:pt x="8869" y="1722"/>
                </a:cubicBezTo>
                <a:cubicBezTo>
                  <a:pt x="8869" y="1600"/>
                  <a:pt x="8770" y="1501"/>
                  <a:pt x="8648" y="1501"/>
                </a:cubicBezTo>
                <a:lnTo>
                  <a:pt x="7706" y="1501"/>
                </a:lnTo>
                <a:lnTo>
                  <a:pt x="7706" y="1356"/>
                </a:lnTo>
                <a:cubicBezTo>
                  <a:pt x="7706" y="1234"/>
                  <a:pt x="7607" y="1141"/>
                  <a:pt x="7485" y="1141"/>
                </a:cubicBezTo>
                <a:cubicBezTo>
                  <a:pt x="7363" y="1141"/>
                  <a:pt x="7270" y="1234"/>
                  <a:pt x="7270" y="1356"/>
                </a:cubicBezTo>
                <a:lnTo>
                  <a:pt x="7270" y="1501"/>
                </a:lnTo>
                <a:lnTo>
                  <a:pt x="6514" y="1501"/>
                </a:lnTo>
                <a:lnTo>
                  <a:pt x="6514" y="1356"/>
                </a:lnTo>
                <a:cubicBezTo>
                  <a:pt x="6514" y="1234"/>
                  <a:pt x="6421" y="1141"/>
                  <a:pt x="6299" y="1141"/>
                </a:cubicBezTo>
                <a:cubicBezTo>
                  <a:pt x="6176" y="1141"/>
                  <a:pt x="6078" y="1234"/>
                  <a:pt x="6078" y="1356"/>
                </a:cubicBezTo>
                <a:lnTo>
                  <a:pt x="6078" y="1501"/>
                </a:lnTo>
                <a:lnTo>
                  <a:pt x="5862" y="1501"/>
                </a:lnTo>
                <a:cubicBezTo>
                  <a:pt x="5740" y="1501"/>
                  <a:pt x="5641" y="1600"/>
                  <a:pt x="5641" y="1722"/>
                </a:cubicBezTo>
                <a:cubicBezTo>
                  <a:pt x="5641" y="1839"/>
                  <a:pt x="5740" y="1937"/>
                  <a:pt x="5862" y="1937"/>
                </a:cubicBezTo>
                <a:lnTo>
                  <a:pt x="6078" y="1937"/>
                </a:lnTo>
                <a:lnTo>
                  <a:pt x="6078" y="2664"/>
                </a:lnTo>
                <a:lnTo>
                  <a:pt x="5327" y="2664"/>
                </a:lnTo>
                <a:lnTo>
                  <a:pt x="5327" y="2519"/>
                </a:lnTo>
                <a:cubicBezTo>
                  <a:pt x="5327" y="2106"/>
                  <a:pt x="5013" y="1769"/>
                  <a:pt x="4600" y="1745"/>
                </a:cubicBezTo>
                <a:cubicBezTo>
                  <a:pt x="4478" y="1745"/>
                  <a:pt x="4385" y="1769"/>
                  <a:pt x="4263" y="1815"/>
                </a:cubicBezTo>
                <a:cubicBezTo>
                  <a:pt x="4263" y="1402"/>
                  <a:pt x="3926" y="1088"/>
                  <a:pt x="3536" y="1088"/>
                </a:cubicBezTo>
                <a:cubicBezTo>
                  <a:pt x="3315" y="1088"/>
                  <a:pt x="3123" y="1164"/>
                  <a:pt x="3001" y="1309"/>
                </a:cubicBezTo>
                <a:cubicBezTo>
                  <a:pt x="2856" y="1164"/>
                  <a:pt x="2687" y="1088"/>
                  <a:pt x="2472" y="1088"/>
                </a:cubicBezTo>
                <a:cubicBezTo>
                  <a:pt x="2059" y="1088"/>
                  <a:pt x="1716" y="1402"/>
                  <a:pt x="1716" y="1815"/>
                </a:cubicBezTo>
                <a:lnTo>
                  <a:pt x="1716" y="2978"/>
                </a:lnTo>
                <a:cubicBezTo>
                  <a:pt x="1669" y="2885"/>
                  <a:pt x="1599" y="2810"/>
                  <a:pt x="1524" y="2763"/>
                </a:cubicBezTo>
                <a:cubicBezTo>
                  <a:pt x="1400" y="2691"/>
                  <a:pt x="1263" y="2646"/>
                  <a:pt x="1121" y="2646"/>
                </a:cubicBezTo>
                <a:cubicBezTo>
                  <a:pt x="1070" y="2646"/>
                  <a:pt x="1018" y="2652"/>
                  <a:pt x="965" y="2664"/>
                </a:cubicBezTo>
                <a:cubicBezTo>
                  <a:pt x="727" y="2740"/>
                  <a:pt x="529" y="2885"/>
                  <a:pt x="436" y="3101"/>
                </a:cubicBezTo>
                <a:lnTo>
                  <a:pt x="436" y="1937"/>
                </a:lnTo>
                <a:lnTo>
                  <a:pt x="1332" y="1937"/>
                </a:lnTo>
                <a:cubicBezTo>
                  <a:pt x="1454" y="1937"/>
                  <a:pt x="1547" y="1839"/>
                  <a:pt x="1547" y="1722"/>
                </a:cubicBezTo>
                <a:cubicBezTo>
                  <a:pt x="1547" y="1600"/>
                  <a:pt x="1454" y="1501"/>
                  <a:pt x="1332" y="1501"/>
                </a:cubicBezTo>
                <a:lnTo>
                  <a:pt x="436" y="1501"/>
                </a:lnTo>
                <a:lnTo>
                  <a:pt x="436" y="798"/>
                </a:lnTo>
                <a:cubicBezTo>
                  <a:pt x="436" y="606"/>
                  <a:pt x="605" y="437"/>
                  <a:pt x="797" y="437"/>
                </a:cubicBezTo>
                <a:lnTo>
                  <a:pt x="11387" y="437"/>
                </a:lnTo>
                <a:cubicBezTo>
                  <a:pt x="11509" y="437"/>
                  <a:pt x="11602" y="338"/>
                  <a:pt x="11602" y="216"/>
                </a:cubicBezTo>
                <a:cubicBezTo>
                  <a:pt x="11602" y="94"/>
                  <a:pt x="11509" y="1"/>
                  <a:pt x="113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44"/>
          <p:cNvGrpSpPr/>
          <p:nvPr/>
        </p:nvGrpSpPr>
        <p:grpSpPr>
          <a:xfrm>
            <a:off x="1045636" y="1381217"/>
            <a:ext cx="343315" cy="262005"/>
            <a:chOff x="3342744" y="1167512"/>
            <a:chExt cx="343315" cy="262005"/>
          </a:xfrm>
        </p:grpSpPr>
        <p:sp>
          <p:nvSpPr>
            <p:cNvPr id="1311" name="Google Shape;1311;p44"/>
            <p:cNvSpPr/>
            <p:nvPr/>
          </p:nvSpPr>
          <p:spPr>
            <a:xfrm>
              <a:off x="3406279" y="1373179"/>
              <a:ext cx="279780" cy="56338"/>
            </a:xfrm>
            <a:custGeom>
              <a:avLst/>
              <a:gdLst/>
              <a:ahLst/>
              <a:cxnLst/>
              <a:rect l="l" t="t" r="r" b="b"/>
              <a:pathLst>
                <a:path w="12167" h="2450" extrusionOk="0">
                  <a:moveTo>
                    <a:pt x="11946" y="1"/>
                  </a:moveTo>
                  <a:cubicBezTo>
                    <a:pt x="11829" y="1"/>
                    <a:pt x="11730" y="123"/>
                    <a:pt x="11730" y="245"/>
                  </a:cubicBezTo>
                  <a:lnTo>
                    <a:pt x="11730" y="1333"/>
                  </a:lnTo>
                  <a:cubicBezTo>
                    <a:pt x="11730" y="1722"/>
                    <a:pt x="11440" y="2013"/>
                    <a:pt x="11050" y="2013"/>
                  </a:cubicBezTo>
                  <a:lnTo>
                    <a:pt x="221" y="2013"/>
                  </a:lnTo>
                  <a:cubicBezTo>
                    <a:pt x="99" y="2013"/>
                    <a:pt x="0" y="2106"/>
                    <a:pt x="0" y="2228"/>
                  </a:cubicBezTo>
                  <a:cubicBezTo>
                    <a:pt x="0" y="2350"/>
                    <a:pt x="99" y="2449"/>
                    <a:pt x="221" y="2449"/>
                  </a:cubicBezTo>
                  <a:lnTo>
                    <a:pt x="11050" y="2449"/>
                  </a:lnTo>
                  <a:cubicBezTo>
                    <a:pt x="11684" y="2449"/>
                    <a:pt x="12167" y="1937"/>
                    <a:pt x="12167" y="1333"/>
                  </a:cubicBezTo>
                  <a:lnTo>
                    <a:pt x="12167" y="245"/>
                  </a:lnTo>
                  <a:cubicBezTo>
                    <a:pt x="12167" y="123"/>
                    <a:pt x="12068" y="1"/>
                    <a:pt x="11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3342744" y="1167512"/>
              <a:ext cx="343315" cy="262005"/>
            </a:xfrm>
            <a:custGeom>
              <a:avLst/>
              <a:gdLst/>
              <a:ahLst/>
              <a:cxnLst/>
              <a:rect l="l" t="t" r="r" b="b"/>
              <a:pathLst>
                <a:path w="14930" h="11394" extrusionOk="0">
                  <a:moveTo>
                    <a:pt x="1141" y="0"/>
                  </a:moveTo>
                  <a:cubicBezTo>
                    <a:pt x="512" y="0"/>
                    <a:pt x="1" y="512"/>
                    <a:pt x="1" y="1140"/>
                  </a:cubicBezTo>
                  <a:lnTo>
                    <a:pt x="1" y="10277"/>
                  </a:lnTo>
                  <a:cubicBezTo>
                    <a:pt x="1" y="10881"/>
                    <a:pt x="512" y="11393"/>
                    <a:pt x="1141" y="11393"/>
                  </a:cubicBezTo>
                  <a:lnTo>
                    <a:pt x="1891" y="11393"/>
                  </a:lnTo>
                  <a:cubicBezTo>
                    <a:pt x="2013" y="11393"/>
                    <a:pt x="2112" y="11294"/>
                    <a:pt x="2112" y="11172"/>
                  </a:cubicBezTo>
                  <a:cubicBezTo>
                    <a:pt x="2112" y="11050"/>
                    <a:pt x="2013" y="10957"/>
                    <a:pt x="1891" y="10957"/>
                  </a:cubicBezTo>
                  <a:lnTo>
                    <a:pt x="1141" y="10957"/>
                  </a:lnTo>
                  <a:cubicBezTo>
                    <a:pt x="751" y="10957"/>
                    <a:pt x="437" y="10666"/>
                    <a:pt x="437" y="10277"/>
                  </a:cubicBezTo>
                  <a:lnTo>
                    <a:pt x="437" y="2937"/>
                  </a:lnTo>
                  <a:lnTo>
                    <a:pt x="14493" y="2937"/>
                  </a:lnTo>
                  <a:lnTo>
                    <a:pt x="14493" y="8072"/>
                  </a:lnTo>
                  <a:cubicBezTo>
                    <a:pt x="14493" y="8195"/>
                    <a:pt x="14592" y="8288"/>
                    <a:pt x="14709" y="8288"/>
                  </a:cubicBezTo>
                  <a:cubicBezTo>
                    <a:pt x="14831" y="8288"/>
                    <a:pt x="14930" y="8195"/>
                    <a:pt x="14930" y="8072"/>
                  </a:cubicBezTo>
                  <a:lnTo>
                    <a:pt x="14930" y="1140"/>
                  </a:lnTo>
                  <a:cubicBezTo>
                    <a:pt x="14930" y="512"/>
                    <a:pt x="14447" y="0"/>
                    <a:pt x="13813" y="0"/>
                  </a:cubicBezTo>
                  <a:lnTo>
                    <a:pt x="10085" y="0"/>
                  </a:lnTo>
                  <a:cubicBezTo>
                    <a:pt x="9963" y="0"/>
                    <a:pt x="9864" y="99"/>
                    <a:pt x="9864" y="221"/>
                  </a:cubicBezTo>
                  <a:cubicBezTo>
                    <a:pt x="9864" y="343"/>
                    <a:pt x="9963" y="436"/>
                    <a:pt x="10085" y="436"/>
                  </a:cubicBezTo>
                  <a:lnTo>
                    <a:pt x="13813" y="436"/>
                  </a:lnTo>
                  <a:cubicBezTo>
                    <a:pt x="14203" y="436"/>
                    <a:pt x="14493" y="756"/>
                    <a:pt x="14493" y="1140"/>
                  </a:cubicBezTo>
                  <a:lnTo>
                    <a:pt x="14493" y="2501"/>
                  </a:lnTo>
                  <a:lnTo>
                    <a:pt x="437" y="2501"/>
                  </a:lnTo>
                  <a:lnTo>
                    <a:pt x="437" y="1140"/>
                  </a:lnTo>
                  <a:cubicBezTo>
                    <a:pt x="437" y="756"/>
                    <a:pt x="751" y="436"/>
                    <a:pt x="1141" y="436"/>
                  </a:cubicBezTo>
                  <a:lnTo>
                    <a:pt x="8945" y="436"/>
                  </a:lnTo>
                  <a:cubicBezTo>
                    <a:pt x="9067" y="436"/>
                    <a:pt x="9160" y="343"/>
                    <a:pt x="9160" y="221"/>
                  </a:cubicBezTo>
                  <a:cubicBezTo>
                    <a:pt x="9160" y="99"/>
                    <a:pt x="9067" y="0"/>
                    <a:pt x="8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3375121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60" y="1"/>
                  </a:moveTo>
                  <a:cubicBezTo>
                    <a:pt x="356" y="1"/>
                    <a:pt x="253" y="44"/>
                    <a:pt x="169" y="131"/>
                  </a:cubicBezTo>
                  <a:cubicBezTo>
                    <a:pt x="0" y="277"/>
                    <a:pt x="0" y="539"/>
                    <a:pt x="169" y="684"/>
                  </a:cubicBezTo>
                  <a:cubicBezTo>
                    <a:pt x="253" y="771"/>
                    <a:pt x="356" y="815"/>
                    <a:pt x="460" y="815"/>
                  </a:cubicBezTo>
                  <a:cubicBezTo>
                    <a:pt x="563" y="815"/>
                    <a:pt x="666" y="771"/>
                    <a:pt x="750" y="684"/>
                  </a:cubicBezTo>
                  <a:cubicBezTo>
                    <a:pt x="896" y="539"/>
                    <a:pt x="896" y="277"/>
                    <a:pt x="750" y="131"/>
                  </a:cubicBezTo>
                  <a:cubicBezTo>
                    <a:pt x="666" y="44"/>
                    <a:pt x="56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3404140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45" y="1"/>
                  </a:moveTo>
                  <a:cubicBezTo>
                    <a:pt x="339" y="1"/>
                    <a:pt x="230" y="44"/>
                    <a:pt x="146" y="131"/>
                  </a:cubicBezTo>
                  <a:cubicBezTo>
                    <a:pt x="0" y="277"/>
                    <a:pt x="0" y="539"/>
                    <a:pt x="146" y="684"/>
                  </a:cubicBezTo>
                  <a:cubicBezTo>
                    <a:pt x="230" y="771"/>
                    <a:pt x="339" y="815"/>
                    <a:pt x="445" y="815"/>
                  </a:cubicBezTo>
                  <a:cubicBezTo>
                    <a:pt x="551" y="815"/>
                    <a:pt x="654" y="771"/>
                    <a:pt x="727" y="684"/>
                  </a:cubicBezTo>
                  <a:cubicBezTo>
                    <a:pt x="896" y="539"/>
                    <a:pt x="896" y="277"/>
                    <a:pt x="727" y="131"/>
                  </a:cubicBezTo>
                  <a:cubicBezTo>
                    <a:pt x="654" y="44"/>
                    <a:pt x="551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3432493" y="1192185"/>
              <a:ext cx="21132" cy="18718"/>
            </a:xfrm>
            <a:custGeom>
              <a:avLst/>
              <a:gdLst/>
              <a:ahLst/>
              <a:cxnLst/>
              <a:rect l="l" t="t" r="r" b="b"/>
              <a:pathLst>
                <a:path w="919" h="814" extrusionOk="0">
                  <a:moveTo>
                    <a:pt x="448" y="0"/>
                  </a:moveTo>
                  <a:cubicBezTo>
                    <a:pt x="304" y="0"/>
                    <a:pt x="164" y="78"/>
                    <a:pt x="99" y="213"/>
                  </a:cubicBezTo>
                  <a:cubicBezTo>
                    <a:pt x="0" y="410"/>
                    <a:pt x="76" y="649"/>
                    <a:pt x="268" y="771"/>
                  </a:cubicBezTo>
                  <a:cubicBezTo>
                    <a:pt x="324" y="800"/>
                    <a:pt x="384" y="814"/>
                    <a:pt x="445" y="814"/>
                  </a:cubicBezTo>
                  <a:cubicBezTo>
                    <a:pt x="592" y="814"/>
                    <a:pt x="739" y="731"/>
                    <a:pt x="826" y="579"/>
                  </a:cubicBezTo>
                  <a:cubicBezTo>
                    <a:pt x="919" y="381"/>
                    <a:pt x="849" y="143"/>
                    <a:pt x="628" y="44"/>
                  </a:cubicBezTo>
                  <a:cubicBezTo>
                    <a:pt x="571" y="14"/>
                    <a:pt x="50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3372844" y="1252823"/>
              <a:ext cx="76918" cy="10049"/>
            </a:xfrm>
            <a:custGeom>
              <a:avLst/>
              <a:gdLst/>
              <a:ahLst/>
              <a:cxnLst/>
              <a:rect l="l" t="t" r="r" b="b"/>
              <a:pathLst>
                <a:path w="3345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51" y="437"/>
                    <a:pt x="3344" y="338"/>
                    <a:pt x="3344" y="216"/>
                  </a:cubicBezTo>
                  <a:cubicBezTo>
                    <a:pt x="3344" y="100"/>
                    <a:pt x="3251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3462042" y="1252823"/>
              <a:ext cx="26237" cy="10049"/>
            </a:xfrm>
            <a:custGeom>
              <a:avLst/>
              <a:gdLst/>
              <a:ahLst/>
              <a:cxnLst/>
              <a:rect l="l" t="t" r="r" b="b"/>
              <a:pathLst>
                <a:path w="1141" h="437" extrusionOk="0">
                  <a:moveTo>
                    <a:pt x="216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16" y="437"/>
                  </a:cubicBezTo>
                  <a:lnTo>
                    <a:pt x="919" y="437"/>
                  </a:lnTo>
                  <a:cubicBezTo>
                    <a:pt x="1041" y="437"/>
                    <a:pt x="1140" y="338"/>
                    <a:pt x="1140" y="216"/>
                  </a:cubicBezTo>
                  <a:cubicBezTo>
                    <a:pt x="1140" y="100"/>
                    <a:pt x="104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3501616" y="1252823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1"/>
                  </a:moveTo>
                  <a:cubicBezTo>
                    <a:pt x="94" y="1"/>
                    <a:pt x="1" y="100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100"/>
                    <a:pt x="1984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3372844" y="1277290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3424721" y="1277290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3579592" y="1277290"/>
              <a:ext cx="57396" cy="10072"/>
            </a:xfrm>
            <a:custGeom>
              <a:avLst/>
              <a:gdLst/>
              <a:ahLst/>
              <a:cxnLst/>
              <a:rect l="l" t="t" r="r" b="b"/>
              <a:pathLst>
                <a:path w="2496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2280" y="437"/>
                  </a:lnTo>
                  <a:cubicBezTo>
                    <a:pt x="2402" y="437"/>
                    <a:pt x="2495" y="344"/>
                    <a:pt x="2495" y="222"/>
                  </a:cubicBezTo>
                  <a:cubicBezTo>
                    <a:pt x="2495" y="100"/>
                    <a:pt x="2402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3479817" y="1277290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3372844" y="1353128"/>
              <a:ext cx="21270" cy="10049"/>
            </a:xfrm>
            <a:custGeom>
              <a:avLst/>
              <a:gdLst/>
              <a:ahLst/>
              <a:cxnLst/>
              <a:rect l="l" t="t" r="r" b="b"/>
              <a:pathLst>
                <a:path w="925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704" y="437"/>
                  </a:lnTo>
                  <a:cubicBezTo>
                    <a:pt x="826" y="437"/>
                    <a:pt x="925" y="338"/>
                    <a:pt x="925" y="216"/>
                  </a:cubicBezTo>
                  <a:cubicBezTo>
                    <a:pt x="925" y="99"/>
                    <a:pt x="82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3406279" y="1353128"/>
              <a:ext cx="82000" cy="10049"/>
            </a:xfrm>
            <a:custGeom>
              <a:avLst/>
              <a:gdLst/>
              <a:ahLst/>
              <a:cxnLst/>
              <a:rect l="l" t="t" r="r" b="b"/>
              <a:pathLst>
                <a:path w="356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344" y="437"/>
                  </a:lnTo>
                  <a:cubicBezTo>
                    <a:pt x="3466" y="437"/>
                    <a:pt x="3565" y="338"/>
                    <a:pt x="3565" y="216"/>
                  </a:cubicBezTo>
                  <a:cubicBezTo>
                    <a:pt x="3565" y="99"/>
                    <a:pt x="346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3501616" y="1353128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0"/>
                  </a:moveTo>
                  <a:cubicBezTo>
                    <a:pt x="94" y="0"/>
                    <a:pt x="1" y="99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99"/>
                    <a:pt x="1984" y="0"/>
                    <a:pt x="1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3372844" y="1378123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3424721" y="1378123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3579592" y="1378123"/>
              <a:ext cx="28514" cy="10072"/>
            </a:xfrm>
            <a:custGeom>
              <a:avLst/>
              <a:gdLst/>
              <a:ahLst/>
              <a:cxnLst/>
              <a:rect l="l" t="t" r="r" b="b"/>
              <a:pathLst>
                <a:path w="1240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018" y="437"/>
                  </a:lnTo>
                  <a:cubicBezTo>
                    <a:pt x="1140" y="437"/>
                    <a:pt x="1239" y="344"/>
                    <a:pt x="1239" y="222"/>
                  </a:cubicBezTo>
                  <a:cubicBezTo>
                    <a:pt x="1239" y="100"/>
                    <a:pt x="114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3479817" y="1378123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3409084" y="1303504"/>
              <a:ext cx="77447" cy="10049"/>
            </a:xfrm>
            <a:custGeom>
              <a:avLst/>
              <a:gdLst/>
              <a:ahLst/>
              <a:cxnLst/>
              <a:rect l="l" t="t" r="r" b="b"/>
              <a:pathLst>
                <a:path w="3368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45" y="437"/>
                    <a:pt x="3368" y="338"/>
                    <a:pt x="3368" y="222"/>
                  </a:cubicBezTo>
                  <a:cubicBezTo>
                    <a:pt x="3368" y="100"/>
                    <a:pt x="3245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3498811" y="1303504"/>
              <a:ext cx="24490" cy="10049"/>
            </a:xfrm>
            <a:custGeom>
              <a:avLst/>
              <a:gdLst/>
              <a:ahLst/>
              <a:cxnLst/>
              <a:rect l="l" t="t" r="r" b="b"/>
              <a:pathLst>
                <a:path w="1065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850" y="437"/>
                  </a:lnTo>
                  <a:cubicBezTo>
                    <a:pt x="972" y="437"/>
                    <a:pt x="1065" y="338"/>
                    <a:pt x="1065" y="222"/>
                  </a:cubicBezTo>
                  <a:cubicBezTo>
                    <a:pt x="1065" y="100"/>
                    <a:pt x="97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3535580" y="1303504"/>
              <a:ext cx="50175" cy="10049"/>
            </a:xfrm>
            <a:custGeom>
              <a:avLst/>
              <a:gdLst/>
              <a:ahLst/>
              <a:cxnLst/>
              <a:rect l="l" t="t" r="r" b="b"/>
              <a:pathLst>
                <a:path w="2182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1961" y="437"/>
                  </a:lnTo>
                  <a:cubicBezTo>
                    <a:pt x="2083" y="437"/>
                    <a:pt x="2182" y="338"/>
                    <a:pt x="2182" y="222"/>
                  </a:cubicBezTo>
                  <a:cubicBezTo>
                    <a:pt x="2182" y="100"/>
                    <a:pt x="2083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3409084" y="1327994"/>
              <a:ext cx="40149" cy="10049"/>
            </a:xfrm>
            <a:custGeom>
              <a:avLst/>
              <a:gdLst/>
              <a:ahLst/>
              <a:cxnLst/>
              <a:rect l="l" t="t" r="r" b="b"/>
              <a:pathLst>
                <a:path w="174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36"/>
                    <a:pt x="221" y="436"/>
                  </a:cubicBezTo>
                  <a:lnTo>
                    <a:pt x="1530" y="436"/>
                  </a:lnTo>
                  <a:cubicBezTo>
                    <a:pt x="1646" y="436"/>
                    <a:pt x="1745" y="343"/>
                    <a:pt x="1745" y="221"/>
                  </a:cubicBezTo>
                  <a:cubicBezTo>
                    <a:pt x="1745" y="99"/>
                    <a:pt x="1646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3461513" y="1327994"/>
              <a:ext cx="66869" cy="10049"/>
            </a:xfrm>
            <a:custGeom>
              <a:avLst/>
              <a:gdLst/>
              <a:ahLst/>
              <a:cxnLst/>
              <a:rect l="l" t="t" r="r" b="b"/>
              <a:pathLst>
                <a:path w="2908" h="437" extrusionOk="0">
                  <a:moveTo>
                    <a:pt x="215" y="0"/>
                  </a:moveTo>
                  <a:cubicBezTo>
                    <a:pt x="93" y="0"/>
                    <a:pt x="0" y="99"/>
                    <a:pt x="0" y="221"/>
                  </a:cubicBezTo>
                  <a:cubicBezTo>
                    <a:pt x="0" y="343"/>
                    <a:pt x="93" y="436"/>
                    <a:pt x="215" y="436"/>
                  </a:cubicBezTo>
                  <a:lnTo>
                    <a:pt x="2687" y="436"/>
                  </a:lnTo>
                  <a:cubicBezTo>
                    <a:pt x="2809" y="436"/>
                    <a:pt x="2908" y="343"/>
                    <a:pt x="2908" y="221"/>
                  </a:cubicBezTo>
                  <a:cubicBezTo>
                    <a:pt x="2908" y="99"/>
                    <a:pt x="2809" y="0"/>
                    <a:pt x="2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3539995" y="1327994"/>
              <a:ext cx="63558" cy="10049"/>
            </a:xfrm>
            <a:custGeom>
              <a:avLst/>
              <a:gdLst/>
              <a:ahLst/>
              <a:cxnLst/>
              <a:rect l="l" t="t" r="r" b="b"/>
              <a:pathLst>
                <a:path w="2764" h="437" extrusionOk="0">
                  <a:moveTo>
                    <a:pt x="222" y="0"/>
                  </a:moveTo>
                  <a:cubicBezTo>
                    <a:pt x="100" y="0"/>
                    <a:pt x="1" y="99"/>
                    <a:pt x="1" y="221"/>
                  </a:cubicBezTo>
                  <a:cubicBezTo>
                    <a:pt x="1" y="343"/>
                    <a:pt x="100" y="436"/>
                    <a:pt x="222" y="436"/>
                  </a:cubicBezTo>
                  <a:lnTo>
                    <a:pt x="2548" y="436"/>
                  </a:lnTo>
                  <a:cubicBezTo>
                    <a:pt x="2670" y="436"/>
                    <a:pt x="2763" y="343"/>
                    <a:pt x="2763" y="221"/>
                  </a:cubicBezTo>
                  <a:cubicBezTo>
                    <a:pt x="2763" y="99"/>
                    <a:pt x="2670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02;p44">
            <a:extLst>
              <a:ext uri="{FF2B5EF4-FFF2-40B4-BE49-F238E27FC236}">
                <a16:creationId xmlns:a16="http://schemas.microsoft.com/office/drawing/2014/main" id="{DAC7F89A-54C3-6710-17F1-B6F223982A74}"/>
              </a:ext>
            </a:extLst>
          </p:cNvPr>
          <p:cNvSpPr txBox="1">
            <a:spLocks/>
          </p:cNvSpPr>
          <p:nvPr/>
        </p:nvSpPr>
        <p:spPr>
          <a:xfrm>
            <a:off x="1594612" y="1318673"/>
            <a:ext cx="1815338" cy="38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200" dirty="0" err="1"/>
              <a:t>Transiton</a:t>
            </a:r>
            <a:r>
              <a:rPr lang="en-ID" sz="1200" dirty="0"/>
              <a:t>-property,</a:t>
            </a:r>
          </a:p>
        </p:txBody>
      </p:sp>
      <p:sp>
        <p:nvSpPr>
          <p:cNvPr id="7" name="Google Shape;1302;p44">
            <a:extLst>
              <a:ext uri="{FF2B5EF4-FFF2-40B4-BE49-F238E27FC236}">
                <a16:creationId xmlns:a16="http://schemas.microsoft.com/office/drawing/2014/main" id="{B5E17AE9-63A3-128E-0AB4-32F748172CA7}"/>
              </a:ext>
            </a:extLst>
          </p:cNvPr>
          <p:cNvSpPr txBox="1">
            <a:spLocks/>
          </p:cNvSpPr>
          <p:nvPr/>
        </p:nvSpPr>
        <p:spPr>
          <a:xfrm>
            <a:off x="1555371" y="2162877"/>
            <a:ext cx="1815338" cy="38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200" dirty="0" err="1"/>
              <a:t>Transiton</a:t>
            </a:r>
            <a:r>
              <a:rPr lang="en-ID" sz="1200" dirty="0"/>
              <a:t>-duration,</a:t>
            </a:r>
          </a:p>
        </p:txBody>
      </p:sp>
      <p:sp>
        <p:nvSpPr>
          <p:cNvPr id="8" name="Google Shape;1304;p44">
            <a:extLst>
              <a:ext uri="{FF2B5EF4-FFF2-40B4-BE49-F238E27FC236}">
                <a16:creationId xmlns:a16="http://schemas.microsoft.com/office/drawing/2014/main" id="{DD50A4C5-CEBE-C806-0605-0E83FFA66920}"/>
              </a:ext>
            </a:extLst>
          </p:cNvPr>
          <p:cNvSpPr txBox="1">
            <a:spLocks/>
          </p:cNvSpPr>
          <p:nvPr/>
        </p:nvSpPr>
        <p:spPr>
          <a:xfrm>
            <a:off x="3194891" y="2145298"/>
            <a:ext cx="4766400" cy="41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GB" sz="1200" dirty="0" err="1"/>
              <a:t>Menentukan</a:t>
            </a:r>
            <a:r>
              <a:rPr lang="en-GB" sz="1200" dirty="0"/>
              <a:t> </a:t>
            </a:r>
            <a:r>
              <a:rPr lang="en-GB" sz="1200" dirty="0" err="1"/>
              <a:t>durasi</a:t>
            </a:r>
            <a:r>
              <a:rPr lang="en-GB" sz="1200" dirty="0"/>
              <a:t> </a:t>
            </a:r>
            <a:r>
              <a:rPr lang="en-GB" sz="1200" dirty="0" err="1"/>
              <a:t>transisi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satuan</a:t>
            </a:r>
            <a:r>
              <a:rPr lang="en-GB" sz="1200" dirty="0"/>
              <a:t> </a:t>
            </a:r>
            <a:r>
              <a:rPr lang="en-GB" sz="1200" dirty="0" err="1"/>
              <a:t>detik</a:t>
            </a:r>
            <a:r>
              <a:rPr lang="en-GB" sz="1200" dirty="0"/>
              <a:t> </a:t>
            </a:r>
            <a:r>
              <a:rPr lang="en-GB" sz="1200" dirty="0" err="1"/>
              <a:t>atau</a:t>
            </a:r>
            <a:r>
              <a:rPr lang="en-GB" sz="1200" dirty="0"/>
              <a:t> </a:t>
            </a:r>
            <a:r>
              <a:rPr lang="en-GB" sz="1200" dirty="0" err="1"/>
              <a:t>milidetik</a:t>
            </a:r>
            <a:r>
              <a:rPr lang="en-GB" sz="1200" dirty="0"/>
              <a:t>.</a:t>
            </a:r>
          </a:p>
        </p:txBody>
      </p:sp>
      <p:sp>
        <p:nvSpPr>
          <p:cNvPr id="9" name="Google Shape;1308;p44">
            <a:extLst>
              <a:ext uri="{FF2B5EF4-FFF2-40B4-BE49-F238E27FC236}">
                <a16:creationId xmlns:a16="http://schemas.microsoft.com/office/drawing/2014/main" id="{5FACC34B-B84B-5CEA-BC5A-FBE9CA2A8A4C}"/>
              </a:ext>
            </a:extLst>
          </p:cNvPr>
          <p:cNvSpPr/>
          <p:nvPr/>
        </p:nvSpPr>
        <p:spPr>
          <a:xfrm>
            <a:off x="812103" y="2857062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07;p44">
            <a:extLst>
              <a:ext uri="{FF2B5EF4-FFF2-40B4-BE49-F238E27FC236}">
                <a16:creationId xmlns:a16="http://schemas.microsoft.com/office/drawing/2014/main" id="{50FB4A38-BC7D-87E4-F414-4E9FAFC6DBFD}"/>
              </a:ext>
            </a:extLst>
          </p:cNvPr>
          <p:cNvSpPr/>
          <p:nvPr/>
        </p:nvSpPr>
        <p:spPr>
          <a:xfrm>
            <a:off x="801514" y="3701617"/>
            <a:ext cx="754638" cy="70856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310;p44">
            <a:extLst>
              <a:ext uri="{FF2B5EF4-FFF2-40B4-BE49-F238E27FC236}">
                <a16:creationId xmlns:a16="http://schemas.microsoft.com/office/drawing/2014/main" id="{5E9EDA33-FB55-A5F7-2240-0B4C00E877CB}"/>
              </a:ext>
            </a:extLst>
          </p:cNvPr>
          <p:cNvGrpSpPr/>
          <p:nvPr/>
        </p:nvGrpSpPr>
        <p:grpSpPr>
          <a:xfrm>
            <a:off x="1006394" y="3035717"/>
            <a:ext cx="343315" cy="262005"/>
            <a:chOff x="3342744" y="1167512"/>
            <a:chExt cx="343315" cy="262005"/>
          </a:xfrm>
        </p:grpSpPr>
        <p:sp>
          <p:nvSpPr>
            <p:cNvPr id="12" name="Google Shape;1311;p44">
              <a:extLst>
                <a:ext uri="{FF2B5EF4-FFF2-40B4-BE49-F238E27FC236}">
                  <a16:creationId xmlns:a16="http://schemas.microsoft.com/office/drawing/2014/main" id="{3C458E4D-6843-B241-A9CB-A9D99F8D0026}"/>
                </a:ext>
              </a:extLst>
            </p:cNvPr>
            <p:cNvSpPr/>
            <p:nvPr/>
          </p:nvSpPr>
          <p:spPr>
            <a:xfrm>
              <a:off x="3406279" y="1373179"/>
              <a:ext cx="279780" cy="56338"/>
            </a:xfrm>
            <a:custGeom>
              <a:avLst/>
              <a:gdLst/>
              <a:ahLst/>
              <a:cxnLst/>
              <a:rect l="l" t="t" r="r" b="b"/>
              <a:pathLst>
                <a:path w="12167" h="2450" extrusionOk="0">
                  <a:moveTo>
                    <a:pt x="11946" y="1"/>
                  </a:moveTo>
                  <a:cubicBezTo>
                    <a:pt x="11829" y="1"/>
                    <a:pt x="11730" y="123"/>
                    <a:pt x="11730" y="245"/>
                  </a:cubicBezTo>
                  <a:lnTo>
                    <a:pt x="11730" y="1333"/>
                  </a:lnTo>
                  <a:cubicBezTo>
                    <a:pt x="11730" y="1722"/>
                    <a:pt x="11440" y="2013"/>
                    <a:pt x="11050" y="2013"/>
                  </a:cubicBezTo>
                  <a:lnTo>
                    <a:pt x="221" y="2013"/>
                  </a:lnTo>
                  <a:cubicBezTo>
                    <a:pt x="99" y="2013"/>
                    <a:pt x="0" y="2106"/>
                    <a:pt x="0" y="2228"/>
                  </a:cubicBezTo>
                  <a:cubicBezTo>
                    <a:pt x="0" y="2350"/>
                    <a:pt x="99" y="2449"/>
                    <a:pt x="221" y="2449"/>
                  </a:cubicBezTo>
                  <a:lnTo>
                    <a:pt x="11050" y="2449"/>
                  </a:lnTo>
                  <a:cubicBezTo>
                    <a:pt x="11684" y="2449"/>
                    <a:pt x="12167" y="1937"/>
                    <a:pt x="12167" y="1333"/>
                  </a:cubicBezTo>
                  <a:lnTo>
                    <a:pt x="12167" y="245"/>
                  </a:lnTo>
                  <a:cubicBezTo>
                    <a:pt x="12167" y="123"/>
                    <a:pt x="12068" y="1"/>
                    <a:pt x="11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12;p44">
              <a:extLst>
                <a:ext uri="{FF2B5EF4-FFF2-40B4-BE49-F238E27FC236}">
                  <a16:creationId xmlns:a16="http://schemas.microsoft.com/office/drawing/2014/main" id="{B4DC0935-3046-9E5C-A4D7-946DAAEBFC4E}"/>
                </a:ext>
              </a:extLst>
            </p:cNvPr>
            <p:cNvSpPr/>
            <p:nvPr/>
          </p:nvSpPr>
          <p:spPr>
            <a:xfrm>
              <a:off x="3342744" y="1167512"/>
              <a:ext cx="343315" cy="262005"/>
            </a:xfrm>
            <a:custGeom>
              <a:avLst/>
              <a:gdLst/>
              <a:ahLst/>
              <a:cxnLst/>
              <a:rect l="l" t="t" r="r" b="b"/>
              <a:pathLst>
                <a:path w="14930" h="11394" extrusionOk="0">
                  <a:moveTo>
                    <a:pt x="1141" y="0"/>
                  </a:moveTo>
                  <a:cubicBezTo>
                    <a:pt x="512" y="0"/>
                    <a:pt x="1" y="512"/>
                    <a:pt x="1" y="1140"/>
                  </a:cubicBezTo>
                  <a:lnTo>
                    <a:pt x="1" y="10277"/>
                  </a:lnTo>
                  <a:cubicBezTo>
                    <a:pt x="1" y="10881"/>
                    <a:pt x="512" y="11393"/>
                    <a:pt x="1141" y="11393"/>
                  </a:cubicBezTo>
                  <a:lnTo>
                    <a:pt x="1891" y="11393"/>
                  </a:lnTo>
                  <a:cubicBezTo>
                    <a:pt x="2013" y="11393"/>
                    <a:pt x="2112" y="11294"/>
                    <a:pt x="2112" y="11172"/>
                  </a:cubicBezTo>
                  <a:cubicBezTo>
                    <a:pt x="2112" y="11050"/>
                    <a:pt x="2013" y="10957"/>
                    <a:pt x="1891" y="10957"/>
                  </a:cubicBezTo>
                  <a:lnTo>
                    <a:pt x="1141" y="10957"/>
                  </a:lnTo>
                  <a:cubicBezTo>
                    <a:pt x="751" y="10957"/>
                    <a:pt x="437" y="10666"/>
                    <a:pt x="437" y="10277"/>
                  </a:cubicBezTo>
                  <a:lnTo>
                    <a:pt x="437" y="2937"/>
                  </a:lnTo>
                  <a:lnTo>
                    <a:pt x="14493" y="2937"/>
                  </a:lnTo>
                  <a:lnTo>
                    <a:pt x="14493" y="8072"/>
                  </a:lnTo>
                  <a:cubicBezTo>
                    <a:pt x="14493" y="8195"/>
                    <a:pt x="14592" y="8288"/>
                    <a:pt x="14709" y="8288"/>
                  </a:cubicBezTo>
                  <a:cubicBezTo>
                    <a:pt x="14831" y="8288"/>
                    <a:pt x="14930" y="8195"/>
                    <a:pt x="14930" y="8072"/>
                  </a:cubicBezTo>
                  <a:lnTo>
                    <a:pt x="14930" y="1140"/>
                  </a:lnTo>
                  <a:cubicBezTo>
                    <a:pt x="14930" y="512"/>
                    <a:pt x="14447" y="0"/>
                    <a:pt x="13813" y="0"/>
                  </a:cubicBezTo>
                  <a:lnTo>
                    <a:pt x="10085" y="0"/>
                  </a:lnTo>
                  <a:cubicBezTo>
                    <a:pt x="9963" y="0"/>
                    <a:pt x="9864" y="99"/>
                    <a:pt x="9864" y="221"/>
                  </a:cubicBezTo>
                  <a:cubicBezTo>
                    <a:pt x="9864" y="343"/>
                    <a:pt x="9963" y="436"/>
                    <a:pt x="10085" y="436"/>
                  </a:cubicBezTo>
                  <a:lnTo>
                    <a:pt x="13813" y="436"/>
                  </a:lnTo>
                  <a:cubicBezTo>
                    <a:pt x="14203" y="436"/>
                    <a:pt x="14493" y="756"/>
                    <a:pt x="14493" y="1140"/>
                  </a:cubicBezTo>
                  <a:lnTo>
                    <a:pt x="14493" y="2501"/>
                  </a:lnTo>
                  <a:lnTo>
                    <a:pt x="437" y="2501"/>
                  </a:lnTo>
                  <a:lnTo>
                    <a:pt x="437" y="1140"/>
                  </a:lnTo>
                  <a:cubicBezTo>
                    <a:pt x="437" y="756"/>
                    <a:pt x="751" y="436"/>
                    <a:pt x="1141" y="436"/>
                  </a:cubicBezTo>
                  <a:lnTo>
                    <a:pt x="8945" y="436"/>
                  </a:lnTo>
                  <a:cubicBezTo>
                    <a:pt x="9067" y="436"/>
                    <a:pt x="9160" y="343"/>
                    <a:pt x="9160" y="221"/>
                  </a:cubicBezTo>
                  <a:cubicBezTo>
                    <a:pt x="9160" y="99"/>
                    <a:pt x="9067" y="0"/>
                    <a:pt x="8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3;p44">
              <a:extLst>
                <a:ext uri="{FF2B5EF4-FFF2-40B4-BE49-F238E27FC236}">
                  <a16:creationId xmlns:a16="http://schemas.microsoft.com/office/drawing/2014/main" id="{71E0D368-A208-8AA2-36A9-E3D2339BDC28}"/>
                </a:ext>
              </a:extLst>
            </p:cNvPr>
            <p:cNvSpPr/>
            <p:nvPr/>
          </p:nvSpPr>
          <p:spPr>
            <a:xfrm>
              <a:off x="3375121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60" y="1"/>
                  </a:moveTo>
                  <a:cubicBezTo>
                    <a:pt x="356" y="1"/>
                    <a:pt x="253" y="44"/>
                    <a:pt x="169" y="131"/>
                  </a:cubicBezTo>
                  <a:cubicBezTo>
                    <a:pt x="0" y="277"/>
                    <a:pt x="0" y="539"/>
                    <a:pt x="169" y="684"/>
                  </a:cubicBezTo>
                  <a:cubicBezTo>
                    <a:pt x="253" y="771"/>
                    <a:pt x="356" y="815"/>
                    <a:pt x="460" y="815"/>
                  </a:cubicBezTo>
                  <a:cubicBezTo>
                    <a:pt x="563" y="815"/>
                    <a:pt x="666" y="771"/>
                    <a:pt x="750" y="684"/>
                  </a:cubicBezTo>
                  <a:cubicBezTo>
                    <a:pt x="896" y="539"/>
                    <a:pt x="896" y="277"/>
                    <a:pt x="750" y="131"/>
                  </a:cubicBezTo>
                  <a:cubicBezTo>
                    <a:pt x="666" y="44"/>
                    <a:pt x="56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4;p44">
              <a:extLst>
                <a:ext uri="{FF2B5EF4-FFF2-40B4-BE49-F238E27FC236}">
                  <a16:creationId xmlns:a16="http://schemas.microsoft.com/office/drawing/2014/main" id="{AF0A41DD-F260-D2D3-114F-4FC0176A91D2}"/>
                </a:ext>
              </a:extLst>
            </p:cNvPr>
            <p:cNvSpPr/>
            <p:nvPr/>
          </p:nvSpPr>
          <p:spPr>
            <a:xfrm>
              <a:off x="3404140" y="1191910"/>
              <a:ext cx="20604" cy="18741"/>
            </a:xfrm>
            <a:custGeom>
              <a:avLst/>
              <a:gdLst/>
              <a:ahLst/>
              <a:cxnLst/>
              <a:rect l="l" t="t" r="r" b="b"/>
              <a:pathLst>
                <a:path w="896" h="815" extrusionOk="0">
                  <a:moveTo>
                    <a:pt x="445" y="1"/>
                  </a:moveTo>
                  <a:cubicBezTo>
                    <a:pt x="339" y="1"/>
                    <a:pt x="230" y="44"/>
                    <a:pt x="146" y="131"/>
                  </a:cubicBezTo>
                  <a:cubicBezTo>
                    <a:pt x="0" y="277"/>
                    <a:pt x="0" y="539"/>
                    <a:pt x="146" y="684"/>
                  </a:cubicBezTo>
                  <a:cubicBezTo>
                    <a:pt x="230" y="771"/>
                    <a:pt x="339" y="815"/>
                    <a:pt x="445" y="815"/>
                  </a:cubicBezTo>
                  <a:cubicBezTo>
                    <a:pt x="551" y="815"/>
                    <a:pt x="654" y="771"/>
                    <a:pt x="727" y="684"/>
                  </a:cubicBezTo>
                  <a:cubicBezTo>
                    <a:pt x="896" y="539"/>
                    <a:pt x="896" y="277"/>
                    <a:pt x="727" y="131"/>
                  </a:cubicBezTo>
                  <a:cubicBezTo>
                    <a:pt x="654" y="44"/>
                    <a:pt x="551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5;p44">
              <a:extLst>
                <a:ext uri="{FF2B5EF4-FFF2-40B4-BE49-F238E27FC236}">
                  <a16:creationId xmlns:a16="http://schemas.microsoft.com/office/drawing/2014/main" id="{A38B5277-6D66-6845-7BB9-4538B7E735DD}"/>
                </a:ext>
              </a:extLst>
            </p:cNvPr>
            <p:cNvSpPr/>
            <p:nvPr/>
          </p:nvSpPr>
          <p:spPr>
            <a:xfrm>
              <a:off x="3432493" y="1192185"/>
              <a:ext cx="21132" cy="18718"/>
            </a:xfrm>
            <a:custGeom>
              <a:avLst/>
              <a:gdLst/>
              <a:ahLst/>
              <a:cxnLst/>
              <a:rect l="l" t="t" r="r" b="b"/>
              <a:pathLst>
                <a:path w="919" h="814" extrusionOk="0">
                  <a:moveTo>
                    <a:pt x="448" y="0"/>
                  </a:moveTo>
                  <a:cubicBezTo>
                    <a:pt x="304" y="0"/>
                    <a:pt x="164" y="78"/>
                    <a:pt x="99" y="213"/>
                  </a:cubicBezTo>
                  <a:cubicBezTo>
                    <a:pt x="0" y="410"/>
                    <a:pt x="76" y="649"/>
                    <a:pt x="268" y="771"/>
                  </a:cubicBezTo>
                  <a:cubicBezTo>
                    <a:pt x="324" y="800"/>
                    <a:pt x="384" y="814"/>
                    <a:pt x="445" y="814"/>
                  </a:cubicBezTo>
                  <a:cubicBezTo>
                    <a:pt x="592" y="814"/>
                    <a:pt x="739" y="731"/>
                    <a:pt x="826" y="579"/>
                  </a:cubicBezTo>
                  <a:cubicBezTo>
                    <a:pt x="919" y="381"/>
                    <a:pt x="849" y="143"/>
                    <a:pt x="628" y="44"/>
                  </a:cubicBezTo>
                  <a:cubicBezTo>
                    <a:pt x="571" y="14"/>
                    <a:pt x="50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16;p44">
              <a:extLst>
                <a:ext uri="{FF2B5EF4-FFF2-40B4-BE49-F238E27FC236}">
                  <a16:creationId xmlns:a16="http://schemas.microsoft.com/office/drawing/2014/main" id="{CC97B2C7-EC02-E9FF-B346-71324F9DAAC3}"/>
                </a:ext>
              </a:extLst>
            </p:cNvPr>
            <p:cNvSpPr/>
            <p:nvPr/>
          </p:nvSpPr>
          <p:spPr>
            <a:xfrm>
              <a:off x="3372844" y="1252823"/>
              <a:ext cx="76918" cy="10049"/>
            </a:xfrm>
            <a:custGeom>
              <a:avLst/>
              <a:gdLst/>
              <a:ahLst/>
              <a:cxnLst/>
              <a:rect l="l" t="t" r="r" b="b"/>
              <a:pathLst>
                <a:path w="3345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51" y="437"/>
                    <a:pt x="3344" y="338"/>
                    <a:pt x="3344" y="216"/>
                  </a:cubicBezTo>
                  <a:cubicBezTo>
                    <a:pt x="3344" y="100"/>
                    <a:pt x="3251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17;p44">
              <a:extLst>
                <a:ext uri="{FF2B5EF4-FFF2-40B4-BE49-F238E27FC236}">
                  <a16:creationId xmlns:a16="http://schemas.microsoft.com/office/drawing/2014/main" id="{D9C25421-29C2-DF7A-89DB-B5DE01C08F12}"/>
                </a:ext>
              </a:extLst>
            </p:cNvPr>
            <p:cNvSpPr/>
            <p:nvPr/>
          </p:nvSpPr>
          <p:spPr>
            <a:xfrm>
              <a:off x="3462042" y="1252823"/>
              <a:ext cx="26237" cy="10049"/>
            </a:xfrm>
            <a:custGeom>
              <a:avLst/>
              <a:gdLst/>
              <a:ahLst/>
              <a:cxnLst/>
              <a:rect l="l" t="t" r="r" b="b"/>
              <a:pathLst>
                <a:path w="1141" h="437" extrusionOk="0">
                  <a:moveTo>
                    <a:pt x="216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16" y="437"/>
                  </a:cubicBezTo>
                  <a:lnTo>
                    <a:pt x="919" y="437"/>
                  </a:lnTo>
                  <a:cubicBezTo>
                    <a:pt x="1041" y="437"/>
                    <a:pt x="1140" y="338"/>
                    <a:pt x="1140" y="216"/>
                  </a:cubicBezTo>
                  <a:cubicBezTo>
                    <a:pt x="1140" y="100"/>
                    <a:pt x="104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18;p44">
              <a:extLst>
                <a:ext uri="{FF2B5EF4-FFF2-40B4-BE49-F238E27FC236}">
                  <a16:creationId xmlns:a16="http://schemas.microsoft.com/office/drawing/2014/main" id="{4CAF5AB8-72D2-D5E7-52DE-8A43189651C4}"/>
                </a:ext>
              </a:extLst>
            </p:cNvPr>
            <p:cNvSpPr/>
            <p:nvPr/>
          </p:nvSpPr>
          <p:spPr>
            <a:xfrm>
              <a:off x="3501616" y="1252823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1"/>
                  </a:moveTo>
                  <a:cubicBezTo>
                    <a:pt x="94" y="1"/>
                    <a:pt x="1" y="100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100"/>
                    <a:pt x="1984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19;p44">
              <a:extLst>
                <a:ext uri="{FF2B5EF4-FFF2-40B4-BE49-F238E27FC236}">
                  <a16:creationId xmlns:a16="http://schemas.microsoft.com/office/drawing/2014/main" id="{27747B8C-32FB-BF54-368E-C98AE364E7F7}"/>
                </a:ext>
              </a:extLst>
            </p:cNvPr>
            <p:cNvSpPr/>
            <p:nvPr/>
          </p:nvSpPr>
          <p:spPr>
            <a:xfrm>
              <a:off x="3372844" y="1277290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0;p44">
              <a:extLst>
                <a:ext uri="{FF2B5EF4-FFF2-40B4-BE49-F238E27FC236}">
                  <a16:creationId xmlns:a16="http://schemas.microsoft.com/office/drawing/2014/main" id="{C30F462D-46E7-F426-4508-CBF0EC4B9A93}"/>
                </a:ext>
              </a:extLst>
            </p:cNvPr>
            <p:cNvSpPr/>
            <p:nvPr/>
          </p:nvSpPr>
          <p:spPr>
            <a:xfrm>
              <a:off x="3424721" y="1277290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1;p44">
              <a:extLst>
                <a:ext uri="{FF2B5EF4-FFF2-40B4-BE49-F238E27FC236}">
                  <a16:creationId xmlns:a16="http://schemas.microsoft.com/office/drawing/2014/main" id="{2EE81358-9DEC-CF02-66B7-CD34AF3766C4}"/>
                </a:ext>
              </a:extLst>
            </p:cNvPr>
            <p:cNvSpPr/>
            <p:nvPr/>
          </p:nvSpPr>
          <p:spPr>
            <a:xfrm>
              <a:off x="3579592" y="1277290"/>
              <a:ext cx="57396" cy="10072"/>
            </a:xfrm>
            <a:custGeom>
              <a:avLst/>
              <a:gdLst/>
              <a:ahLst/>
              <a:cxnLst/>
              <a:rect l="l" t="t" r="r" b="b"/>
              <a:pathLst>
                <a:path w="2496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2280" y="437"/>
                  </a:lnTo>
                  <a:cubicBezTo>
                    <a:pt x="2402" y="437"/>
                    <a:pt x="2495" y="344"/>
                    <a:pt x="2495" y="222"/>
                  </a:cubicBezTo>
                  <a:cubicBezTo>
                    <a:pt x="2495" y="100"/>
                    <a:pt x="2402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22;p44">
              <a:extLst>
                <a:ext uri="{FF2B5EF4-FFF2-40B4-BE49-F238E27FC236}">
                  <a16:creationId xmlns:a16="http://schemas.microsoft.com/office/drawing/2014/main" id="{E4597D88-3E27-BD7A-AFC2-3AC2C31D9E4F}"/>
                </a:ext>
              </a:extLst>
            </p:cNvPr>
            <p:cNvSpPr/>
            <p:nvPr/>
          </p:nvSpPr>
          <p:spPr>
            <a:xfrm>
              <a:off x="3479817" y="1277290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3;p44">
              <a:extLst>
                <a:ext uri="{FF2B5EF4-FFF2-40B4-BE49-F238E27FC236}">
                  <a16:creationId xmlns:a16="http://schemas.microsoft.com/office/drawing/2014/main" id="{FF1434EE-C595-3E20-77AB-78995A6F0775}"/>
                </a:ext>
              </a:extLst>
            </p:cNvPr>
            <p:cNvSpPr/>
            <p:nvPr/>
          </p:nvSpPr>
          <p:spPr>
            <a:xfrm>
              <a:off x="3372844" y="1353128"/>
              <a:ext cx="21270" cy="10049"/>
            </a:xfrm>
            <a:custGeom>
              <a:avLst/>
              <a:gdLst/>
              <a:ahLst/>
              <a:cxnLst/>
              <a:rect l="l" t="t" r="r" b="b"/>
              <a:pathLst>
                <a:path w="925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704" y="437"/>
                  </a:lnTo>
                  <a:cubicBezTo>
                    <a:pt x="826" y="437"/>
                    <a:pt x="925" y="338"/>
                    <a:pt x="925" y="216"/>
                  </a:cubicBezTo>
                  <a:cubicBezTo>
                    <a:pt x="925" y="99"/>
                    <a:pt x="82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4;p44">
              <a:extLst>
                <a:ext uri="{FF2B5EF4-FFF2-40B4-BE49-F238E27FC236}">
                  <a16:creationId xmlns:a16="http://schemas.microsoft.com/office/drawing/2014/main" id="{818F183C-A6DD-9195-83A8-59C94447415D}"/>
                </a:ext>
              </a:extLst>
            </p:cNvPr>
            <p:cNvSpPr/>
            <p:nvPr/>
          </p:nvSpPr>
          <p:spPr>
            <a:xfrm>
              <a:off x="3406279" y="1353128"/>
              <a:ext cx="82000" cy="10049"/>
            </a:xfrm>
            <a:custGeom>
              <a:avLst/>
              <a:gdLst/>
              <a:ahLst/>
              <a:cxnLst/>
              <a:rect l="l" t="t" r="r" b="b"/>
              <a:pathLst>
                <a:path w="356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344" y="437"/>
                  </a:lnTo>
                  <a:cubicBezTo>
                    <a:pt x="3466" y="437"/>
                    <a:pt x="3565" y="338"/>
                    <a:pt x="3565" y="216"/>
                  </a:cubicBezTo>
                  <a:cubicBezTo>
                    <a:pt x="3565" y="99"/>
                    <a:pt x="346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25;p44">
              <a:extLst>
                <a:ext uri="{FF2B5EF4-FFF2-40B4-BE49-F238E27FC236}">
                  <a16:creationId xmlns:a16="http://schemas.microsoft.com/office/drawing/2014/main" id="{0A9F2093-EE3A-0E7B-8376-8597A9E616CF}"/>
                </a:ext>
              </a:extLst>
            </p:cNvPr>
            <p:cNvSpPr/>
            <p:nvPr/>
          </p:nvSpPr>
          <p:spPr>
            <a:xfrm>
              <a:off x="3501616" y="1353128"/>
              <a:ext cx="47899" cy="10049"/>
            </a:xfrm>
            <a:custGeom>
              <a:avLst/>
              <a:gdLst/>
              <a:ahLst/>
              <a:cxnLst/>
              <a:rect l="l" t="t" r="r" b="b"/>
              <a:pathLst>
                <a:path w="2083" h="437" extrusionOk="0">
                  <a:moveTo>
                    <a:pt x="216" y="0"/>
                  </a:moveTo>
                  <a:cubicBezTo>
                    <a:pt x="94" y="0"/>
                    <a:pt x="1" y="99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99"/>
                    <a:pt x="1984" y="0"/>
                    <a:pt x="1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6;p44">
              <a:extLst>
                <a:ext uri="{FF2B5EF4-FFF2-40B4-BE49-F238E27FC236}">
                  <a16:creationId xmlns:a16="http://schemas.microsoft.com/office/drawing/2014/main" id="{70EEE378-F65D-F57E-F1C8-CB54D27BBEA8}"/>
                </a:ext>
              </a:extLst>
            </p:cNvPr>
            <p:cNvSpPr/>
            <p:nvPr/>
          </p:nvSpPr>
          <p:spPr>
            <a:xfrm>
              <a:off x="3372844" y="1378123"/>
              <a:ext cx="40126" cy="10072"/>
            </a:xfrm>
            <a:custGeom>
              <a:avLst/>
              <a:gdLst/>
              <a:ahLst/>
              <a:cxnLst/>
              <a:rect l="l" t="t" r="r" b="b"/>
              <a:pathLst>
                <a:path w="1745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7;p44">
              <a:extLst>
                <a:ext uri="{FF2B5EF4-FFF2-40B4-BE49-F238E27FC236}">
                  <a16:creationId xmlns:a16="http://schemas.microsoft.com/office/drawing/2014/main" id="{30D01E4D-239B-18F5-4862-F7A423510A2F}"/>
                </a:ext>
              </a:extLst>
            </p:cNvPr>
            <p:cNvSpPr/>
            <p:nvPr/>
          </p:nvSpPr>
          <p:spPr>
            <a:xfrm>
              <a:off x="3424721" y="1378123"/>
              <a:ext cx="42288" cy="10072"/>
            </a:xfrm>
            <a:custGeom>
              <a:avLst/>
              <a:gdLst/>
              <a:ahLst/>
              <a:cxnLst/>
              <a:rect l="l" t="t" r="r" b="b"/>
              <a:pathLst>
                <a:path w="1839" h="438" extrusionOk="0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28;p44">
              <a:extLst>
                <a:ext uri="{FF2B5EF4-FFF2-40B4-BE49-F238E27FC236}">
                  <a16:creationId xmlns:a16="http://schemas.microsoft.com/office/drawing/2014/main" id="{642D07F6-C6E1-C319-5320-8AC11FD2D586}"/>
                </a:ext>
              </a:extLst>
            </p:cNvPr>
            <p:cNvSpPr/>
            <p:nvPr/>
          </p:nvSpPr>
          <p:spPr>
            <a:xfrm>
              <a:off x="3579592" y="1378123"/>
              <a:ext cx="28514" cy="10072"/>
            </a:xfrm>
            <a:custGeom>
              <a:avLst/>
              <a:gdLst/>
              <a:ahLst/>
              <a:cxnLst/>
              <a:rect l="l" t="t" r="r" b="b"/>
              <a:pathLst>
                <a:path w="1240" h="438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018" y="437"/>
                  </a:lnTo>
                  <a:cubicBezTo>
                    <a:pt x="1140" y="437"/>
                    <a:pt x="1239" y="344"/>
                    <a:pt x="1239" y="222"/>
                  </a:cubicBezTo>
                  <a:cubicBezTo>
                    <a:pt x="1239" y="100"/>
                    <a:pt x="114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29;p44">
              <a:extLst>
                <a:ext uri="{FF2B5EF4-FFF2-40B4-BE49-F238E27FC236}">
                  <a16:creationId xmlns:a16="http://schemas.microsoft.com/office/drawing/2014/main" id="{E04275F1-51E7-B97A-6A20-B6922C16E79E}"/>
                </a:ext>
              </a:extLst>
            </p:cNvPr>
            <p:cNvSpPr/>
            <p:nvPr/>
          </p:nvSpPr>
          <p:spPr>
            <a:xfrm>
              <a:off x="3479817" y="1378123"/>
              <a:ext cx="86415" cy="10072"/>
            </a:xfrm>
            <a:custGeom>
              <a:avLst/>
              <a:gdLst/>
              <a:ahLst/>
              <a:cxnLst/>
              <a:rect l="l" t="t" r="r" b="b"/>
              <a:pathLst>
                <a:path w="3758" h="43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0;p44">
              <a:extLst>
                <a:ext uri="{FF2B5EF4-FFF2-40B4-BE49-F238E27FC236}">
                  <a16:creationId xmlns:a16="http://schemas.microsoft.com/office/drawing/2014/main" id="{E64AB171-E7A1-7B7C-A59C-CF52951B84AC}"/>
                </a:ext>
              </a:extLst>
            </p:cNvPr>
            <p:cNvSpPr/>
            <p:nvPr/>
          </p:nvSpPr>
          <p:spPr>
            <a:xfrm>
              <a:off x="3409084" y="1303504"/>
              <a:ext cx="77447" cy="10049"/>
            </a:xfrm>
            <a:custGeom>
              <a:avLst/>
              <a:gdLst/>
              <a:ahLst/>
              <a:cxnLst/>
              <a:rect l="l" t="t" r="r" b="b"/>
              <a:pathLst>
                <a:path w="3368" h="437" extrusionOk="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45" y="437"/>
                    <a:pt x="3368" y="338"/>
                    <a:pt x="3368" y="222"/>
                  </a:cubicBezTo>
                  <a:cubicBezTo>
                    <a:pt x="3368" y="100"/>
                    <a:pt x="3245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331;p44">
              <a:extLst>
                <a:ext uri="{FF2B5EF4-FFF2-40B4-BE49-F238E27FC236}">
                  <a16:creationId xmlns:a16="http://schemas.microsoft.com/office/drawing/2014/main" id="{EC7C3D3F-2F54-6B78-C4C8-0CA0DF04A1BF}"/>
                </a:ext>
              </a:extLst>
            </p:cNvPr>
            <p:cNvSpPr/>
            <p:nvPr/>
          </p:nvSpPr>
          <p:spPr>
            <a:xfrm>
              <a:off x="3498811" y="1303504"/>
              <a:ext cx="24490" cy="10049"/>
            </a:xfrm>
            <a:custGeom>
              <a:avLst/>
              <a:gdLst/>
              <a:ahLst/>
              <a:cxnLst/>
              <a:rect l="l" t="t" r="r" b="b"/>
              <a:pathLst>
                <a:path w="1065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850" y="437"/>
                  </a:lnTo>
                  <a:cubicBezTo>
                    <a:pt x="972" y="437"/>
                    <a:pt x="1065" y="338"/>
                    <a:pt x="1065" y="222"/>
                  </a:cubicBezTo>
                  <a:cubicBezTo>
                    <a:pt x="1065" y="100"/>
                    <a:pt x="97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332;p44">
              <a:extLst>
                <a:ext uri="{FF2B5EF4-FFF2-40B4-BE49-F238E27FC236}">
                  <a16:creationId xmlns:a16="http://schemas.microsoft.com/office/drawing/2014/main" id="{8A1A61DA-C017-1E19-3670-4A260BDC91AA}"/>
                </a:ext>
              </a:extLst>
            </p:cNvPr>
            <p:cNvSpPr/>
            <p:nvPr/>
          </p:nvSpPr>
          <p:spPr>
            <a:xfrm>
              <a:off x="3535580" y="1303504"/>
              <a:ext cx="50175" cy="10049"/>
            </a:xfrm>
            <a:custGeom>
              <a:avLst/>
              <a:gdLst/>
              <a:ahLst/>
              <a:cxnLst/>
              <a:rect l="l" t="t" r="r" b="b"/>
              <a:pathLst>
                <a:path w="2182" h="437" extrusionOk="0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1961" y="437"/>
                  </a:lnTo>
                  <a:cubicBezTo>
                    <a:pt x="2083" y="437"/>
                    <a:pt x="2182" y="338"/>
                    <a:pt x="2182" y="222"/>
                  </a:cubicBezTo>
                  <a:cubicBezTo>
                    <a:pt x="2182" y="100"/>
                    <a:pt x="2083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333;p44">
              <a:extLst>
                <a:ext uri="{FF2B5EF4-FFF2-40B4-BE49-F238E27FC236}">
                  <a16:creationId xmlns:a16="http://schemas.microsoft.com/office/drawing/2014/main" id="{95A8AA22-81A7-C912-36D2-3FD9C201A825}"/>
                </a:ext>
              </a:extLst>
            </p:cNvPr>
            <p:cNvSpPr/>
            <p:nvPr/>
          </p:nvSpPr>
          <p:spPr>
            <a:xfrm>
              <a:off x="3409084" y="1327994"/>
              <a:ext cx="40149" cy="10049"/>
            </a:xfrm>
            <a:custGeom>
              <a:avLst/>
              <a:gdLst/>
              <a:ahLst/>
              <a:cxnLst/>
              <a:rect l="l" t="t" r="r" b="b"/>
              <a:pathLst>
                <a:path w="1746" h="437" extrusionOk="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36"/>
                    <a:pt x="221" y="436"/>
                  </a:cubicBezTo>
                  <a:lnTo>
                    <a:pt x="1530" y="436"/>
                  </a:lnTo>
                  <a:cubicBezTo>
                    <a:pt x="1646" y="436"/>
                    <a:pt x="1745" y="343"/>
                    <a:pt x="1745" y="221"/>
                  </a:cubicBezTo>
                  <a:cubicBezTo>
                    <a:pt x="1745" y="99"/>
                    <a:pt x="1646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334;p44">
              <a:extLst>
                <a:ext uri="{FF2B5EF4-FFF2-40B4-BE49-F238E27FC236}">
                  <a16:creationId xmlns:a16="http://schemas.microsoft.com/office/drawing/2014/main" id="{55E9EED1-48F0-9DF9-D9E7-E4703E911070}"/>
                </a:ext>
              </a:extLst>
            </p:cNvPr>
            <p:cNvSpPr/>
            <p:nvPr/>
          </p:nvSpPr>
          <p:spPr>
            <a:xfrm>
              <a:off x="3461513" y="1327994"/>
              <a:ext cx="66869" cy="10049"/>
            </a:xfrm>
            <a:custGeom>
              <a:avLst/>
              <a:gdLst/>
              <a:ahLst/>
              <a:cxnLst/>
              <a:rect l="l" t="t" r="r" b="b"/>
              <a:pathLst>
                <a:path w="2908" h="437" extrusionOk="0">
                  <a:moveTo>
                    <a:pt x="215" y="0"/>
                  </a:moveTo>
                  <a:cubicBezTo>
                    <a:pt x="93" y="0"/>
                    <a:pt x="0" y="99"/>
                    <a:pt x="0" y="221"/>
                  </a:cubicBezTo>
                  <a:cubicBezTo>
                    <a:pt x="0" y="343"/>
                    <a:pt x="93" y="436"/>
                    <a:pt x="215" y="436"/>
                  </a:cubicBezTo>
                  <a:lnTo>
                    <a:pt x="2687" y="436"/>
                  </a:lnTo>
                  <a:cubicBezTo>
                    <a:pt x="2809" y="436"/>
                    <a:pt x="2908" y="343"/>
                    <a:pt x="2908" y="221"/>
                  </a:cubicBezTo>
                  <a:cubicBezTo>
                    <a:pt x="2908" y="99"/>
                    <a:pt x="2809" y="0"/>
                    <a:pt x="2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335;p44">
              <a:extLst>
                <a:ext uri="{FF2B5EF4-FFF2-40B4-BE49-F238E27FC236}">
                  <a16:creationId xmlns:a16="http://schemas.microsoft.com/office/drawing/2014/main" id="{86C23E90-D251-05AB-D5D0-4F80FB0ABE8D}"/>
                </a:ext>
              </a:extLst>
            </p:cNvPr>
            <p:cNvSpPr/>
            <p:nvPr/>
          </p:nvSpPr>
          <p:spPr>
            <a:xfrm>
              <a:off x="3539995" y="1327994"/>
              <a:ext cx="63558" cy="10049"/>
            </a:xfrm>
            <a:custGeom>
              <a:avLst/>
              <a:gdLst/>
              <a:ahLst/>
              <a:cxnLst/>
              <a:rect l="l" t="t" r="r" b="b"/>
              <a:pathLst>
                <a:path w="2764" h="437" extrusionOk="0">
                  <a:moveTo>
                    <a:pt x="222" y="0"/>
                  </a:moveTo>
                  <a:cubicBezTo>
                    <a:pt x="100" y="0"/>
                    <a:pt x="1" y="99"/>
                    <a:pt x="1" y="221"/>
                  </a:cubicBezTo>
                  <a:cubicBezTo>
                    <a:pt x="1" y="343"/>
                    <a:pt x="100" y="436"/>
                    <a:pt x="222" y="436"/>
                  </a:cubicBezTo>
                  <a:lnTo>
                    <a:pt x="2548" y="436"/>
                  </a:lnTo>
                  <a:cubicBezTo>
                    <a:pt x="2670" y="436"/>
                    <a:pt x="2763" y="343"/>
                    <a:pt x="2763" y="221"/>
                  </a:cubicBezTo>
                  <a:cubicBezTo>
                    <a:pt x="2763" y="99"/>
                    <a:pt x="2670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309;p44">
            <a:extLst>
              <a:ext uri="{FF2B5EF4-FFF2-40B4-BE49-F238E27FC236}">
                <a16:creationId xmlns:a16="http://schemas.microsoft.com/office/drawing/2014/main" id="{00649EAC-9DF3-93A7-1AFD-C3FA5A21CEE7}"/>
              </a:ext>
            </a:extLst>
          </p:cNvPr>
          <p:cNvSpPr/>
          <p:nvPr/>
        </p:nvSpPr>
        <p:spPr>
          <a:xfrm>
            <a:off x="1017834" y="3897328"/>
            <a:ext cx="343177" cy="240206"/>
          </a:xfrm>
          <a:custGeom>
            <a:avLst/>
            <a:gdLst/>
            <a:ahLst/>
            <a:cxnLst/>
            <a:rect l="l" t="t" r="r" b="b"/>
            <a:pathLst>
              <a:path w="14924" h="10446" extrusionOk="0">
                <a:moveTo>
                  <a:pt x="7270" y="1937"/>
                </a:moveTo>
                <a:lnTo>
                  <a:pt x="7270" y="2664"/>
                </a:lnTo>
                <a:lnTo>
                  <a:pt x="6514" y="2664"/>
                </a:lnTo>
                <a:lnTo>
                  <a:pt x="6514" y="1937"/>
                </a:lnTo>
                <a:close/>
                <a:moveTo>
                  <a:pt x="6078" y="3101"/>
                </a:moveTo>
                <a:lnTo>
                  <a:pt x="6078" y="3804"/>
                </a:lnTo>
                <a:lnTo>
                  <a:pt x="5327" y="3804"/>
                </a:lnTo>
                <a:lnTo>
                  <a:pt x="5327" y="3101"/>
                </a:lnTo>
                <a:close/>
                <a:moveTo>
                  <a:pt x="7270" y="3101"/>
                </a:moveTo>
                <a:lnTo>
                  <a:pt x="7270" y="3804"/>
                </a:lnTo>
                <a:lnTo>
                  <a:pt x="6514" y="3804"/>
                </a:lnTo>
                <a:lnTo>
                  <a:pt x="6514" y="3101"/>
                </a:lnTo>
                <a:close/>
                <a:moveTo>
                  <a:pt x="436" y="3758"/>
                </a:moveTo>
                <a:lnTo>
                  <a:pt x="942" y="5985"/>
                </a:lnTo>
                <a:lnTo>
                  <a:pt x="942" y="6322"/>
                </a:lnTo>
                <a:lnTo>
                  <a:pt x="797" y="6322"/>
                </a:lnTo>
                <a:cubicBezTo>
                  <a:pt x="605" y="6322"/>
                  <a:pt x="436" y="6154"/>
                  <a:pt x="436" y="5939"/>
                </a:cubicBezTo>
                <a:lnTo>
                  <a:pt x="436" y="3758"/>
                </a:lnTo>
                <a:close/>
                <a:moveTo>
                  <a:pt x="12161" y="1524"/>
                </a:moveTo>
                <a:cubicBezTo>
                  <a:pt x="12329" y="1524"/>
                  <a:pt x="12452" y="1647"/>
                  <a:pt x="12452" y="1815"/>
                </a:cubicBezTo>
                <a:lnTo>
                  <a:pt x="12452" y="4578"/>
                </a:lnTo>
                <a:cubicBezTo>
                  <a:pt x="12452" y="4700"/>
                  <a:pt x="12550" y="4799"/>
                  <a:pt x="12673" y="4799"/>
                </a:cubicBezTo>
                <a:cubicBezTo>
                  <a:pt x="12795" y="4799"/>
                  <a:pt x="12888" y="4700"/>
                  <a:pt x="12888" y="4578"/>
                </a:cubicBezTo>
                <a:lnTo>
                  <a:pt x="12888" y="2932"/>
                </a:lnTo>
                <a:cubicBezTo>
                  <a:pt x="12888" y="2763"/>
                  <a:pt x="13033" y="2618"/>
                  <a:pt x="13202" y="2618"/>
                </a:cubicBezTo>
                <a:cubicBezTo>
                  <a:pt x="13277" y="2618"/>
                  <a:pt x="13347" y="2641"/>
                  <a:pt x="13423" y="2688"/>
                </a:cubicBezTo>
                <a:cubicBezTo>
                  <a:pt x="13469" y="2763"/>
                  <a:pt x="13522" y="2833"/>
                  <a:pt x="13522" y="2909"/>
                </a:cubicBezTo>
                <a:lnTo>
                  <a:pt x="13522" y="6904"/>
                </a:lnTo>
                <a:cubicBezTo>
                  <a:pt x="13522" y="7218"/>
                  <a:pt x="13400" y="7509"/>
                  <a:pt x="13179" y="7730"/>
                </a:cubicBezTo>
                <a:cubicBezTo>
                  <a:pt x="13109" y="7829"/>
                  <a:pt x="13056" y="7945"/>
                  <a:pt x="13056" y="8044"/>
                </a:cubicBezTo>
                <a:lnTo>
                  <a:pt x="13056" y="10010"/>
                </a:lnTo>
                <a:lnTo>
                  <a:pt x="10468" y="10010"/>
                </a:lnTo>
                <a:lnTo>
                  <a:pt x="10468" y="8090"/>
                </a:lnTo>
                <a:cubicBezTo>
                  <a:pt x="10468" y="7945"/>
                  <a:pt x="10416" y="7776"/>
                  <a:pt x="10294" y="7707"/>
                </a:cubicBezTo>
                <a:lnTo>
                  <a:pt x="9567" y="7270"/>
                </a:lnTo>
                <a:cubicBezTo>
                  <a:pt x="9329" y="7148"/>
                  <a:pt x="9131" y="6956"/>
                  <a:pt x="8985" y="6735"/>
                </a:cubicBezTo>
                <a:lnTo>
                  <a:pt x="8020" y="5427"/>
                </a:lnTo>
                <a:lnTo>
                  <a:pt x="8165" y="5427"/>
                </a:lnTo>
                <a:cubicBezTo>
                  <a:pt x="8201" y="5421"/>
                  <a:pt x="8236" y="5418"/>
                  <a:pt x="8269" y="5418"/>
                </a:cubicBezTo>
                <a:cubicBezTo>
                  <a:pt x="8371" y="5418"/>
                  <a:pt x="8462" y="5445"/>
                  <a:pt x="8549" y="5502"/>
                </a:cubicBezTo>
                <a:lnTo>
                  <a:pt x="9666" y="6131"/>
                </a:lnTo>
                <a:cubicBezTo>
                  <a:pt x="9704" y="6154"/>
                  <a:pt x="9746" y="6165"/>
                  <a:pt x="9785" y="6165"/>
                </a:cubicBezTo>
                <a:cubicBezTo>
                  <a:pt x="9824" y="6165"/>
                  <a:pt x="9861" y="6154"/>
                  <a:pt x="9887" y="6131"/>
                </a:cubicBezTo>
                <a:cubicBezTo>
                  <a:pt x="9957" y="6084"/>
                  <a:pt x="10003" y="6008"/>
                  <a:pt x="10003" y="5939"/>
                </a:cubicBezTo>
                <a:lnTo>
                  <a:pt x="10003" y="5549"/>
                </a:lnTo>
                <a:cubicBezTo>
                  <a:pt x="10003" y="5526"/>
                  <a:pt x="10003" y="5502"/>
                  <a:pt x="9980" y="5473"/>
                </a:cubicBezTo>
                <a:lnTo>
                  <a:pt x="9131" y="2856"/>
                </a:lnTo>
                <a:cubicBezTo>
                  <a:pt x="9084" y="2688"/>
                  <a:pt x="9183" y="2519"/>
                  <a:pt x="9352" y="2472"/>
                </a:cubicBezTo>
                <a:cubicBezTo>
                  <a:pt x="9382" y="2461"/>
                  <a:pt x="9414" y="2456"/>
                  <a:pt x="9446" y="2456"/>
                </a:cubicBezTo>
                <a:cubicBezTo>
                  <a:pt x="9564" y="2456"/>
                  <a:pt x="9682" y="2531"/>
                  <a:pt x="9741" y="2664"/>
                </a:cubicBezTo>
                <a:lnTo>
                  <a:pt x="10370" y="4630"/>
                </a:lnTo>
                <a:cubicBezTo>
                  <a:pt x="10389" y="4728"/>
                  <a:pt x="10479" y="4781"/>
                  <a:pt x="10566" y="4781"/>
                </a:cubicBezTo>
                <a:cubicBezTo>
                  <a:pt x="10582" y="4781"/>
                  <a:pt x="10598" y="4779"/>
                  <a:pt x="10614" y="4775"/>
                </a:cubicBezTo>
                <a:cubicBezTo>
                  <a:pt x="10707" y="4775"/>
                  <a:pt x="10806" y="4677"/>
                  <a:pt x="10806" y="4578"/>
                </a:cubicBezTo>
                <a:lnTo>
                  <a:pt x="10806" y="1815"/>
                </a:lnTo>
                <a:cubicBezTo>
                  <a:pt x="10806" y="1647"/>
                  <a:pt x="10928" y="1524"/>
                  <a:pt x="11096" y="1524"/>
                </a:cubicBezTo>
                <a:cubicBezTo>
                  <a:pt x="11265" y="1524"/>
                  <a:pt x="11411" y="1647"/>
                  <a:pt x="11411" y="1815"/>
                </a:cubicBezTo>
                <a:lnTo>
                  <a:pt x="11411" y="4578"/>
                </a:lnTo>
                <a:cubicBezTo>
                  <a:pt x="11411" y="4700"/>
                  <a:pt x="11509" y="4799"/>
                  <a:pt x="11632" y="4799"/>
                </a:cubicBezTo>
                <a:cubicBezTo>
                  <a:pt x="11748" y="4799"/>
                  <a:pt x="11847" y="4700"/>
                  <a:pt x="11847" y="4578"/>
                </a:cubicBezTo>
                <a:lnTo>
                  <a:pt x="11847" y="1815"/>
                </a:lnTo>
                <a:cubicBezTo>
                  <a:pt x="11847" y="1647"/>
                  <a:pt x="11992" y="1524"/>
                  <a:pt x="12161" y="1524"/>
                </a:cubicBezTo>
                <a:close/>
                <a:moveTo>
                  <a:pt x="797" y="1"/>
                </a:moveTo>
                <a:cubicBezTo>
                  <a:pt x="361" y="1"/>
                  <a:pt x="0" y="361"/>
                  <a:pt x="0" y="798"/>
                </a:cubicBezTo>
                <a:lnTo>
                  <a:pt x="0" y="5939"/>
                </a:lnTo>
                <a:cubicBezTo>
                  <a:pt x="0" y="6398"/>
                  <a:pt x="361" y="6759"/>
                  <a:pt x="797" y="6759"/>
                </a:cubicBezTo>
                <a:lnTo>
                  <a:pt x="942" y="6759"/>
                </a:lnTo>
                <a:lnTo>
                  <a:pt x="942" y="6904"/>
                </a:lnTo>
                <a:cubicBezTo>
                  <a:pt x="942" y="7340"/>
                  <a:pt x="1088" y="7730"/>
                  <a:pt x="1378" y="8044"/>
                </a:cubicBezTo>
                <a:lnTo>
                  <a:pt x="1402" y="8044"/>
                </a:lnTo>
                <a:lnTo>
                  <a:pt x="1402" y="8916"/>
                </a:lnTo>
                <a:cubicBezTo>
                  <a:pt x="1402" y="9038"/>
                  <a:pt x="1501" y="9137"/>
                  <a:pt x="1623" y="9137"/>
                </a:cubicBezTo>
                <a:cubicBezTo>
                  <a:pt x="1745" y="9137"/>
                  <a:pt x="1838" y="9038"/>
                  <a:pt x="1838" y="8916"/>
                </a:cubicBezTo>
                <a:lnTo>
                  <a:pt x="1838" y="8044"/>
                </a:lnTo>
                <a:cubicBezTo>
                  <a:pt x="1838" y="7945"/>
                  <a:pt x="1791" y="7829"/>
                  <a:pt x="1692" y="7730"/>
                </a:cubicBezTo>
                <a:cubicBezTo>
                  <a:pt x="1501" y="7509"/>
                  <a:pt x="1378" y="7218"/>
                  <a:pt x="1378" y="6904"/>
                </a:cubicBezTo>
                <a:lnTo>
                  <a:pt x="1378" y="5962"/>
                </a:lnTo>
                <a:lnTo>
                  <a:pt x="1378" y="5910"/>
                </a:lnTo>
                <a:lnTo>
                  <a:pt x="820" y="3467"/>
                </a:lnTo>
                <a:cubicBezTo>
                  <a:pt x="797" y="3391"/>
                  <a:pt x="820" y="3292"/>
                  <a:pt x="872" y="3223"/>
                </a:cubicBezTo>
                <a:cubicBezTo>
                  <a:pt x="896" y="3176"/>
                  <a:pt x="965" y="3124"/>
                  <a:pt x="1041" y="3101"/>
                </a:cubicBezTo>
                <a:cubicBezTo>
                  <a:pt x="1066" y="3094"/>
                  <a:pt x="1090" y="3091"/>
                  <a:pt x="1112" y="3091"/>
                </a:cubicBezTo>
                <a:cubicBezTo>
                  <a:pt x="1174" y="3091"/>
                  <a:pt x="1228" y="3113"/>
                  <a:pt x="1280" y="3147"/>
                </a:cubicBezTo>
                <a:cubicBezTo>
                  <a:pt x="1355" y="3176"/>
                  <a:pt x="1402" y="3246"/>
                  <a:pt x="1425" y="3322"/>
                </a:cubicBezTo>
                <a:lnTo>
                  <a:pt x="1745" y="4723"/>
                </a:lnTo>
                <a:cubicBezTo>
                  <a:pt x="1765" y="4828"/>
                  <a:pt x="1836" y="4898"/>
                  <a:pt x="1918" y="4898"/>
                </a:cubicBezTo>
                <a:cubicBezTo>
                  <a:pt x="1931" y="4898"/>
                  <a:pt x="1946" y="4896"/>
                  <a:pt x="1960" y="4892"/>
                </a:cubicBezTo>
                <a:cubicBezTo>
                  <a:pt x="2082" y="4892"/>
                  <a:pt x="2152" y="4799"/>
                  <a:pt x="2152" y="4677"/>
                </a:cubicBezTo>
                <a:lnTo>
                  <a:pt x="2152" y="1815"/>
                </a:lnTo>
                <a:cubicBezTo>
                  <a:pt x="2152" y="1647"/>
                  <a:pt x="2297" y="1524"/>
                  <a:pt x="2472" y="1524"/>
                </a:cubicBezTo>
                <a:cubicBezTo>
                  <a:pt x="2640" y="1524"/>
                  <a:pt x="2786" y="1647"/>
                  <a:pt x="2786" y="1815"/>
                </a:cubicBezTo>
                <a:lnTo>
                  <a:pt x="2786" y="4578"/>
                </a:lnTo>
                <a:cubicBezTo>
                  <a:pt x="2786" y="4700"/>
                  <a:pt x="2879" y="4799"/>
                  <a:pt x="3001" y="4799"/>
                </a:cubicBezTo>
                <a:cubicBezTo>
                  <a:pt x="3123" y="4799"/>
                  <a:pt x="3222" y="4700"/>
                  <a:pt x="3222" y="4578"/>
                </a:cubicBezTo>
                <a:lnTo>
                  <a:pt x="3222" y="1815"/>
                </a:lnTo>
                <a:cubicBezTo>
                  <a:pt x="3222" y="1647"/>
                  <a:pt x="3367" y="1524"/>
                  <a:pt x="3536" y="1524"/>
                </a:cubicBezTo>
                <a:cubicBezTo>
                  <a:pt x="3705" y="1524"/>
                  <a:pt x="3827" y="1647"/>
                  <a:pt x="3827" y="1815"/>
                </a:cubicBezTo>
                <a:lnTo>
                  <a:pt x="3827" y="4578"/>
                </a:lnTo>
                <a:cubicBezTo>
                  <a:pt x="3827" y="4700"/>
                  <a:pt x="3926" y="4799"/>
                  <a:pt x="4042" y="4799"/>
                </a:cubicBezTo>
                <a:cubicBezTo>
                  <a:pt x="4164" y="4799"/>
                  <a:pt x="4263" y="4700"/>
                  <a:pt x="4263" y="4578"/>
                </a:cubicBezTo>
                <a:lnTo>
                  <a:pt x="4263" y="2496"/>
                </a:lnTo>
                <a:cubicBezTo>
                  <a:pt x="4263" y="2420"/>
                  <a:pt x="4310" y="2327"/>
                  <a:pt x="4362" y="2275"/>
                </a:cubicBezTo>
                <a:cubicBezTo>
                  <a:pt x="4432" y="2228"/>
                  <a:pt x="4507" y="2182"/>
                  <a:pt x="4600" y="2182"/>
                </a:cubicBezTo>
                <a:cubicBezTo>
                  <a:pt x="4746" y="2205"/>
                  <a:pt x="4891" y="2350"/>
                  <a:pt x="4891" y="2519"/>
                </a:cubicBezTo>
                <a:lnTo>
                  <a:pt x="4891" y="5863"/>
                </a:lnTo>
                <a:cubicBezTo>
                  <a:pt x="4891" y="5962"/>
                  <a:pt x="4943" y="6055"/>
                  <a:pt x="5013" y="6107"/>
                </a:cubicBezTo>
                <a:cubicBezTo>
                  <a:pt x="5063" y="6131"/>
                  <a:pt x="5111" y="6142"/>
                  <a:pt x="5159" y="6142"/>
                </a:cubicBezTo>
                <a:cubicBezTo>
                  <a:pt x="5207" y="6142"/>
                  <a:pt x="5255" y="6131"/>
                  <a:pt x="5304" y="6107"/>
                </a:cubicBezTo>
                <a:lnTo>
                  <a:pt x="6345" y="5526"/>
                </a:lnTo>
                <a:cubicBezTo>
                  <a:pt x="6420" y="5469"/>
                  <a:pt x="6521" y="5441"/>
                  <a:pt x="6618" y="5441"/>
                </a:cubicBezTo>
                <a:cubicBezTo>
                  <a:pt x="6650" y="5441"/>
                  <a:pt x="6681" y="5444"/>
                  <a:pt x="6711" y="5450"/>
                </a:cubicBezTo>
                <a:lnTo>
                  <a:pt x="6880" y="5450"/>
                </a:lnTo>
                <a:lnTo>
                  <a:pt x="5909" y="6782"/>
                </a:lnTo>
                <a:cubicBezTo>
                  <a:pt x="5740" y="7003"/>
                  <a:pt x="5548" y="7172"/>
                  <a:pt x="5327" y="7317"/>
                </a:cubicBezTo>
                <a:lnTo>
                  <a:pt x="4600" y="7730"/>
                </a:lnTo>
                <a:cubicBezTo>
                  <a:pt x="4507" y="7800"/>
                  <a:pt x="4432" y="7922"/>
                  <a:pt x="4432" y="8044"/>
                </a:cubicBezTo>
                <a:lnTo>
                  <a:pt x="4432" y="10010"/>
                </a:lnTo>
                <a:lnTo>
                  <a:pt x="1838" y="10010"/>
                </a:lnTo>
                <a:lnTo>
                  <a:pt x="1838" y="9957"/>
                </a:lnTo>
                <a:cubicBezTo>
                  <a:pt x="1838" y="9835"/>
                  <a:pt x="1745" y="9742"/>
                  <a:pt x="1623" y="9742"/>
                </a:cubicBezTo>
                <a:cubicBezTo>
                  <a:pt x="1501" y="9742"/>
                  <a:pt x="1402" y="9835"/>
                  <a:pt x="1402" y="9957"/>
                </a:cubicBezTo>
                <a:lnTo>
                  <a:pt x="1402" y="10079"/>
                </a:lnTo>
                <a:cubicBezTo>
                  <a:pt x="1402" y="10271"/>
                  <a:pt x="1547" y="10446"/>
                  <a:pt x="1768" y="10446"/>
                </a:cubicBezTo>
                <a:lnTo>
                  <a:pt x="4507" y="10446"/>
                </a:lnTo>
                <a:cubicBezTo>
                  <a:pt x="4699" y="10446"/>
                  <a:pt x="4868" y="10271"/>
                  <a:pt x="4868" y="10079"/>
                </a:cubicBezTo>
                <a:lnTo>
                  <a:pt x="4868" y="8090"/>
                </a:lnTo>
                <a:lnTo>
                  <a:pt x="5548" y="7683"/>
                </a:lnTo>
                <a:cubicBezTo>
                  <a:pt x="5816" y="7509"/>
                  <a:pt x="6054" y="7294"/>
                  <a:pt x="6275" y="7026"/>
                </a:cubicBezTo>
                <a:lnTo>
                  <a:pt x="6467" y="6759"/>
                </a:lnTo>
                <a:lnTo>
                  <a:pt x="8433" y="6759"/>
                </a:lnTo>
                <a:lnTo>
                  <a:pt x="8625" y="7003"/>
                </a:lnTo>
                <a:cubicBezTo>
                  <a:pt x="8817" y="7270"/>
                  <a:pt x="9061" y="7486"/>
                  <a:pt x="9352" y="7654"/>
                </a:cubicBezTo>
                <a:lnTo>
                  <a:pt x="10032" y="8044"/>
                </a:lnTo>
                <a:lnTo>
                  <a:pt x="10032" y="8090"/>
                </a:lnTo>
                <a:lnTo>
                  <a:pt x="10032" y="10079"/>
                </a:lnTo>
                <a:cubicBezTo>
                  <a:pt x="10032" y="10271"/>
                  <a:pt x="10201" y="10446"/>
                  <a:pt x="10393" y="10446"/>
                </a:cubicBezTo>
                <a:lnTo>
                  <a:pt x="13132" y="10446"/>
                </a:lnTo>
                <a:cubicBezTo>
                  <a:pt x="13324" y="10446"/>
                  <a:pt x="13493" y="10271"/>
                  <a:pt x="13493" y="10079"/>
                </a:cubicBezTo>
                <a:lnTo>
                  <a:pt x="13493" y="8044"/>
                </a:lnTo>
                <a:cubicBezTo>
                  <a:pt x="13783" y="7730"/>
                  <a:pt x="13958" y="7340"/>
                  <a:pt x="13958" y="6904"/>
                </a:cubicBezTo>
                <a:lnTo>
                  <a:pt x="13958" y="6759"/>
                </a:lnTo>
                <a:lnTo>
                  <a:pt x="14126" y="6759"/>
                </a:lnTo>
                <a:cubicBezTo>
                  <a:pt x="14563" y="6759"/>
                  <a:pt x="14923" y="6398"/>
                  <a:pt x="14923" y="5939"/>
                </a:cubicBezTo>
                <a:lnTo>
                  <a:pt x="14923" y="798"/>
                </a:lnTo>
                <a:cubicBezTo>
                  <a:pt x="14923" y="361"/>
                  <a:pt x="14563" y="1"/>
                  <a:pt x="14126" y="1"/>
                </a:cubicBezTo>
                <a:lnTo>
                  <a:pt x="12475" y="1"/>
                </a:lnTo>
                <a:cubicBezTo>
                  <a:pt x="12359" y="1"/>
                  <a:pt x="12260" y="94"/>
                  <a:pt x="12260" y="216"/>
                </a:cubicBezTo>
                <a:cubicBezTo>
                  <a:pt x="12260" y="338"/>
                  <a:pt x="12359" y="437"/>
                  <a:pt x="12475" y="437"/>
                </a:cubicBezTo>
                <a:lnTo>
                  <a:pt x="14126" y="437"/>
                </a:lnTo>
                <a:cubicBezTo>
                  <a:pt x="14318" y="437"/>
                  <a:pt x="14487" y="606"/>
                  <a:pt x="14487" y="798"/>
                </a:cubicBezTo>
                <a:lnTo>
                  <a:pt x="14487" y="5939"/>
                </a:lnTo>
                <a:cubicBezTo>
                  <a:pt x="14487" y="6154"/>
                  <a:pt x="14318" y="6322"/>
                  <a:pt x="14126" y="6322"/>
                </a:cubicBezTo>
                <a:lnTo>
                  <a:pt x="13958" y="6322"/>
                </a:lnTo>
                <a:lnTo>
                  <a:pt x="13958" y="2909"/>
                </a:lnTo>
                <a:cubicBezTo>
                  <a:pt x="13958" y="2711"/>
                  <a:pt x="13882" y="2519"/>
                  <a:pt x="13737" y="2374"/>
                </a:cubicBezTo>
                <a:cubicBezTo>
                  <a:pt x="13590" y="2247"/>
                  <a:pt x="13442" y="2177"/>
                  <a:pt x="13260" y="2177"/>
                </a:cubicBezTo>
                <a:cubicBezTo>
                  <a:pt x="13234" y="2177"/>
                  <a:pt x="13206" y="2179"/>
                  <a:pt x="13179" y="2182"/>
                </a:cubicBezTo>
                <a:cubicBezTo>
                  <a:pt x="13085" y="2182"/>
                  <a:pt x="12987" y="2205"/>
                  <a:pt x="12888" y="2228"/>
                </a:cubicBezTo>
                <a:lnTo>
                  <a:pt x="12888" y="1815"/>
                </a:lnTo>
                <a:cubicBezTo>
                  <a:pt x="12888" y="1402"/>
                  <a:pt x="12574" y="1088"/>
                  <a:pt x="12161" y="1088"/>
                </a:cubicBezTo>
                <a:cubicBezTo>
                  <a:pt x="11946" y="1088"/>
                  <a:pt x="11777" y="1164"/>
                  <a:pt x="11632" y="1309"/>
                </a:cubicBezTo>
                <a:cubicBezTo>
                  <a:pt x="11486" y="1164"/>
                  <a:pt x="11312" y="1088"/>
                  <a:pt x="11096" y="1088"/>
                </a:cubicBezTo>
                <a:cubicBezTo>
                  <a:pt x="10684" y="1088"/>
                  <a:pt x="10370" y="1402"/>
                  <a:pt x="10370" y="1815"/>
                </a:cubicBezTo>
                <a:lnTo>
                  <a:pt x="10370" y="3176"/>
                </a:lnTo>
                <a:lnTo>
                  <a:pt x="10149" y="2542"/>
                </a:lnTo>
                <a:cubicBezTo>
                  <a:pt x="10056" y="2212"/>
                  <a:pt x="9758" y="2023"/>
                  <a:pt x="9443" y="2023"/>
                </a:cubicBezTo>
                <a:cubicBezTo>
                  <a:pt x="9364" y="2023"/>
                  <a:pt x="9284" y="2035"/>
                  <a:pt x="9206" y="2060"/>
                </a:cubicBezTo>
                <a:cubicBezTo>
                  <a:pt x="8817" y="2182"/>
                  <a:pt x="8602" y="2595"/>
                  <a:pt x="8724" y="3002"/>
                </a:cubicBezTo>
                <a:lnTo>
                  <a:pt x="9567" y="5572"/>
                </a:lnTo>
                <a:lnTo>
                  <a:pt x="8770" y="5113"/>
                </a:lnTo>
                <a:cubicBezTo>
                  <a:pt x="8611" y="5031"/>
                  <a:pt x="8432" y="4985"/>
                  <a:pt x="8252" y="4985"/>
                </a:cubicBezTo>
                <a:cubicBezTo>
                  <a:pt x="8216" y="4985"/>
                  <a:pt x="8179" y="4987"/>
                  <a:pt x="8142" y="4991"/>
                </a:cubicBezTo>
                <a:lnTo>
                  <a:pt x="7968" y="4991"/>
                </a:lnTo>
                <a:cubicBezTo>
                  <a:pt x="7799" y="5014"/>
                  <a:pt x="7677" y="5113"/>
                  <a:pt x="7607" y="5258"/>
                </a:cubicBezTo>
                <a:cubicBezTo>
                  <a:pt x="7531" y="5404"/>
                  <a:pt x="7561" y="5572"/>
                  <a:pt x="7654" y="5694"/>
                </a:cubicBezTo>
                <a:lnTo>
                  <a:pt x="8113" y="6322"/>
                </a:lnTo>
                <a:lnTo>
                  <a:pt x="6804" y="6322"/>
                </a:lnTo>
                <a:lnTo>
                  <a:pt x="7241" y="5718"/>
                </a:lnTo>
                <a:cubicBezTo>
                  <a:pt x="7316" y="5595"/>
                  <a:pt x="7340" y="5427"/>
                  <a:pt x="7293" y="5281"/>
                </a:cubicBezTo>
                <a:cubicBezTo>
                  <a:pt x="7217" y="5136"/>
                  <a:pt x="7072" y="5037"/>
                  <a:pt x="6927" y="5037"/>
                </a:cubicBezTo>
                <a:lnTo>
                  <a:pt x="6758" y="5014"/>
                </a:lnTo>
                <a:cubicBezTo>
                  <a:pt x="6721" y="5010"/>
                  <a:pt x="6685" y="5008"/>
                  <a:pt x="6648" y="5008"/>
                </a:cubicBezTo>
                <a:cubicBezTo>
                  <a:pt x="6468" y="5008"/>
                  <a:pt x="6289" y="5054"/>
                  <a:pt x="6130" y="5136"/>
                </a:cubicBezTo>
                <a:lnTo>
                  <a:pt x="5327" y="5595"/>
                </a:lnTo>
                <a:lnTo>
                  <a:pt x="5327" y="4240"/>
                </a:lnTo>
                <a:lnTo>
                  <a:pt x="6078" y="4240"/>
                </a:lnTo>
                <a:lnTo>
                  <a:pt x="6078" y="4601"/>
                </a:lnTo>
                <a:cubicBezTo>
                  <a:pt x="6078" y="4723"/>
                  <a:pt x="6176" y="4822"/>
                  <a:pt x="6299" y="4822"/>
                </a:cubicBezTo>
                <a:cubicBezTo>
                  <a:pt x="6421" y="4822"/>
                  <a:pt x="6514" y="4723"/>
                  <a:pt x="6514" y="4601"/>
                </a:cubicBezTo>
                <a:lnTo>
                  <a:pt x="6514" y="4240"/>
                </a:lnTo>
                <a:lnTo>
                  <a:pt x="7270" y="4240"/>
                </a:lnTo>
                <a:lnTo>
                  <a:pt x="7270" y="4601"/>
                </a:lnTo>
                <a:cubicBezTo>
                  <a:pt x="7270" y="4723"/>
                  <a:pt x="7363" y="4822"/>
                  <a:pt x="7485" y="4822"/>
                </a:cubicBezTo>
                <a:cubicBezTo>
                  <a:pt x="7607" y="4822"/>
                  <a:pt x="7706" y="4723"/>
                  <a:pt x="7706" y="4601"/>
                </a:cubicBezTo>
                <a:lnTo>
                  <a:pt x="7706" y="4240"/>
                </a:lnTo>
                <a:lnTo>
                  <a:pt x="8235" y="4240"/>
                </a:lnTo>
                <a:cubicBezTo>
                  <a:pt x="8357" y="4240"/>
                  <a:pt x="8456" y="4142"/>
                  <a:pt x="8456" y="4019"/>
                </a:cubicBezTo>
                <a:cubicBezTo>
                  <a:pt x="8456" y="3903"/>
                  <a:pt x="8357" y="3804"/>
                  <a:pt x="8235" y="3804"/>
                </a:cubicBezTo>
                <a:lnTo>
                  <a:pt x="7706" y="3804"/>
                </a:lnTo>
                <a:lnTo>
                  <a:pt x="7706" y="3101"/>
                </a:lnTo>
                <a:lnTo>
                  <a:pt x="7822" y="3101"/>
                </a:lnTo>
                <a:cubicBezTo>
                  <a:pt x="7944" y="3101"/>
                  <a:pt x="8043" y="3002"/>
                  <a:pt x="8043" y="2885"/>
                </a:cubicBezTo>
                <a:cubicBezTo>
                  <a:pt x="8043" y="2763"/>
                  <a:pt x="7944" y="2664"/>
                  <a:pt x="7822" y="2664"/>
                </a:cubicBezTo>
                <a:lnTo>
                  <a:pt x="7706" y="2664"/>
                </a:lnTo>
                <a:lnTo>
                  <a:pt x="7706" y="1937"/>
                </a:lnTo>
                <a:lnTo>
                  <a:pt x="8648" y="1937"/>
                </a:lnTo>
                <a:cubicBezTo>
                  <a:pt x="8770" y="1937"/>
                  <a:pt x="8869" y="1839"/>
                  <a:pt x="8869" y="1722"/>
                </a:cubicBezTo>
                <a:cubicBezTo>
                  <a:pt x="8869" y="1600"/>
                  <a:pt x="8770" y="1501"/>
                  <a:pt x="8648" y="1501"/>
                </a:cubicBezTo>
                <a:lnTo>
                  <a:pt x="7706" y="1501"/>
                </a:lnTo>
                <a:lnTo>
                  <a:pt x="7706" y="1356"/>
                </a:lnTo>
                <a:cubicBezTo>
                  <a:pt x="7706" y="1234"/>
                  <a:pt x="7607" y="1141"/>
                  <a:pt x="7485" y="1141"/>
                </a:cubicBezTo>
                <a:cubicBezTo>
                  <a:pt x="7363" y="1141"/>
                  <a:pt x="7270" y="1234"/>
                  <a:pt x="7270" y="1356"/>
                </a:cubicBezTo>
                <a:lnTo>
                  <a:pt x="7270" y="1501"/>
                </a:lnTo>
                <a:lnTo>
                  <a:pt x="6514" y="1501"/>
                </a:lnTo>
                <a:lnTo>
                  <a:pt x="6514" y="1356"/>
                </a:lnTo>
                <a:cubicBezTo>
                  <a:pt x="6514" y="1234"/>
                  <a:pt x="6421" y="1141"/>
                  <a:pt x="6299" y="1141"/>
                </a:cubicBezTo>
                <a:cubicBezTo>
                  <a:pt x="6176" y="1141"/>
                  <a:pt x="6078" y="1234"/>
                  <a:pt x="6078" y="1356"/>
                </a:cubicBezTo>
                <a:lnTo>
                  <a:pt x="6078" y="1501"/>
                </a:lnTo>
                <a:lnTo>
                  <a:pt x="5862" y="1501"/>
                </a:lnTo>
                <a:cubicBezTo>
                  <a:pt x="5740" y="1501"/>
                  <a:pt x="5641" y="1600"/>
                  <a:pt x="5641" y="1722"/>
                </a:cubicBezTo>
                <a:cubicBezTo>
                  <a:pt x="5641" y="1839"/>
                  <a:pt x="5740" y="1937"/>
                  <a:pt x="5862" y="1937"/>
                </a:cubicBezTo>
                <a:lnTo>
                  <a:pt x="6078" y="1937"/>
                </a:lnTo>
                <a:lnTo>
                  <a:pt x="6078" y="2664"/>
                </a:lnTo>
                <a:lnTo>
                  <a:pt x="5327" y="2664"/>
                </a:lnTo>
                <a:lnTo>
                  <a:pt x="5327" y="2519"/>
                </a:lnTo>
                <a:cubicBezTo>
                  <a:pt x="5327" y="2106"/>
                  <a:pt x="5013" y="1769"/>
                  <a:pt x="4600" y="1745"/>
                </a:cubicBezTo>
                <a:cubicBezTo>
                  <a:pt x="4478" y="1745"/>
                  <a:pt x="4385" y="1769"/>
                  <a:pt x="4263" y="1815"/>
                </a:cubicBezTo>
                <a:cubicBezTo>
                  <a:pt x="4263" y="1402"/>
                  <a:pt x="3926" y="1088"/>
                  <a:pt x="3536" y="1088"/>
                </a:cubicBezTo>
                <a:cubicBezTo>
                  <a:pt x="3315" y="1088"/>
                  <a:pt x="3123" y="1164"/>
                  <a:pt x="3001" y="1309"/>
                </a:cubicBezTo>
                <a:cubicBezTo>
                  <a:pt x="2856" y="1164"/>
                  <a:pt x="2687" y="1088"/>
                  <a:pt x="2472" y="1088"/>
                </a:cubicBezTo>
                <a:cubicBezTo>
                  <a:pt x="2059" y="1088"/>
                  <a:pt x="1716" y="1402"/>
                  <a:pt x="1716" y="1815"/>
                </a:cubicBezTo>
                <a:lnTo>
                  <a:pt x="1716" y="2978"/>
                </a:lnTo>
                <a:cubicBezTo>
                  <a:pt x="1669" y="2885"/>
                  <a:pt x="1599" y="2810"/>
                  <a:pt x="1524" y="2763"/>
                </a:cubicBezTo>
                <a:cubicBezTo>
                  <a:pt x="1400" y="2691"/>
                  <a:pt x="1263" y="2646"/>
                  <a:pt x="1121" y="2646"/>
                </a:cubicBezTo>
                <a:cubicBezTo>
                  <a:pt x="1070" y="2646"/>
                  <a:pt x="1018" y="2652"/>
                  <a:pt x="965" y="2664"/>
                </a:cubicBezTo>
                <a:cubicBezTo>
                  <a:pt x="727" y="2740"/>
                  <a:pt x="529" y="2885"/>
                  <a:pt x="436" y="3101"/>
                </a:cubicBezTo>
                <a:lnTo>
                  <a:pt x="436" y="1937"/>
                </a:lnTo>
                <a:lnTo>
                  <a:pt x="1332" y="1937"/>
                </a:lnTo>
                <a:cubicBezTo>
                  <a:pt x="1454" y="1937"/>
                  <a:pt x="1547" y="1839"/>
                  <a:pt x="1547" y="1722"/>
                </a:cubicBezTo>
                <a:cubicBezTo>
                  <a:pt x="1547" y="1600"/>
                  <a:pt x="1454" y="1501"/>
                  <a:pt x="1332" y="1501"/>
                </a:cubicBezTo>
                <a:lnTo>
                  <a:pt x="436" y="1501"/>
                </a:lnTo>
                <a:lnTo>
                  <a:pt x="436" y="798"/>
                </a:lnTo>
                <a:cubicBezTo>
                  <a:pt x="436" y="606"/>
                  <a:pt x="605" y="437"/>
                  <a:pt x="797" y="437"/>
                </a:cubicBezTo>
                <a:lnTo>
                  <a:pt x="11387" y="437"/>
                </a:lnTo>
                <a:cubicBezTo>
                  <a:pt x="11509" y="437"/>
                  <a:pt x="11602" y="338"/>
                  <a:pt x="11602" y="216"/>
                </a:cubicBezTo>
                <a:cubicBezTo>
                  <a:pt x="11602" y="94"/>
                  <a:pt x="11509" y="1"/>
                  <a:pt x="113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302;p44">
            <a:extLst>
              <a:ext uri="{FF2B5EF4-FFF2-40B4-BE49-F238E27FC236}">
                <a16:creationId xmlns:a16="http://schemas.microsoft.com/office/drawing/2014/main" id="{5285F8A7-3E90-1C97-A5A4-68CC820723F4}"/>
              </a:ext>
            </a:extLst>
          </p:cNvPr>
          <p:cNvSpPr txBox="1">
            <a:spLocks/>
          </p:cNvSpPr>
          <p:nvPr/>
        </p:nvSpPr>
        <p:spPr>
          <a:xfrm>
            <a:off x="1556511" y="3014326"/>
            <a:ext cx="2529713" cy="38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200" dirty="0" err="1"/>
              <a:t>Transiton</a:t>
            </a:r>
            <a:r>
              <a:rPr lang="en-ID" sz="1200" dirty="0"/>
              <a:t>-</a:t>
            </a:r>
            <a:r>
              <a:rPr lang="en-ID" sz="1200" dirty="0" err="1"/>
              <a:t>timming</a:t>
            </a:r>
            <a:r>
              <a:rPr lang="en-ID" sz="1200" dirty="0"/>
              <a:t>-function,</a:t>
            </a:r>
          </a:p>
        </p:txBody>
      </p:sp>
      <p:sp>
        <p:nvSpPr>
          <p:cNvPr id="1289" name="Google Shape;1304;p44">
            <a:extLst>
              <a:ext uri="{FF2B5EF4-FFF2-40B4-BE49-F238E27FC236}">
                <a16:creationId xmlns:a16="http://schemas.microsoft.com/office/drawing/2014/main" id="{6D4A0F57-B306-4EC6-23BD-B08602C1DB19}"/>
              </a:ext>
            </a:extLst>
          </p:cNvPr>
          <p:cNvSpPr txBox="1">
            <a:spLocks/>
          </p:cNvSpPr>
          <p:nvPr/>
        </p:nvSpPr>
        <p:spPr>
          <a:xfrm>
            <a:off x="3918791" y="2989502"/>
            <a:ext cx="4766400" cy="41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i-FI" sz="1200" dirty="0"/>
              <a:t>Menentukan jenis perubahan kecepatan selama transisi.</a:t>
            </a:r>
            <a:endParaRPr lang="en-GB" sz="1200" dirty="0"/>
          </a:p>
        </p:txBody>
      </p:sp>
      <p:sp>
        <p:nvSpPr>
          <p:cNvPr id="1290" name="Google Shape;1302;p44">
            <a:extLst>
              <a:ext uri="{FF2B5EF4-FFF2-40B4-BE49-F238E27FC236}">
                <a16:creationId xmlns:a16="http://schemas.microsoft.com/office/drawing/2014/main" id="{14A4AF6A-642A-325F-90C5-83B0F4195242}"/>
              </a:ext>
            </a:extLst>
          </p:cNvPr>
          <p:cNvSpPr txBox="1">
            <a:spLocks/>
          </p:cNvSpPr>
          <p:nvPr/>
        </p:nvSpPr>
        <p:spPr>
          <a:xfrm>
            <a:off x="1555372" y="3872718"/>
            <a:ext cx="1639520" cy="38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200" dirty="0" err="1"/>
              <a:t>Transiton</a:t>
            </a:r>
            <a:r>
              <a:rPr lang="en-ID" sz="1200" dirty="0"/>
              <a:t>-delay,</a:t>
            </a:r>
          </a:p>
        </p:txBody>
      </p:sp>
      <p:sp>
        <p:nvSpPr>
          <p:cNvPr id="1291" name="Google Shape;1304;p44">
            <a:extLst>
              <a:ext uri="{FF2B5EF4-FFF2-40B4-BE49-F238E27FC236}">
                <a16:creationId xmlns:a16="http://schemas.microsoft.com/office/drawing/2014/main" id="{9394C876-0398-5BB7-159B-70BFE3848CE2}"/>
              </a:ext>
            </a:extLst>
          </p:cNvPr>
          <p:cNvSpPr txBox="1">
            <a:spLocks/>
          </p:cNvSpPr>
          <p:nvPr/>
        </p:nvSpPr>
        <p:spPr>
          <a:xfrm>
            <a:off x="2937716" y="3854891"/>
            <a:ext cx="4766400" cy="41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i-FI" sz="1200" dirty="0"/>
              <a:t>Menunda awal transisi.</a:t>
            </a:r>
            <a:endParaRPr lang="en-GB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Transition sederhana</a:t>
            </a:r>
            <a:endParaRPr sz="2400" dirty="0"/>
          </a:p>
        </p:txBody>
      </p:sp>
      <p:sp>
        <p:nvSpPr>
          <p:cNvPr id="1346" name="Google Shape;1346;p45"/>
          <p:cNvSpPr txBox="1">
            <a:spLocks noGrp="1"/>
          </p:cNvSpPr>
          <p:nvPr>
            <p:ph type="subTitle" idx="6"/>
          </p:nvPr>
        </p:nvSpPr>
        <p:spPr>
          <a:xfrm>
            <a:off x="5051075" y="1371286"/>
            <a:ext cx="1226975" cy="404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Hasilnya :</a:t>
            </a:r>
            <a:endParaRPr sz="1400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EAA31211-A401-EC2D-610B-B3B7DC53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5" y="950456"/>
            <a:ext cx="3956775" cy="639819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95B9EBD1-ECBA-336D-A662-B99F23845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55" y="1637900"/>
            <a:ext cx="2995179" cy="3187938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6BEB92E2-38ED-E538-F611-706B3D994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462" y="1779393"/>
            <a:ext cx="4064163" cy="567990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6541B210-2EE6-9F9A-BF8F-37D67D9E8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462" y="2347383"/>
            <a:ext cx="4064163" cy="597996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70A9BF13-19A4-6A77-F520-F14AB81C0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461" y="2939205"/>
            <a:ext cx="4064163" cy="585328"/>
          </a:xfrm>
          <a:prstGeom prst="rect">
            <a:avLst/>
          </a:prstGeom>
        </p:spPr>
      </p:pic>
      <p:sp>
        <p:nvSpPr>
          <p:cNvPr id="22" name="Google Shape;1076;p43">
            <a:extLst>
              <a:ext uri="{FF2B5EF4-FFF2-40B4-BE49-F238E27FC236}">
                <a16:creationId xmlns:a16="http://schemas.microsoft.com/office/drawing/2014/main" id="{A87A10DC-9871-BD09-CCA4-24E5C89D3AA4}"/>
              </a:ext>
            </a:extLst>
          </p:cNvPr>
          <p:cNvSpPr txBox="1">
            <a:spLocks/>
          </p:cNvSpPr>
          <p:nvPr/>
        </p:nvSpPr>
        <p:spPr>
          <a:xfrm>
            <a:off x="4462460" y="3594420"/>
            <a:ext cx="4262440" cy="104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Jadi, </a:t>
            </a:r>
            <a:r>
              <a:rPr lang="en-ID" sz="1200" dirty="0" err="1"/>
              <a:t>ketika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mengarahkan</a:t>
            </a:r>
            <a:r>
              <a:rPr lang="en-ID" sz="1200" dirty="0"/>
              <a:t> </a:t>
            </a:r>
            <a:r>
              <a:rPr lang="en-ID" sz="1200" dirty="0" err="1"/>
              <a:t>kursor</a:t>
            </a:r>
            <a:r>
              <a:rPr lang="en-ID" sz="1200" dirty="0"/>
              <a:t> mouse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"container2", </a:t>
            </a:r>
            <a:r>
              <a:rPr lang="en-ID" sz="1200" dirty="0" err="1"/>
              <a:t>kotak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memutar</a:t>
            </a:r>
            <a:r>
              <a:rPr lang="en-ID" sz="1200" dirty="0"/>
              <a:t> 180 </a:t>
            </a:r>
            <a:r>
              <a:rPr lang="en-ID" sz="1200" dirty="0" err="1"/>
              <a:t>derajat</a:t>
            </a:r>
            <a:r>
              <a:rPr lang="en-ID" sz="1200" dirty="0"/>
              <a:t>, </a:t>
            </a:r>
            <a:r>
              <a:rPr lang="en-ID" sz="1200" dirty="0" err="1"/>
              <a:t>bergeser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sebelah</a:t>
            </a:r>
            <a:r>
              <a:rPr lang="en-ID" sz="1200" dirty="0"/>
              <a:t> </a:t>
            </a:r>
            <a:r>
              <a:rPr lang="en-ID" sz="1200" dirty="0" err="1"/>
              <a:t>kanan</a:t>
            </a:r>
            <a:r>
              <a:rPr lang="en-ID" sz="1200" dirty="0"/>
              <a:t>, dan </a:t>
            </a:r>
            <a:r>
              <a:rPr lang="en-ID" sz="1200" dirty="0" err="1"/>
              <a:t>mengubah</a:t>
            </a:r>
            <a:r>
              <a:rPr lang="en-ID" sz="1200" dirty="0"/>
              <a:t> </a:t>
            </a:r>
            <a:r>
              <a:rPr lang="en-ID" sz="1200" dirty="0" err="1"/>
              <a:t>warna</a:t>
            </a:r>
            <a:r>
              <a:rPr lang="en-ID" sz="1200" dirty="0"/>
              <a:t> </a:t>
            </a:r>
            <a:r>
              <a:rPr lang="en-ID" sz="1200" dirty="0" err="1"/>
              <a:t>latar</a:t>
            </a:r>
            <a:r>
              <a:rPr lang="en-ID" sz="1200" dirty="0"/>
              <a:t> </a:t>
            </a:r>
            <a:r>
              <a:rPr lang="en-ID" sz="1200" dirty="0" err="1"/>
              <a:t>belakang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royal blue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transisi</a:t>
            </a:r>
            <a:r>
              <a:rPr lang="en-ID" sz="1200" dirty="0"/>
              <a:t> </a:t>
            </a:r>
            <a:r>
              <a:rPr lang="en-ID" sz="1200" dirty="0" err="1"/>
              <a:t>selama</a:t>
            </a:r>
            <a:r>
              <a:rPr lang="en-ID" sz="1200" dirty="0"/>
              <a:t> 1 </a:t>
            </a:r>
            <a:r>
              <a:rPr lang="en-ID" sz="1200" dirty="0" err="1"/>
              <a:t>detik</a:t>
            </a:r>
            <a:r>
              <a:rPr lang="en-ID" sz="12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6"/>
          <p:cNvSpPr txBox="1">
            <a:spLocks noGrp="1"/>
          </p:cNvSpPr>
          <p:nvPr>
            <p:ph type="subTitle" idx="1"/>
          </p:nvPr>
        </p:nvSpPr>
        <p:spPr>
          <a:xfrm>
            <a:off x="659038" y="830104"/>
            <a:ext cx="3567488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ease - </a:t>
            </a:r>
            <a:r>
              <a:rPr lang="en-ID" sz="1200" dirty="0" err="1"/>
              <a:t>mengatur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transisi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permulaan</a:t>
            </a:r>
            <a:r>
              <a:rPr lang="en-ID" sz="1200" dirty="0"/>
              <a:t> yang </a:t>
            </a:r>
            <a:r>
              <a:rPr lang="en-ID" sz="1200" dirty="0" err="1"/>
              <a:t>pelan</a:t>
            </a:r>
            <a:r>
              <a:rPr lang="en-ID" sz="1200" dirty="0"/>
              <a:t> dan di </a:t>
            </a:r>
            <a:r>
              <a:rPr lang="en-ID" sz="1200" dirty="0" err="1"/>
              <a:t>akhirnya</a:t>
            </a:r>
            <a:r>
              <a:rPr lang="en-ID" sz="1200" dirty="0"/>
              <a:t> juga </a:t>
            </a:r>
            <a:r>
              <a:rPr lang="en-ID" sz="1200" dirty="0" err="1"/>
              <a:t>pelan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1356" name="Google Shape;1356;p46"/>
          <p:cNvSpPr txBox="1">
            <a:spLocks noGrp="1"/>
          </p:cNvSpPr>
          <p:nvPr>
            <p:ph type="subTitle" idx="5"/>
          </p:nvPr>
        </p:nvSpPr>
        <p:spPr>
          <a:xfrm>
            <a:off x="1894907" y="466895"/>
            <a:ext cx="109575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ease</a:t>
            </a:r>
            <a:endParaRPr sz="1800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C369476-003B-1858-9103-6F4007DD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5" y="1435521"/>
            <a:ext cx="3295650" cy="35750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4995EDE-09BC-8922-D613-BA452F69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5" y="1896545"/>
            <a:ext cx="3295650" cy="606425"/>
          </a:xfrm>
          <a:prstGeom prst="rect">
            <a:avLst/>
          </a:prstGeom>
        </p:spPr>
      </p:pic>
      <p:sp>
        <p:nvSpPr>
          <p:cNvPr id="18" name="Google Shape;1356;p46">
            <a:extLst>
              <a:ext uri="{FF2B5EF4-FFF2-40B4-BE49-F238E27FC236}">
                <a16:creationId xmlns:a16="http://schemas.microsoft.com/office/drawing/2014/main" id="{C1B0A4FD-9F0F-2E98-7868-5152E8DCB94B}"/>
              </a:ext>
            </a:extLst>
          </p:cNvPr>
          <p:cNvSpPr txBox="1">
            <a:spLocks/>
          </p:cNvSpPr>
          <p:nvPr/>
        </p:nvSpPr>
        <p:spPr>
          <a:xfrm>
            <a:off x="6153344" y="466895"/>
            <a:ext cx="1199955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800" dirty="0"/>
              <a:t>ease-in</a:t>
            </a:r>
          </a:p>
        </p:txBody>
      </p:sp>
      <p:sp>
        <p:nvSpPr>
          <p:cNvPr id="19" name="Google Shape;1352;p46">
            <a:extLst>
              <a:ext uri="{FF2B5EF4-FFF2-40B4-BE49-F238E27FC236}">
                <a16:creationId xmlns:a16="http://schemas.microsoft.com/office/drawing/2014/main" id="{19BAF7B2-B314-52F1-8210-76D066A547AD}"/>
              </a:ext>
            </a:extLst>
          </p:cNvPr>
          <p:cNvSpPr txBox="1">
            <a:spLocks/>
          </p:cNvSpPr>
          <p:nvPr/>
        </p:nvSpPr>
        <p:spPr>
          <a:xfrm>
            <a:off x="4917476" y="830104"/>
            <a:ext cx="356748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ID" sz="1200" dirty="0"/>
              <a:t>ease-in - 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efek</a:t>
            </a:r>
            <a:r>
              <a:rPr lang="en-ID" sz="1200" dirty="0"/>
              <a:t> </a:t>
            </a:r>
            <a:r>
              <a:rPr lang="en-ID" sz="1200" dirty="0" err="1"/>
              <a:t>transisi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permulaan</a:t>
            </a:r>
            <a:r>
              <a:rPr lang="en-ID" sz="1200" dirty="0"/>
              <a:t> yang </a:t>
            </a:r>
            <a:r>
              <a:rPr lang="en-ID" sz="1200" dirty="0" err="1"/>
              <a:t>pelan</a:t>
            </a:r>
            <a:r>
              <a:rPr lang="en-ID" sz="1200" dirty="0"/>
              <a:t>..</a:t>
            </a: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52822B5B-7334-59B6-B962-A54D5015A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476" y="1450126"/>
            <a:ext cx="3314700" cy="314325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679292AC-769E-8178-B58A-4984001EA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1829021"/>
            <a:ext cx="3305175" cy="668655"/>
          </a:xfrm>
          <a:prstGeom prst="rect">
            <a:avLst/>
          </a:prstGeom>
        </p:spPr>
      </p:pic>
      <p:sp>
        <p:nvSpPr>
          <p:cNvPr id="22" name="Google Shape;1356;p46">
            <a:extLst>
              <a:ext uri="{FF2B5EF4-FFF2-40B4-BE49-F238E27FC236}">
                <a16:creationId xmlns:a16="http://schemas.microsoft.com/office/drawing/2014/main" id="{2628F5E0-7710-AAE8-1BFF-C5700C76ABC1}"/>
              </a:ext>
            </a:extLst>
          </p:cNvPr>
          <p:cNvSpPr txBox="1">
            <a:spLocks/>
          </p:cNvSpPr>
          <p:nvPr/>
        </p:nvSpPr>
        <p:spPr>
          <a:xfrm>
            <a:off x="1623348" y="2640531"/>
            <a:ext cx="1638868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800" dirty="0"/>
              <a:t>ease-out</a:t>
            </a:r>
          </a:p>
        </p:txBody>
      </p:sp>
      <p:sp>
        <p:nvSpPr>
          <p:cNvPr id="23" name="Google Shape;1352;p46">
            <a:extLst>
              <a:ext uri="{FF2B5EF4-FFF2-40B4-BE49-F238E27FC236}">
                <a16:creationId xmlns:a16="http://schemas.microsoft.com/office/drawing/2014/main" id="{C89497F2-A62C-9F4A-97BE-4C1849DBD79C}"/>
              </a:ext>
            </a:extLst>
          </p:cNvPr>
          <p:cNvSpPr txBox="1">
            <a:spLocks/>
          </p:cNvSpPr>
          <p:nvPr/>
        </p:nvSpPr>
        <p:spPr>
          <a:xfrm>
            <a:off x="659038" y="2982597"/>
            <a:ext cx="356748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ID" sz="1200" dirty="0"/>
              <a:t>ease-out -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efek</a:t>
            </a:r>
            <a:r>
              <a:rPr lang="en-ID" sz="1200" dirty="0"/>
              <a:t> </a:t>
            </a:r>
            <a:r>
              <a:rPr lang="en-ID" sz="1200" dirty="0" err="1"/>
              <a:t>transisi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akhir</a:t>
            </a:r>
            <a:r>
              <a:rPr lang="en-ID" sz="1200" dirty="0"/>
              <a:t> yang </a:t>
            </a:r>
            <a:r>
              <a:rPr lang="en-ID" sz="1200" dirty="0" err="1"/>
              <a:t>pelan</a:t>
            </a:r>
            <a:r>
              <a:rPr lang="en-ID" sz="1200" dirty="0"/>
              <a:t>.</a:t>
            </a:r>
          </a:p>
        </p:txBody>
      </p:sp>
      <p:pic>
        <p:nvPicPr>
          <p:cNvPr id="24" name="Gambar 23">
            <a:extLst>
              <a:ext uri="{FF2B5EF4-FFF2-40B4-BE49-F238E27FC236}">
                <a16:creationId xmlns:a16="http://schemas.microsoft.com/office/drawing/2014/main" id="{EA5E9CFF-2BD1-9EE6-29B6-CB04019DD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25" y="3544586"/>
            <a:ext cx="3295650" cy="295910"/>
          </a:xfrm>
          <a:prstGeom prst="rect">
            <a:avLst/>
          </a:prstGeom>
        </p:spPr>
      </p:pic>
      <p:pic>
        <p:nvPicPr>
          <p:cNvPr id="25" name="Gambar 24">
            <a:extLst>
              <a:ext uri="{FF2B5EF4-FFF2-40B4-BE49-F238E27FC236}">
                <a16:creationId xmlns:a16="http://schemas.microsoft.com/office/drawing/2014/main" id="{96A63027-3F61-9091-C87B-7A526F32B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50" y="3918114"/>
            <a:ext cx="3286125" cy="715010"/>
          </a:xfrm>
          <a:prstGeom prst="rect">
            <a:avLst/>
          </a:prstGeom>
        </p:spPr>
      </p:pic>
      <p:sp>
        <p:nvSpPr>
          <p:cNvPr id="26" name="Google Shape;1356;p46">
            <a:extLst>
              <a:ext uri="{FF2B5EF4-FFF2-40B4-BE49-F238E27FC236}">
                <a16:creationId xmlns:a16="http://schemas.microsoft.com/office/drawing/2014/main" id="{E8A922C3-2F32-4C01-C6EC-43D9CD9AF9D3}"/>
              </a:ext>
            </a:extLst>
          </p:cNvPr>
          <p:cNvSpPr txBox="1">
            <a:spLocks/>
          </p:cNvSpPr>
          <p:nvPr/>
        </p:nvSpPr>
        <p:spPr>
          <a:xfrm>
            <a:off x="5933887" y="2640531"/>
            <a:ext cx="1638868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800" dirty="0"/>
              <a:t>ease-out</a:t>
            </a:r>
          </a:p>
        </p:txBody>
      </p:sp>
      <p:sp>
        <p:nvSpPr>
          <p:cNvPr id="27" name="Google Shape;1352;p46">
            <a:extLst>
              <a:ext uri="{FF2B5EF4-FFF2-40B4-BE49-F238E27FC236}">
                <a16:creationId xmlns:a16="http://schemas.microsoft.com/office/drawing/2014/main" id="{1E504361-2585-29D9-EA2D-311A3311ED04}"/>
              </a:ext>
            </a:extLst>
          </p:cNvPr>
          <p:cNvSpPr txBox="1">
            <a:spLocks/>
          </p:cNvSpPr>
          <p:nvPr/>
        </p:nvSpPr>
        <p:spPr>
          <a:xfrm>
            <a:off x="4869848" y="2982597"/>
            <a:ext cx="356748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ID" sz="1200" dirty="0"/>
              <a:t>ease-out - </a:t>
            </a:r>
            <a:r>
              <a:rPr lang="es-ES" sz="1200" dirty="0"/>
              <a:t>kecepatan efek transisi dengan akhir dan awal pelan.</a:t>
            </a:r>
            <a:endParaRPr lang="en-ID" sz="1200" dirty="0"/>
          </a:p>
        </p:txBody>
      </p:sp>
      <p:pic>
        <p:nvPicPr>
          <p:cNvPr id="30" name="Gambar 29">
            <a:extLst>
              <a:ext uri="{FF2B5EF4-FFF2-40B4-BE49-F238E27FC236}">
                <a16:creationId xmlns:a16="http://schemas.microsoft.com/office/drawing/2014/main" id="{D1131D0A-3464-DFAD-0102-344432644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7476" y="3544586"/>
            <a:ext cx="3314700" cy="295910"/>
          </a:xfrm>
          <a:prstGeom prst="rect">
            <a:avLst/>
          </a:prstGeom>
        </p:spPr>
      </p:pic>
      <p:pic>
        <p:nvPicPr>
          <p:cNvPr id="31" name="Gambar 30">
            <a:extLst>
              <a:ext uri="{FF2B5EF4-FFF2-40B4-BE49-F238E27FC236}">
                <a16:creationId xmlns:a16="http://schemas.microsoft.com/office/drawing/2014/main" id="{6BC5D048-D357-25BD-5858-AE72ACC190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2238" y="3917008"/>
            <a:ext cx="3305175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8"/>
          <p:cNvSpPr txBox="1">
            <a:spLocks noGrp="1"/>
          </p:cNvSpPr>
          <p:nvPr>
            <p:ph type="subTitle" idx="5"/>
          </p:nvPr>
        </p:nvSpPr>
        <p:spPr>
          <a:xfrm>
            <a:off x="848197" y="1368425"/>
            <a:ext cx="3323752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linear -  </a:t>
            </a:r>
            <a:r>
              <a:rPr lang="en-ID" sz="1200" dirty="0" err="1"/>
              <a:t>kecepatan</a:t>
            </a:r>
            <a:r>
              <a:rPr lang="en-ID" sz="1200" dirty="0"/>
              <a:t> </a:t>
            </a:r>
            <a:r>
              <a:rPr lang="en-ID" sz="1200" dirty="0" err="1"/>
              <a:t>efek</a:t>
            </a:r>
            <a:r>
              <a:rPr lang="en-ID" sz="1200" dirty="0"/>
              <a:t> </a:t>
            </a:r>
            <a:r>
              <a:rPr lang="en-ID" sz="1200" dirty="0" err="1"/>
              <a:t>tansition</a:t>
            </a:r>
            <a:r>
              <a:rPr lang="en-ID" sz="1200" dirty="0"/>
              <a:t>/</a:t>
            </a:r>
            <a:r>
              <a:rPr lang="en-ID" sz="1200" dirty="0" err="1"/>
              <a:t>transisi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yang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awal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akhir</a:t>
            </a:r>
            <a:r>
              <a:rPr lang="en-ID" sz="1200" dirty="0"/>
              <a:t>.</a:t>
            </a:r>
          </a:p>
        </p:txBody>
      </p:sp>
      <p:sp>
        <p:nvSpPr>
          <p:cNvPr id="29" name="Google Shape;1356;p46">
            <a:extLst>
              <a:ext uri="{FF2B5EF4-FFF2-40B4-BE49-F238E27FC236}">
                <a16:creationId xmlns:a16="http://schemas.microsoft.com/office/drawing/2014/main" id="{C0887619-3E16-4D4D-8675-38A34781FD6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1521061" y="962025"/>
            <a:ext cx="1978025" cy="49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linear</a:t>
            </a:r>
            <a:endParaRPr sz="1800" dirty="0"/>
          </a:p>
        </p:txBody>
      </p:sp>
      <p:pic>
        <p:nvPicPr>
          <p:cNvPr id="30" name="Gambar 29">
            <a:extLst>
              <a:ext uri="{FF2B5EF4-FFF2-40B4-BE49-F238E27FC236}">
                <a16:creationId xmlns:a16="http://schemas.microsoft.com/office/drawing/2014/main" id="{9DAF461B-A594-4DA5-223C-00D8F446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7" y="2162175"/>
            <a:ext cx="3324225" cy="300990"/>
          </a:xfrm>
          <a:prstGeom prst="rect">
            <a:avLst/>
          </a:prstGeom>
        </p:spPr>
      </p:pic>
      <p:pic>
        <p:nvPicPr>
          <p:cNvPr id="31" name="Gambar 30">
            <a:extLst>
              <a:ext uri="{FF2B5EF4-FFF2-40B4-BE49-F238E27FC236}">
                <a16:creationId xmlns:a16="http://schemas.microsoft.com/office/drawing/2014/main" id="{143C89DC-F8F3-4202-1184-1DBAA4FA0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97" y="2596516"/>
            <a:ext cx="3323752" cy="658936"/>
          </a:xfrm>
          <a:prstGeom prst="rect">
            <a:avLst/>
          </a:prstGeom>
        </p:spPr>
      </p:pic>
      <p:sp>
        <p:nvSpPr>
          <p:cNvPr id="1344" name="Google Shape;1356;p46">
            <a:extLst>
              <a:ext uri="{FF2B5EF4-FFF2-40B4-BE49-F238E27FC236}">
                <a16:creationId xmlns:a16="http://schemas.microsoft.com/office/drawing/2014/main" id="{14E6D804-05C6-9797-A2ED-48C14EE818D5}"/>
              </a:ext>
            </a:extLst>
          </p:cNvPr>
          <p:cNvSpPr txBox="1">
            <a:spLocks/>
          </p:cNvSpPr>
          <p:nvPr/>
        </p:nvSpPr>
        <p:spPr>
          <a:xfrm>
            <a:off x="5644443" y="962024"/>
            <a:ext cx="1978025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800" dirty="0"/>
              <a:t>Cubic-</a:t>
            </a:r>
            <a:r>
              <a:rPr lang="en-ID" sz="1800" dirty="0" err="1"/>
              <a:t>bezier</a:t>
            </a:r>
            <a:endParaRPr lang="en-ID" sz="1800" dirty="0"/>
          </a:p>
        </p:txBody>
      </p:sp>
      <p:sp>
        <p:nvSpPr>
          <p:cNvPr id="1345" name="Google Shape;1371;p48">
            <a:extLst>
              <a:ext uri="{FF2B5EF4-FFF2-40B4-BE49-F238E27FC236}">
                <a16:creationId xmlns:a16="http://schemas.microsoft.com/office/drawing/2014/main" id="{F1FC0136-5C60-44FC-03A8-6D419493B178}"/>
              </a:ext>
            </a:extLst>
          </p:cNvPr>
          <p:cNvSpPr txBox="1">
            <a:spLocks/>
          </p:cNvSpPr>
          <p:nvPr/>
        </p:nvSpPr>
        <p:spPr>
          <a:xfrm>
            <a:off x="4971580" y="1368425"/>
            <a:ext cx="3323752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ID" sz="1200" dirty="0"/>
              <a:t>cubic-</a:t>
            </a:r>
            <a:r>
              <a:rPr lang="en-ID" sz="1200" dirty="0" err="1"/>
              <a:t>bezier</a:t>
            </a:r>
            <a:r>
              <a:rPr lang="en-ID" sz="1200" dirty="0"/>
              <a:t>(</a:t>
            </a:r>
            <a:r>
              <a:rPr lang="en-ID" sz="1200" dirty="0" err="1"/>
              <a:t>n,n,n,n</a:t>
            </a:r>
            <a:r>
              <a:rPr lang="en-ID" sz="1200" dirty="0"/>
              <a:t>) –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pada 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speed transition.</a:t>
            </a:r>
          </a:p>
        </p:txBody>
      </p:sp>
      <p:pic>
        <p:nvPicPr>
          <p:cNvPr id="1346" name="Gambar 1345">
            <a:extLst>
              <a:ext uri="{FF2B5EF4-FFF2-40B4-BE49-F238E27FC236}">
                <a16:creationId xmlns:a16="http://schemas.microsoft.com/office/drawing/2014/main" id="{63096C92-7A07-5A05-390B-7471407DE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07" y="2162175"/>
            <a:ext cx="3276600" cy="287020"/>
          </a:xfrm>
          <a:prstGeom prst="rect">
            <a:avLst/>
          </a:prstGeom>
        </p:spPr>
      </p:pic>
      <p:pic>
        <p:nvPicPr>
          <p:cNvPr id="1347" name="Gambar 1346">
            <a:extLst>
              <a:ext uri="{FF2B5EF4-FFF2-40B4-BE49-F238E27FC236}">
                <a16:creationId xmlns:a16="http://schemas.microsoft.com/office/drawing/2014/main" id="{53253DA1-4BB5-BDD5-6C9A-30DFCCDD6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107" y="2601574"/>
            <a:ext cx="3276600" cy="6413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55"/>
          <p:cNvSpPr txBox="1">
            <a:spLocks noGrp="1"/>
          </p:cNvSpPr>
          <p:nvPr>
            <p:ph type="title"/>
          </p:nvPr>
        </p:nvSpPr>
        <p:spPr>
          <a:xfrm>
            <a:off x="564585" y="1163345"/>
            <a:ext cx="6342433" cy="13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Terimakasih</a:t>
            </a:r>
            <a:endParaRPr sz="6000" dirty="0"/>
          </a:p>
        </p:txBody>
      </p:sp>
      <p:grpSp>
        <p:nvGrpSpPr>
          <p:cNvPr id="2036" name="Google Shape;2036;p55"/>
          <p:cNvGrpSpPr/>
          <p:nvPr/>
        </p:nvGrpSpPr>
        <p:grpSpPr>
          <a:xfrm>
            <a:off x="5144825" y="1038383"/>
            <a:ext cx="3285957" cy="3592583"/>
            <a:chOff x="5144825" y="1038383"/>
            <a:chExt cx="3285957" cy="3592583"/>
          </a:xfrm>
        </p:grpSpPr>
        <p:sp>
          <p:nvSpPr>
            <p:cNvPr id="2037" name="Google Shape;2037;p55"/>
            <p:cNvSpPr/>
            <p:nvPr/>
          </p:nvSpPr>
          <p:spPr>
            <a:xfrm rot="-3555095">
              <a:off x="6419648" y="1218881"/>
              <a:ext cx="901295" cy="846266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5144825" y="2073759"/>
              <a:ext cx="2877597" cy="2371834"/>
            </a:xfrm>
            <a:custGeom>
              <a:avLst/>
              <a:gdLst/>
              <a:ahLst/>
              <a:cxnLst/>
              <a:rect l="l" t="t" r="r" b="b"/>
              <a:pathLst>
                <a:path w="42568" h="35085" extrusionOk="0">
                  <a:moveTo>
                    <a:pt x="28184" y="1"/>
                  </a:moveTo>
                  <a:cubicBezTo>
                    <a:pt x="27147" y="1"/>
                    <a:pt x="26108" y="74"/>
                    <a:pt x="25087" y="208"/>
                  </a:cubicBezTo>
                  <a:cubicBezTo>
                    <a:pt x="23049" y="477"/>
                    <a:pt x="21019" y="979"/>
                    <a:pt x="19130" y="1771"/>
                  </a:cubicBezTo>
                  <a:cubicBezTo>
                    <a:pt x="14857" y="3603"/>
                    <a:pt x="12530" y="8343"/>
                    <a:pt x="9049" y="11237"/>
                  </a:cubicBezTo>
                  <a:cubicBezTo>
                    <a:pt x="6750" y="13118"/>
                    <a:pt x="3920" y="13918"/>
                    <a:pt x="2357" y="16514"/>
                  </a:cubicBezTo>
                  <a:cubicBezTo>
                    <a:pt x="616" y="19344"/>
                    <a:pt x="1" y="22527"/>
                    <a:pt x="1182" y="25739"/>
                  </a:cubicBezTo>
                  <a:cubicBezTo>
                    <a:pt x="1239" y="25824"/>
                    <a:pt x="1267" y="25944"/>
                    <a:pt x="1296" y="26065"/>
                  </a:cubicBezTo>
                  <a:cubicBezTo>
                    <a:pt x="2654" y="29276"/>
                    <a:pt x="5484" y="31752"/>
                    <a:pt x="8695" y="33167"/>
                  </a:cubicBezTo>
                  <a:cubicBezTo>
                    <a:pt x="11999" y="34639"/>
                    <a:pt x="15685" y="35049"/>
                    <a:pt x="19279" y="35084"/>
                  </a:cubicBezTo>
                  <a:cubicBezTo>
                    <a:pt x="22519" y="35084"/>
                    <a:pt x="25822" y="34759"/>
                    <a:pt x="28624" y="33167"/>
                  </a:cubicBezTo>
                  <a:cubicBezTo>
                    <a:pt x="31807" y="31335"/>
                    <a:pt x="32097" y="28951"/>
                    <a:pt x="33307" y="25916"/>
                  </a:cubicBezTo>
                  <a:cubicBezTo>
                    <a:pt x="34340" y="23320"/>
                    <a:pt x="36936" y="21403"/>
                    <a:pt x="38641" y="19280"/>
                  </a:cubicBezTo>
                  <a:cubicBezTo>
                    <a:pt x="41032" y="16337"/>
                    <a:pt x="42567" y="12411"/>
                    <a:pt x="41683" y="8697"/>
                  </a:cubicBezTo>
                  <a:cubicBezTo>
                    <a:pt x="40884" y="5400"/>
                    <a:pt x="38231" y="2719"/>
                    <a:pt x="35104" y="1333"/>
                  </a:cubicBezTo>
                  <a:cubicBezTo>
                    <a:pt x="32933" y="387"/>
                    <a:pt x="30559" y="1"/>
                    <a:pt x="28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9" name="Google Shape;2039;p55"/>
            <p:cNvGrpSpPr/>
            <p:nvPr/>
          </p:nvGrpSpPr>
          <p:grpSpPr>
            <a:xfrm>
              <a:off x="5330089" y="1598020"/>
              <a:ext cx="3100693" cy="3032946"/>
              <a:chOff x="-1555436" y="1598020"/>
              <a:chExt cx="3100693" cy="3032946"/>
            </a:xfrm>
          </p:grpSpPr>
          <p:sp>
            <p:nvSpPr>
              <p:cNvPr id="2040" name="Google Shape;2040;p55"/>
              <p:cNvSpPr/>
              <p:nvPr/>
            </p:nvSpPr>
            <p:spPr>
              <a:xfrm>
                <a:off x="1341956" y="1656451"/>
                <a:ext cx="185693" cy="18569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392" extrusionOk="0">
                    <a:moveTo>
                      <a:pt x="1" y="1"/>
                    </a:moveTo>
                    <a:lnTo>
                      <a:pt x="1" y="1391"/>
                    </a:lnTo>
                    <a:lnTo>
                      <a:pt x="1391" y="1391"/>
                    </a:lnTo>
                    <a:lnTo>
                      <a:pt x="13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5"/>
              <p:cNvSpPr/>
              <p:nvPr/>
            </p:nvSpPr>
            <p:spPr>
              <a:xfrm>
                <a:off x="1341956" y="1956213"/>
                <a:ext cx="185693" cy="182091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365" extrusionOk="0">
                    <a:moveTo>
                      <a:pt x="1" y="1"/>
                    </a:moveTo>
                    <a:lnTo>
                      <a:pt x="1" y="1365"/>
                    </a:lnTo>
                    <a:lnTo>
                      <a:pt x="1391" y="1365"/>
                    </a:lnTo>
                    <a:lnTo>
                      <a:pt x="13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5"/>
              <p:cNvSpPr/>
              <p:nvPr/>
            </p:nvSpPr>
            <p:spPr>
              <a:xfrm>
                <a:off x="1341956" y="2276518"/>
                <a:ext cx="185693" cy="182758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370" extrusionOk="0">
                    <a:moveTo>
                      <a:pt x="1" y="0"/>
                    </a:moveTo>
                    <a:lnTo>
                      <a:pt x="1" y="1369"/>
                    </a:lnTo>
                    <a:lnTo>
                      <a:pt x="1391" y="1369"/>
                    </a:lnTo>
                    <a:lnTo>
                      <a:pt x="13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5"/>
              <p:cNvSpPr/>
              <p:nvPr/>
            </p:nvSpPr>
            <p:spPr>
              <a:xfrm>
                <a:off x="1274321" y="2217954"/>
                <a:ext cx="197565" cy="19689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476" extrusionOk="0">
                    <a:moveTo>
                      <a:pt x="1391" y="90"/>
                    </a:moveTo>
                    <a:lnTo>
                      <a:pt x="1391" y="1364"/>
                    </a:lnTo>
                    <a:lnTo>
                      <a:pt x="111" y="1364"/>
                    </a:lnTo>
                    <a:lnTo>
                      <a:pt x="111" y="90"/>
                    </a:lnTo>
                    <a:close/>
                    <a:moveTo>
                      <a:pt x="0" y="0"/>
                    </a:moveTo>
                    <a:lnTo>
                      <a:pt x="0" y="1475"/>
                    </a:lnTo>
                    <a:lnTo>
                      <a:pt x="1480" y="1475"/>
                    </a:lnTo>
                    <a:lnTo>
                      <a:pt x="1480" y="1433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55"/>
              <p:cNvSpPr/>
              <p:nvPr/>
            </p:nvSpPr>
            <p:spPr>
              <a:xfrm>
                <a:off x="1274321" y="1598020"/>
                <a:ext cx="197565" cy="19689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476" extrusionOk="0">
                    <a:moveTo>
                      <a:pt x="1391" y="111"/>
                    </a:moveTo>
                    <a:lnTo>
                      <a:pt x="1391" y="1385"/>
                    </a:lnTo>
                    <a:lnTo>
                      <a:pt x="111" y="1385"/>
                    </a:lnTo>
                    <a:lnTo>
                      <a:pt x="111" y="111"/>
                    </a:lnTo>
                    <a:close/>
                    <a:moveTo>
                      <a:pt x="0" y="0"/>
                    </a:moveTo>
                    <a:lnTo>
                      <a:pt x="0" y="1475"/>
                    </a:lnTo>
                    <a:lnTo>
                      <a:pt x="1480" y="1475"/>
                    </a:lnTo>
                    <a:lnTo>
                      <a:pt x="1480" y="1433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55"/>
              <p:cNvSpPr/>
              <p:nvPr/>
            </p:nvSpPr>
            <p:spPr>
              <a:xfrm>
                <a:off x="1274321" y="1900583"/>
                <a:ext cx="197565" cy="19689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476" extrusionOk="0">
                    <a:moveTo>
                      <a:pt x="1391" y="111"/>
                    </a:moveTo>
                    <a:lnTo>
                      <a:pt x="1391" y="1385"/>
                    </a:lnTo>
                    <a:lnTo>
                      <a:pt x="111" y="1385"/>
                    </a:lnTo>
                    <a:lnTo>
                      <a:pt x="111" y="111"/>
                    </a:lnTo>
                    <a:close/>
                    <a:moveTo>
                      <a:pt x="0" y="0"/>
                    </a:moveTo>
                    <a:lnTo>
                      <a:pt x="0" y="1475"/>
                    </a:lnTo>
                    <a:lnTo>
                      <a:pt x="1480" y="1475"/>
                    </a:lnTo>
                    <a:lnTo>
                      <a:pt x="1480" y="1433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5"/>
              <p:cNvSpPr/>
              <p:nvPr/>
            </p:nvSpPr>
            <p:spPr>
              <a:xfrm>
                <a:off x="1306738" y="1882973"/>
                <a:ext cx="238519" cy="184892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386" extrusionOk="0">
                    <a:moveTo>
                      <a:pt x="1608" y="0"/>
                    </a:moveTo>
                    <a:lnTo>
                      <a:pt x="529" y="1079"/>
                    </a:lnTo>
                    <a:lnTo>
                      <a:pt x="154" y="682"/>
                    </a:lnTo>
                    <a:lnTo>
                      <a:pt x="0" y="857"/>
                    </a:lnTo>
                    <a:lnTo>
                      <a:pt x="529" y="1385"/>
                    </a:lnTo>
                    <a:lnTo>
                      <a:pt x="1787" y="15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7" name="Google Shape;2047;p55"/>
              <p:cNvGrpSpPr/>
              <p:nvPr/>
            </p:nvGrpSpPr>
            <p:grpSpPr>
              <a:xfrm>
                <a:off x="-1555436" y="1703645"/>
                <a:ext cx="2836149" cy="2927321"/>
                <a:chOff x="-1555436" y="1703645"/>
                <a:chExt cx="2836149" cy="2927321"/>
              </a:xfrm>
            </p:grpSpPr>
            <p:grpSp>
              <p:nvGrpSpPr>
                <p:cNvPr id="2048" name="Google Shape;2048;p55"/>
                <p:cNvGrpSpPr/>
                <p:nvPr/>
              </p:nvGrpSpPr>
              <p:grpSpPr>
                <a:xfrm>
                  <a:off x="-1555436" y="3240638"/>
                  <a:ext cx="2692344" cy="1390329"/>
                  <a:chOff x="-1555436" y="3240638"/>
                  <a:chExt cx="2692344" cy="1390329"/>
                </a:xfrm>
              </p:grpSpPr>
              <p:sp>
                <p:nvSpPr>
                  <p:cNvPr id="2049" name="Google Shape;2049;p55"/>
                  <p:cNvSpPr/>
                  <p:nvPr/>
                </p:nvSpPr>
                <p:spPr>
                  <a:xfrm>
                    <a:off x="296072" y="4060145"/>
                    <a:ext cx="699683" cy="65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5" h="488" extrusionOk="0">
                        <a:moveTo>
                          <a:pt x="0" y="1"/>
                        </a:moveTo>
                        <a:lnTo>
                          <a:pt x="0" y="487"/>
                        </a:lnTo>
                        <a:lnTo>
                          <a:pt x="5245" y="487"/>
                        </a:lnTo>
                        <a:lnTo>
                          <a:pt x="524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0" name="Google Shape;2050;p55"/>
                  <p:cNvSpPr/>
                  <p:nvPr/>
                </p:nvSpPr>
                <p:spPr>
                  <a:xfrm>
                    <a:off x="886383" y="4122312"/>
                    <a:ext cx="250525" cy="508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3813" extrusionOk="0">
                        <a:moveTo>
                          <a:pt x="90" y="0"/>
                        </a:moveTo>
                        <a:lnTo>
                          <a:pt x="0" y="42"/>
                        </a:lnTo>
                        <a:lnTo>
                          <a:pt x="1787" y="3812"/>
                        </a:lnTo>
                        <a:lnTo>
                          <a:pt x="1877" y="3764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1" name="Google Shape;2051;p55"/>
                  <p:cNvSpPr/>
                  <p:nvPr/>
                </p:nvSpPr>
                <p:spPr>
                  <a:xfrm>
                    <a:off x="233906" y="4271726"/>
                    <a:ext cx="737835" cy="32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1" h="245" extrusionOk="0">
                        <a:moveTo>
                          <a:pt x="1" y="1"/>
                        </a:moveTo>
                        <a:lnTo>
                          <a:pt x="1" y="91"/>
                        </a:lnTo>
                        <a:lnTo>
                          <a:pt x="5510" y="244"/>
                        </a:lnTo>
                        <a:lnTo>
                          <a:pt x="5531" y="13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2" name="Google Shape;2052;p55"/>
                  <p:cNvSpPr/>
                  <p:nvPr/>
                </p:nvSpPr>
                <p:spPr>
                  <a:xfrm>
                    <a:off x="233906" y="4483440"/>
                    <a:ext cx="846556" cy="353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6" h="265" extrusionOk="0">
                        <a:moveTo>
                          <a:pt x="1" y="0"/>
                        </a:moveTo>
                        <a:lnTo>
                          <a:pt x="1" y="111"/>
                        </a:lnTo>
                        <a:lnTo>
                          <a:pt x="6345" y="264"/>
                        </a:lnTo>
                        <a:lnTo>
                          <a:pt x="6345" y="15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3" name="Google Shape;2053;p55"/>
                  <p:cNvSpPr/>
                  <p:nvPr/>
                </p:nvSpPr>
                <p:spPr>
                  <a:xfrm>
                    <a:off x="-1555436" y="3240638"/>
                    <a:ext cx="1919226" cy="1387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7" h="10400" extrusionOk="0">
                        <a:moveTo>
                          <a:pt x="3987" y="0"/>
                        </a:moveTo>
                        <a:lnTo>
                          <a:pt x="3987" y="3611"/>
                        </a:lnTo>
                        <a:cubicBezTo>
                          <a:pt x="3569" y="3173"/>
                          <a:pt x="2972" y="2887"/>
                          <a:pt x="2311" y="2887"/>
                        </a:cubicBezTo>
                        <a:cubicBezTo>
                          <a:pt x="1037" y="2887"/>
                          <a:pt x="1" y="3923"/>
                          <a:pt x="1" y="5198"/>
                        </a:cubicBezTo>
                        <a:cubicBezTo>
                          <a:pt x="1" y="6477"/>
                          <a:pt x="1037" y="7513"/>
                          <a:pt x="2311" y="7513"/>
                        </a:cubicBezTo>
                        <a:cubicBezTo>
                          <a:pt x="2972" y="7513"/>
                          <a:pt x="3569" y="7228"/>
                          <a:pt x="3987" y="6784"/>
                        </a:cubicBezTo>
                        <a:lnTo>
                          <a:pt x="3987" y="10400"/>
                        </a:lnTo>
                        <a:lnTo>
                          <a:pt x="7381" y="10400"/>
                        </a:lnTo>
                        <a:cubicBezTo>
                          <a:pt x="7048" y="10003"/>
                          <a:pt x="6874" y="9496"/>
                          <a:pt x="6874" y="8946"/>
                        </a:cubicBezTo>
                        <a:cubicBezTo>
                          <a:pt x="6874" y="7667"/>
                          <a:pt x="7910" y="6630"/>
                          <a:pt x="9184" y="6630"/>
                        </a:cubicBezTo>
                        <a:cubicBezTo>
                          <a:pt x="10464" y="6630"/>
                          <a:pt x="11479" y="7667"/>
                          <a:pt x="11479" y="8946"/>
                        </a:cubicBezTo>
                        <a:cubicBezTo>
                          <a:pt x="11479" y="9496"/>
                          <a:pt x="11299" y="10003"/>
                          <a:pt x="10971" y="10400"/>
                        </a:cubicBezTo>
                        <a:lnTo>
                          <a:pt x="14387" y="10400"/>
                        </a:lnTo>
                        <a:lnTo>
                          <a:pt x="143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54" name="Google Shape;2054;p55"/>
                <p:cNvSpPr/>
                <p:nvPr/>
              </p:nvSpPr>
              <p:spPr>
                <a:xfrm>
                  <a:off x="822216" y="3819851"/>
                  <a:ext cx="61497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598" extrusionOk="0">
                      <a:moveTo>
                        <a:pt x="460" y="0"/>
                      </a:moveTo>
                      <a:lnTo>
                        <a:pt x="0" y="307"/>
                      </a:lnTo>
                      <a:lnTo>
                        <a:pt x="196" y="598"/>
                      </a:lnTo>
                      <a:cubicBezTo>
                        <a:pt x="286" y="397"/>
                        <a:pt x="376" y="201"/>
                        <a:pt x="460" y="0"/>
                      </a:cubicBezTo>
                      <a:close/>
                    </a:path>
                  </a:pathLst>
                </a:custGeom>
                <a:solidFill>
                  <a:srgbClr val="3919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55"/>
                <p:cNvSpPr/>
                <p:nvPr/>
              </p:nvSpPr>
              <p:spPr>
                <a:xfrm>
                  <a:off x="960422" y="3834557"/>
                  <a:ext cx="58696" cy="129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968" extrusionOk="0">
                      <a:moveTo>
                        <a:pt x="397" y="0"/>
                      </a:moveTo>
                      <a:cubicBezTo>
                        <a:pt x="265" y="286"/>
                        <a:pt x="133" y="592"/>
                        <a:pt x="0" y="899"/>
                      </a:cubicBezTo>
                      <a:lnTo>
                        <a:pt x="175" y="968"/>
                      </a:lnTo>
                      <a:lnTo>
                        <a:pt x="439" y="42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3919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55"/>
                <p:cNvSpPr/>
                <p:nvPr/>
              </p:nvSpPr>
              <p:spPr>
                <a:xfrm>
                  <a:off x="863037" y="3834659"/>
                  <a:ext cx="417675" cy="22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" h="1679" extrusionOk="0">
                      <a:moveTo>
                        <a:pt x="1212" y="0"/>
                      </a:moveTo>
                      <a:lnTo>
                        <a:pt x="863" y="947"/>
                      </a:lnTo>
                      <a:lnTo>
                        <a:pt x="1" y="661"/>
                      </a:lnTo>
                      <a:lnTo>
                        <a:pt x="1" y="661"/>
                      </a:lnTo>
                      <a:cubicBezTo>
                        <a:pt x="1" y="661"/>
                        <a:pt x="375" y="1679"/>
                        <a:pt x="498" y="1679"/>
                      </a:cubicBezTo>
                      <a:cubicBezTo>
                        <a:pt x="502" y="1679"/>
                        <a:pt x="505" y="1678"/>
                        <a:pt x="508" y="1676"/>
                      </a:cubicBezTo>
                      <a:lnTo>
                        <a:pt x="3131" y="307"/>
                      </a:lnTo>
                      <a:cubicBezTo>
                        <a:pt x="3131" y="307"/>
                        <a:pt x="2859" y="62"/>
                        <a:pt x="2462" y="62"/>
                      </a:cubicBezTo>
                      <a:cubicBezTo>
                        <a:pt x="2367" y="62"/>
                        <a:pt x="2265" y="76"/>
                        <a:pt x="2158" y="111"/>
                      </a:cubicBezTo>
                      <a:cubicBezTo>
                        <a:pt x="1937" y="187"/>
                        <a:pt x="1766" y="215"/>
                        <a:pt x="1635" y="215"/>
                      </a:cubicBezTo>
                      <a:cubicBezTo>
                        <a:pt x="1272" y="215"/>
                        <a:pt x="1212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55"/>
                <p:cNvSpPr/>
                <p:nvPr/>
              </p:nvSpPr>
              <p:spPr>
                <a:xfrm>
                  <a:off x="114110" y="2940978"/>
                  <a:ext cx="860563" cy="9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1" h="6922" extrusionOk="0">
                      <a:moveTo>
                        <a:pt x="3326" y="1"/>
                      </a:moveTo>
                      <a:cubicBezTo>
                        <a:pt x="1824" y="1"/>
                        <a:pt x="878" y="529"/>
                        <a:pt x="0" y="640"/>
                      </a:cubicBezTo>
                      <a:lnTo>
                        <a:pt x="502" y="2248"/>
                      </a:lnTo>
                      <a:lnTo>
                        <a:pt x="2485" y="2644"/>
                      </a:lnTo>
                      <a:cubicBezTo>
                        <a:pt x="2485" y="2644"/>
                        <a:pt x="2486" y="2644"/>
                        <a:pt x="2486" y="2644"/>
                      </a:cubicBezTo>
                      <a:cubicBezTo>
                        <a:pt x="2630" y="2644"/>
                        <a:pt x="5218" y="6921"/>
                        <a:pt x="5218" y="6921"/>
                      </a:cubicBezTo>
                      <a:cubicBezTo>
                        <a:pt x="5218" y="6921"/>
                        <a:pt x="6450" y="6149"/>
                        <a:pt x="6450" y="6128"/>
                      </a:cubicBezTo>
                      <a:cubicBezTo>
                        <a:pt x="6450" y="6128"/>
                        <a:pt x="5504" y="2401"/>
                        <a:pt x="4251" y="445"/>
                      </a:cubicBezTo>
                      <a:cubicBezTo>
                        <a:pt x="4029" y="90"/>
                        <a:pt x="3521" y="1"/>
                        <a:pt x="332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55"/>
                <p:cNvSpPr/>
                <p:nvPr/>
              </p:nvSpPr>
              <p:spPr>
                <a:xfrm>
                  <a:off x="202156" y="3114538"/>
                  <a:ext cx="719560" cy="682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4" h="5113" extrusionOk="0">
                      <a:moveTo>
                        <a:pt x="1561" y="0"/>
                      </a:moveTo>
                      <a:cubicBezTo>
                        <a:pt x="1164" y="0"/>
                        <a:pt x="662" y="42"/>
                        <a:pt x="1" y="132"/>
                      </a:cubicBezTo>
                      <a:lnTo>
                        <a:pt x="1" y="154"/>
                      </a:lnTo>
                      <a:cubicBezTo>
                        <a:pt x="662" y="69"/>
                        <a:pt x="1164" y="42"/>
                        <a:pt x="1561" y="42"/>
                      </a:cubicBezTo>
                      <a:cubicBezTo>
                        <a:pt x="2221" y="42"/>
                        <a:pt x="2576" y="154"/>
                        <a:pt x="2798" y="307"/>
                      </a:cubicBezTo>
                      <a:cubicBezTo>
                        <a:pt x="3014" y="487"/>
                        <a:pt x="3083" y="703"/>
                        <a:pt x="3194" y="947"/>
                      </a:cubicBezTo>
                      <a:lnTo>
                        <a:pt x="5372" y="5113"/>
                      </a:lnTo>
                      <a:lnTo>
                        <a:pt x="5394" y="5092"/>
                      </a:lnTo>
                      <a:lnTo>
                        <a:pt x="3215" y="925"/>
                      </a:lnTo>
                      <a:cubicBezTo>
                        <a:pt x="3104" y="703"/>
                        <a:pt x="3041" y="465"/>
                        <a:pt x="2819" y="286"/>
                      </a:cubicBezTo>
                      <a:cubicBezTo>
                        <a:pt x="2597" y="111"/>
                        <a:pt x="2221" y="0"/>
                        <a:pt x="1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55"/>
                <p:cNvSpPr/>
                <p:nvPr/>
              </p:nvSpPr>
              <p:spPr>
                <a:xfrm>
                  <a:off x="375047" y="3817049"/>
                  <a:ext cx="167951" cy="1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476" extrusionOk="0">
                      <a:moveTo>
                        <a:pt x="1216" y="0"/>
                      </a:moveTo>
                      <a:lnTo>
                        <a:pt x="48" y="111"/>
                      </a:lnTo>
                      <a:lnTo>
                        <a:pt x="0" y="793"/>
                      </a:lnTo>
                      <a:lnTo>
                        <a:pt x="598" y="1475"/>
                      </a:lnTo>
                      <a:lnTo>
                        <a:pt x="1259" y="772"/>
                      </a:lnTo>
                      <a:lnTo>
                        <a:pt x="1216" y="0"/>
                      </a:lnTo>
                      <a:close/>
                    </a:path>
                  </a:pathLst>
                </a:custGeom>
                <a:solidFill>
                  <a:srgbClr val="FFAA0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55"/>
                <p:cNvSpPr/>
                <p:nvPr/>
              </p:nvSpPr>
              <p:spPr>
                <a:xfrm>
                  <a:off x="822216" y="3776094"/>
                  <a:ext cx="196898" cy="19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" h="1497" extrusionOk="0">
                      <a:moveTo>
                        <a:pt x="968" y="0"/>
                      </a:moveTo>
                      <a:lnTo>
                        <a:pt x="0" y="635"/>
                      </a:lnTo>
                      <a:lnTo>
                        <a:pt x="397" y="1190"/>
                      </a:lnTo>
                      <a:lnTo>
                        <a:pt x="1211" y="1497"/>
                      </a:lnTo>
                      <a:lnTo>
                        <a:pt x="1475" y="571"/>
                      </a:lnTo>
                      <a:lnTo>
                        <a:pt x="9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55"/>
                <p:cNvSpPr/>
                <p:nvPr/>
              </p:nvSpPr>
              <p:spPr>
                <a:xfrm>
                  <a:off x="375047" y="3817049"/>
                  <a:ext cx="167951" cy="1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476" extrusionOk="0">
                      <a:moveTo>
                        <a:pt x="1216" y="0"/>
                      </a:moveTo>
                      <a:lnTo>
                        <a:pt x="48" y="111"/>
                      </a:lnTo>
                      <a:lnTo>
                        <a:pt x="0" y="793"/>
                      </a:lnTo>
                      <a:lnTo>
                        <a:pt x="598" y="1475"/>
                      </a:lnTo>
                      <a:lnTo>
                        <a:pt x="1259" y="772"/>
                      </a:lnTo>
                      <a:lnTo>
                        <a:pt x="12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55"/>
                <p:cNvSpPr/>
                <p:nvPr/>
              </p:nvSpPr>
              <p:spPr>
                <a:xfrm>
                  <a:off x="351701" y="3908032"/>
                  <a:ext cx="411406" cy="155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" h="1169" extrusionOk="0">
                      <a:moveTo>
                        <a:pt x="154" y="0"/>
                      </a:moveTo>
                      <a:cubicBezTo>
                        <a:pt x="154" y="0"/>
                        <a:pt x="1" y="1147"/>
                        <a:pt x="133" y="1147"/>
                      </a:cubicBezTo>
                      <a:lnTo>
                        <a:pt x="3083" y="1168"/>
                      </a:lnTo>
                      <a:cubicBezTo>
                        <a:pt x="3083" y="1168"/>
                        <a:pt x="2887" y="640"/>
                        <a:pt x="2316" y="550"/>
                      </a:cubicBezTo>
                      <a:cubicBezTo>
                        <a:pt x="1455" y="397"/>
                        <a:pt x="1523" y="0"/>
                        <a:pt x="1523" y="0"/>
                      </a:cubicBezTo>
                      <a:lnTo>
                        <a:pt x="1523" y="0"/>
                      </a:lnTo>
                      <a:lnTo>
                        <a:pt x="773" y="661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55"/>
                <p:cNvSpPr/>
                <p:nvPr/>
              </p:nvSpPr>
              <p:spPr>
                <a:xfrm>
                  <a:off x="-265423" y="2961389"/>
                  <a:ext cx="919793" cy="911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6832" extrusionOk="0">
                      <a:moveTo>
                        <a:pt x="5594" y="1"/>
                      </a:moveTo>
                      <a:lnTo>
                        <a:pt x="1" y="181"/>
                      </a:lnTo>
                      <a:cubicBezTo>
                        <a:pt x="1" y="1349"/>
                        <a:pt x="926" y="2295"/>
                        <a:pt x="2094" y="2295"/>
                      </a:cubicBezTo>
                      <a:lnTo>
                        <a:pt x="4362" y="2295"/>
                      </a:lnTo>
                      <a:cubicBezTo>
                        <a:pt x="4495" y="2295"/>
                        <a:pt x="4584" y="2406"/>
                        <a:pt x="4537" y="2539"/>
                      </a:cubicBezTo>
                      <a:lnTo>
                        <a:pt x="4738" y="6742"/>
                      </a:lnTo>
                      <a:cubicBezTo>
                        <a:pt x="4717" y="6789"/>
                        <a:pt x="4738" y="6811"/>
                        <a:pt x="4780" y="6811"/>
                      </a:cubicBezTo>
                      <a:lnTo>
                        <a:pt x="5552" y="6811"/>
                      </a:lnTo>
                      <a:cubicBezTo>
                        <a:pt x="5573" y="6811"/>
                        <a:pt x="6038" y="6832"/>
                        <a:pt x="6038" y="6832"/>
                      </a:cubicBezTo>
                      <a:lnTo>
                        <a:pt x="6652" y="1434"/>
                      </a:lnTo>
                      <a:cubicBezTo>
                        <a:pt x="6895" y="905"/>
                        <a:pt x="6171" y="1"/>
                        <a:pt x="55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55"/>
                <p:cNvSpPr/>
                <p:nvPr/>
              </p:nvSpPr>
              <p:spPr>
                <a:xfrm>
                  <a:off x="-94667" y="2993940"/>
                  <a:ext cx="593230" cy="870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" h="6525" extrusionOk="0">
                      <a:moveTo>
                        <a:pt x="21" y="0"/>
                      </a:moveTo>
                      <a:cubicBezTo>
                        <a:pt x="21" y="0"/>
                        <a:pt x="0" y="90"/>
                        <a:pt x="0" y="201"/>
                      </a:cubicBezTo>
                      <a:cubicBezTo>
                        <a:pt x="21" y="376"/>
                        <a:pt x="42" y="640"/>
                        <a:pt x="175" y="862"/>
                      </a:cubicBezTo>
                      <a:cubicBezTo>
                        <a:pt x="307" y="1079"/>
                        <a:pt x="550" y="1237"/>
                        <a:pt x="968" y="1237"/>
                      </a:cubicBezTo>
                      <a:lnTo>
                        <a:pt x="1872" y="1237"/>
                      </a:lnTo>
                      <a:cubicBezTo>
                        <a:pt x="2422" y="1237"/>
                        <a:pt x="3040" y="1237"/>
                        <a:pt x="3569" y="1258"/>
                      </a:cubicBezTo>
                      <a:cubicBezTo>
                        <a:pt x="4050" y="1258"/>
                        <a:pt x="4425" y="1655"/>
                        <a:pt x="4425" y="2115"/>
                      </a:cubicBezTo>
                      <a:cubicBezTo>
                        <a:pt x="4425" y="2205"/>
                        <a:pt x="4404" y="2295"/>
                        <a:pt x="4383" y="2358"/>
                      </a:cubicBezTo>
                      <a:lnTo>
                        <a:pt x="4097" y="6524"/>
                      </a:lnTo>
                      <a:lnTo>
                        <a:pt x="4119" y="6524"/>
                      </a:lnTo>
                      <a:lnTo>
                        <a:pt x="4404" y="2379"/>
                      </a:lnTo>
                      <a:cubicBezTo>
                        <a:pt x="4425" y="2295"/>
                        <a:pt x="4446" y="2205"/>
                        <a:pt x="4446" y="2115"/>
                      </a:cubicBezTo>
                      <a:cubicBezTo>
                        <a:pt x="4446" y="1655"/>
                        <a:pt x="4076" y="1237"/>
                        <a:pt x="3569" y="1237"/>
                      </a:cubicBezTo>
                      <a:cubicBezTo>
                        <a:pt x="3040" y="1211"/>
                        <a:pt x="2422" y="1211"/>
                        <a:pt x="1872" y="1211"/>
                      </a:cubicBezTo>
                      <a:lnTo>
                        <a:pt x="968" y="1211"/>
                      </a:lnTo>
                      <a:cubicBezTo>
                        <a:pt x="550" y="1211"/>
                        <a:pt x="328" y="1058"/>
                        <a:pt x="196" y="841"/>
                      </a:cubicBezTo>
                      <a:cubicBezTo>
                        <a:pt x="64" y="640"/>
                        <a:pt x="42" y="376"/>
                        <a:pt x="42" y="201"/>
                      </a:cubicBezTo>
                      <a:lnTo>
                        <a:pt x="42" y="48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55"/>
                <p:cNvSpPr/>
                <p:nvPr/>
              </p:nvSpPr>
              <p:spPr>
                <a:xfrm>
                  <a:off x="569016" y="2095056"/>
                  <a:ext cx="296948" cy="45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3392" extrusionOk="0">
                      <a:moveTo>
                        <a:pt x="1942" y="1"/>
                      </a:moveTo>
                      <a:cubicBezTo>
                        <a:pt x="1779" y="1"/>
                        <a:pt x="793" y="1652"/>
                        <a:pt x="793" y="1652"/>
                      </a:cubicBezTo>
                      <a:lnTo>
                        <a:pt x="0" y="2445"/>
                      </a:lnTo>
                      <a:lnTo>
                        <a:pt x="952" y="3391"/>
                      </a:lnTo>
                      <a:lnTo>
                        <a:pt x="1613" y="2244"/>
                      </a:lnTo>
                      <a:lnTo>
                        <a:pt x="2226" y="1277"/>
                      </a:lnTo>
                      <a:lnTo>
                        <a:pt x="1745" y="769"/>
                      </a:lnTo>
                      <a:cubicBezTo>
                        <a:pt x="1745" y="769"/>
                        <a:pt x="1983" y="129"/>
                        <a:pt x="1962" y="18"/>
                      </a:cubicBezTo>
                      <a:cubicBezTo>
                        <a:pt x="1958" y="6"/>
                        <a:pt x="1951" y="1"/>
                        <a:pt x="19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55"/>
                <p:cNvSpPr/>
                <p:nvPr/>
              </p:nvSpPr>
              <p:spPr>
                <a:xfrm>
                  <a:off x="713492" y="2220190"/>
                  <a:ext cx="73503" cy="48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360" extrusionOk="0">
                      <a:moveTo>
                        <a:pt x="176" y="0"/>
                      </a:moveTo>
                      <a:cubicBezTo>
                        <a:pt x="148" y="0"/>
                        <a:pt x="137" y="36"/>
                        <a:pt x="154" y="53"/>
                      </a:cubicBezTo>
                      <a:cubicBezTo>
                        <a:pt x="218" y="74"/>
                        <a:pt x="265" y="96"/>
                        <a:pt x="308" y="117"/>
                      </a:cubicBezTo>
                      <a:cubicBezTo>
                        <a:pt x="350" y="138"/>
                        <a:pt x="371" y="138"/>
                        <a:pt x="397" y="164"/>
                      </a:cubicBezTo>
                      <a:cubicBezTo>
                        <a:pt x="419" y="164"/>
                        <a:pt x="419" y="164"/>
                        <a:pt x="440" y="185"/>
                      </a:cubicBezTo>
                      <a:cubicBezTo>
                        <a:pt x="482" y="185"/>
                        <a:pt x="482" y="228"/>
                        <a:pt x="419" y="270"/>
                      </a:cubicBezTo>
                      <a:cubicBezTo>
                        <a:pt x="308" y="318"/>
                        <a:pt x="154" y="318"/>
                        <a:pt x="43" y="318"/>
                      </a:cubicBezTo>
                      <a:cubicBezTo>
                        <a:pt x="1" y="318"/>
                        <a:pt x="1" y="360"/>
                        <a:pt x="43" y="360"/>
                      </a:cubicBezTo>
                      <a:lnTo>
                        <a:pt x="350" y="360"/>
                      </a:lnTo>
                      <a:cubicBezTo>
                        <a:pt x="397" y="339"/>
                        <a:pt x="503" y="339"/>
                        <a:pt x="530" y="270"/>
                      </a:cubicBezTo>
                      <a:cubicBezTo>
                        <a:pt x="551" y="207"/>
                        <a:pt x="530" y="185"/>
                        <a:pt x="482" y="138"/>
                      </a:cubicBezTo>
                      <a:cubicBezTo>
                        <a:pt x="397" y="74"/>
                        <a:pt x="286" y="53"/>
                        <a:pt x="197" y="6"/>
                      </a:cubicBezTo>
                      <a:cubicBezTo>
                        <a:pt x="189" y="2"/>
                        <a:pt x="182" y="0"/>
                        <a:pt x="1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55"/>
                <p:cNvSpPr/>
                <p:nvPr/>
              </p:nvSpPr>
              <p:spPr>
                <a:xfrm>
                  <a:off x="772990" y="2196444"/>
                  <a:ext cx="33750" cy="43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" h="327" extrusionOk="0">
                      <a:moveTo>
                        <a:pt x="213" y="1"/>
                      </a:moveTo>
                      <a:cubicBezTo>
                        <a:pt x="205" y="1"/>
                        <a:pt x="196" y="3"/>
                        <a:pt x="189" y="9"/>
                      </a:cubicBezTo>
                      <a:cubicBezTo>
                        <a:pt x="126" y="99"/>
                        <a:pt x="57" y="184"/>
                        <a:pt x="15" y="295"/>
                      </a:cubicBezTo>
                      <a:cubicBezTo>
                        <a:pt x="0" y="309"/>
                        <a:pt x="16" y="327"/>
                        <a:pt x="35" y="327"/>
                      </a:cubicBezTo>
                      <a:cubicBezTo>
                        <a:pt x="43" y="327"/>
                        <a:pt x="51" y="324"/>
                        <a:pt x="57" y="316"/>
                      </a:cubicBezTo>
                      <a:cubicBezTo>
                        <a:pt x="105" y="231"/>
                        <a:pt x="168" y="120"/>
                        <a:pt x="237" y="51"/>
                      </a:cubicBezTo>
                      <a:cubicBezTo>
                        <a:pt x="252" y="20"/>
                        <a:pt x="23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55"/>
                <p:cNvSpPr/>
                <p:nvPr/>
              </p:nvSpPr>
              <p:spPr>
                <a:xfrm>
                  <a:off x="766453" y="2222991"/>
                  <a:ext cx="60697" cy="52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391" extrusionOk="0">
                      <a:moveTo>
                        <a:pt x="418" y="0"/>
                      </a:moveTo>
                      <a:cubicBezTo>
                        <a:pt x="410" y="0"/>
                        <a:pt x="403" y="4"/>
                        <a:pt x="397" y="11"/>
                      </a:cubicBezTo>
                      <a:cubicBezTo>
                        <a:pt x="371" y="75"/>
                        <a:pt x="328" y="143"/>
                        <a:pt x="286" y="207"/>
                      </a:cubicBezTo>
                      <a:cubicBezTo>
                        <a:pt x="265" y="228"/>
                        <a:pt x="238" y="249"/>
                        <a:pt x="217" y="275"/>
                      </a:cubicBezTo>
                      <a:cubicBezTo>
                        <a:pt x="203" y="290"/>
                        <a:pt x="128" y="345"/>
                        <a:pt x="88" y="345"/>
                      </a:cubicBezTo>
                      <a:cubicBezTo>
                        <a:pt x="69" y="345"/>
                        <a:pt x="57" y="332"/>
                        <a:pt x="64" y="297"/>
                      </a:cubicBezTo>
                      <a:cubicBezTo>
                        <a:pt x="64" y="273"/>
                        <a:pt x="48" y="261"/>
                        <a:pt x="32" y="261"/>
                      </a:cubicBezTo>
                      <a:cubicBezTo>
                        <a:pt x="16" y="261"/>
                        <a:pt x="0" y="273"/>
                        <a:pt x="0" y="297"/>
                      </a:cubicBezTo>
                      <a:cubicBezTo>
                        <a:pt x="0" y="364"/>
                        <a:pt x="39" y="390"/>
                        <a:pt x="90" y="390"/>
                      </a:cubicBezTo>
                      <a:cubicBezTo>
                        <a:pt x="122" y="390"/>
                        <a:pt x="161" y="379"/>
                        <a:pt x="196" y="360"/>
                      </a:cubicBezTo>
                      <a:cubicBezTo>
                        <a:pt x="307" y="297"/>
                        <a:pt x="397" y="164"/>
                        <a:pt x="439" y="53"/>
                      </a:cubicBezTo>
                      <a:cubicBezTo>
                        <a:pt x="455" y="23"/>
                        <a:pt x="437" y="0"/>
                        <a:pt x="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55"/>
                <p:cNvSpPr/>
                <p:nvPr/>
              </p:nvSpPr>
              <p:spPr>
                <a:xfrm>
                  <a:off x="780594" y="2245270"/>
                  <a:ext cx="69768" cy="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30" extrusionOk="0">
                      <a:moveTo>
                        <a:pt x="489" y="0"/>
                      </a:moveTo>
                      <a:cubicBezTo>
                        <a:pt x="481" y="0"/>
                        <a:pt x="472" y="5"/>
                        <a:pt x="465" y="19"/>
                      </a:cubicBezTo>
                      <a:cubicBezTo>
                        <a:pt x="397" y="108"/>
                        <a:pt x="333" y="193"/>
                        <a:pt x="265" y="283"/>
                      </a:cubicBezTo>
                      <a:cubicBezTo>
                        <a:pt x="248" y="299"/>
                        <a:pt x="195" y="368"/>
                        <a:pt x="149" y="368"/>
                      </a:cubicBezTo>
                      <a:cubicBezTo>
                        <a:pt x="135" y="368"/>
                        <a:pt x="122" y="362"/>
                        <a:pt x="111" y="346"/>
                      </a:cubicBezTo>
                      <a:cubicBezTo>
                        <a:pt x="90" y="304"/>
                        <a:pt x="69" y="262"/>
                        <a:pt x="69" y="193"/>
                      </a:cubicBezTo>
                      <a:cubicBezTo>
                        <a:pt x="69" y="184"/>
                        <a:pt x="57" y="179"/>
                        <a:pt x="43" y="179"/>
                      </a:cubicBezTo>
                      <a:cubicBezTo>
                        <a:pt x="24" y="179"/>
                        <a:pt x="0" y="189"/>
                        <a:pt x="0" y="214"/>
                      </a:cubicBezTo>
                      <a:cubicBezTo>
                        <a:pt x="22" y="307"/>
                        <a:pt x="71" y="430"/>
                        <a:pt x="163" y="430"/>
                      </a:cubicBezTo>
                      <a:cubicBezTo>
                        <a:pt x="181" y="430"/>
                        <a:pt x="201" y="425"/>
                        <a:pt x="222" y="415"/>
                      </a:cubicBezTo>
                      <a:cubicBezTo>
                        <a:pt x="265" y="373"/>
                        <a:pt x="312" y="325"/>
                        <a:pt x="354" y="262"/>
                      </a:cubicBezTo>
                      <a:cubicBezTo>
                        <a:pt x="397" y="193"/>
                        <a:pt x="465" y="108"/>
                        <a:pt x="508" y="40"/>
                      </a:cubicBezTo>
                      <a:cubicBezTo>
                        <a:pt x="522" y="25"/>
                        <a:pt x="507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55"/>
                <p:cNvSpPr/>
                <p:nvPr/>
              </p:nvSpPr>
              <p:spPr>
                <a:xfrm>
                  <a:off x="807408" y="2261679"/>
                  <a:ext cx="60964" cy="5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82" extrusionOk="0">
                      <a:moveTo>
                        <a:pt x="410" y="1"/>
                      </a:moveTo>
                      <a:cubicBezTo>
                        <a:pt x="405" y="1"/>
                        <a:pt x="401" y="3"/>
                        <a:pt x="397" y="7"/>
                      </a:cubicBezTo>
                      <a:cubicBezTo>
                        <a:pt x="354" y="70"/>
                        <a:pt x="307" y="139"/>
                        <a:pt x="264" y="181"/>
                      </a:cubicBezTo>
                      <a:cubicBezTo>
                        <a:pt x="243" y="223"/>
                        <a:pt x="222" y="271"/>
                        <a:pt x="175" y="292"/>
                      </a:cubicBezTo>
                      <a:cubicBezTo>
                        <a:pt x="175" y="313"/>
                        <a:pt x="153" y="313"/>
                        <a:pt x="153" y="313"/>
                      </a:cubicBezTo>
                      <a:cubicBezTo>
                        <a:pt x="149" y="316"/>
                        <a:pt x="144" y="317"/>
                        <a:pt x="139" y="317"/>
                      </a:cubicBezTo>
                      <a:cubicBezTo>
                        <a:pt x="101" y="317"/>
                        <a:pt x="64" y="247"/>
                        <a:pt x="64" y="223"/>
                      </a:cubicBezTo>
                      <a:cubicBezTo>
                        <a:pt x="55" y="215"/>
                        <a:pt x="43" y="210"/>
                        <a:pt x="32" y="210"/>
                      </a:cubicBezTo>
                      <a:cubicBezTo>
                        <a:pt x="15" y="210"/>
                        <a:pt x="0" y="221"/>
                        <a:pt x="0" y="250"/>
                      </a:cubicBezTo>
                      <a:cubicBezTo>
                        <a:pt x="21" y="313"/>
                        <a:pt x="64" y="355"/>
                        <a:pt x="132" y="382"/>
                      </a:cubicBezTo>
                      <a:cubicBezTo>
                        <a:pt x="153" y="382"/>
                        <a:pt x="196" y="355"/>
                        <a:pt x="222" y="334"/>
                      </a:cubicBezTo>
                      <a:cubicBezTo>
                        <a:pt x="307" y="250"/>
                        <a:pt x="376" y="139"/>
                        <a:pt x="439" y="49"/>
                      </a:cubicBezTo>
                      <a:cubicBezTo>
                        <a:pt x="456" y="32"/>
                        <a:pt x="432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55"/>
                <p:cNvSpPr/>
                <p:nvPr/>
              </p:nvSpPr>
              <p:spPr>
                <a:xfrm>
                  <a:off x="154931" y="2215654"/>
                  <a:ext cx="558679" cy="75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8" h="5681" extrusionOk="0">
                      <a:moveTo>
                        <a:pt x="99" y="0"/>
                      </a:moveTo>
                      <a:cubicBezTo>
                        <a:pt x="36" y="0"/>
                        <a:pt x="1" y="18"/>
                        <a:pt x="1" y="18"/>
                      </a:cubicBezTo>
                      <a:cubicBezTo>
                        <a:pt x="196" y="352"/>
                        <a:pt x="968" y="5681"/>
                        <a:pt x="968" y="5681"/>
                      </a:cubicBezTo>
                      <a:lnTo>
                        <a:pt x="1037" y="5459"/>
                      </a:lnTo>
                      <a:lnTo>
                        <a:pt x="1455" y="5395"/>
                      </a:lnTo>
                      <a:cubicBezTo>
                        <a:pt x="1608" y="5353"/>
                        <a:pt x="1740" y="5284"/>
                        <a:pt x="1830" y="5173"/>
                      </a:cubicBezTo>
                      <a:lnTo>
                        <a:pt x="4188" y="2487"/>
                      </a:lnTo>
                      <a:lnTo>
                        <a:pt x="3104" y="1340"/>
                      </a:lnTo>
                      <a:lnTo>
                        <a:pt x="1761" y="2710"/>
                      </a:lnTo>
                      <a:cubicBezTo>
                        <a:pt x="1761" y="2710"/>
                        <a:pt x="1677" y="2334"/>
                        <a:pt x="1058" y="1055"/>
                      </a:cubicBezTo>
                      <a:cubicBezTo>
                        <a:pt x="625" y="128"/>
                        <a:pt x="265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55"/>
                <p:cNvSpPr/>
                <p:nvPr/>
              </p:nvSpPr>
              <p:spPr>
                <a:xfrm>
                  <a:off x="-356405" y="2139079"/>
                  <a:ext cx="660997" cy="95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" h="7138" extrusionOk="0">
                      <a:moveTo>
                        <a:pt x="2290" y="0"/>
                      </a:moveTo>
                      <a:lnTo>
                        <a:pt x="1782" y="265"/>
                      </a:lnTo>
                      <a:cubicBezTo>
                        <a:pt x="1782" y="265"/>
                        <a:pt x="355" y="704"/>
                        <a:pt x="175" y="2115"/>
                      </a:cubicBezTo>
                      <a:cubicBezTo>
                        <a:pt x="1" y="3521"/>
                        <a:pt x="815" y="7138"/>
                        <a:pt x="815" y="7138"/>
                      </a:cubicBezTo>
                      <a:cubicBezTo>
                        <a:pt x="815" y="7138"/>
                        <a:pt x="1698" y="6762"/>
                        <a:pt x="2047" y="6651"/>
                      </a:cubicBezTo>
                      <a:cubicBezTo>
                        <a:pt x="2575" y="6519"/>
                        <a:pt x="2998" y="6498"/>
                        <a:pt x="3368" y="6498"/>
                      </a:cubicBezTo>
                      <a:lnTo>
                        <a:pt x="4955" y="6191"/>
                      </a:lnTo>
                      <a:lnTo>
                        <a:pt x="4384" y="1697"/>
                      </a:lnTo>
                      <a:cubicBezTo>
                        <a:pt x="4294" y="1343"/>
                        <a:pt x="4251" y="836"/>
                        <a:pt x="3945" y="614"/>
                      </a:cubicBezTo>
                      <a:lnTo>
                        <a:pt x="3368" y="286"/>
                      </a:lnTo>
                      <a:lnTo>
                        <a:pt x="2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55"/>
                <p:cNvSpPr/>
                <p:nvPr/>
              </p:nvSpPr>
              <p:spPr>
                <a:xfrm>
                  <a:off x="355037" y="2345591"/>
                  <a:ext cx="300817" cy="37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" h="2841" extrusionOk="0">
                      <a:moveTo>
                        <a:pt x="2076" y="0"/>
                      </a:moveTo>
                      <a:cubicBezTo>
                        <a:pt x="2053" y="0"/>
                        <a:pt x="2027" y="6"/>
                        <a:pt x="2001" y="17"/>
                      </a:cubicBezTo>
                      <a:lnTo>
                        <a:pt x="790" y="520"/>
                      </a:lnTo>
                      <a:cubicBezTo>
                        <a:pt x="705" y="567"/>
                        <a:pt x="637" y="631"/>
                        <a:pt x="615" y="742"/>
                      </a:cubicBezTo>
                      <a:lnTo>
                        <a:pt x="18" y="2766"/>
                      </a:lnTo>
                      <a:cubicBezTo>
                        <a:pt x="1" y="2805"/>
                        <a:pt x="86" y="2841"/>
                        <a:pt x="144" y="2841"/>
                      </a:cubicBezTo>
                      <a:cubicBezTo>
                        <a:pt x="157" y="2841"/>
                        <a:pt x="168" y="2839"/>
                        <a:pt x="177" y="2835"/>
                      </a:cubicBezTo>
                      <a:lnTo>
                        <a:pt x="1451" y="2174"/>
                      </a:lnTo>
                      <a:cubicBezTo>
                        <a:pt x="1562" y="2132"/>
                        <a:pt x="1631" y="2042"/>
                        <a:pt x="1673" y="1931"/>
                      </a:cubicBezTo>
                      <a:lnTo>
                        <a:pt x="2202" y="255"/>
                      </a:lnTo>
                      <a:cubicBezTo>
                        <a:pt x="2254" y="128"/>
                        <a:pt x="2190" y="0"/>
                        <a:pt x="20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55"/>
                <p:cNvSpPr/>
                <p:nvPr/>
              </p:nvSpPr>
              <p:spPr>
                <a:xfrm>
                  <a:off x="372246" y="2352127"/>
                  <a:ext cx="284142" cy="374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2809" extrusionOk="0">
                      <a:moveTo>
                        <a:pt x="2003" y="1"/>
                      </a:moveTo>
                      <a:cubicBezTo>
                        <a:pt x="1990" y="1"/>
                        <a:pt x="1976" y="4"/>
                        <a:pt x="1962" y="11"/>
                      </a:cubicBezTo>
                      <a:lnTo>
                        <a:pt x="772" y="518"/>
                      </a:lnTo>
                      <a:cubicBezTo>
                        <a:pt x="709" y="560"/>
                        <a:pt x="640" y="603"/>
                        <a:pt x="619" y="693"/>
                      </a:cubicBezTo>
                      <a:lnTo>
                        <a:pt x="0" y="2807"/>
                      </a:lnTo>
                      <a:cubicBezTo>
                        <a:pt x="0" y="2808"/>
                        <a:pt x="1" y="2808"/>
                        <a:pt x="1" y="2808"/>
                      </a:cubicBezTo>
                      <a:cubicBezTo>
                        <a:pt x="41" y="2808"/>
                        <a:pt x="981" y="2343"/>
                        <a:pt x="1369" y="2147"/>
                      </a:cubicBezTo>
                      <a:cubicBezTo>
                        <a:pt x="1475" y="2083"/>
                        <a:pt x="1502" y="2035"/>
                        <a:pt x="1544" y="1903"/>
                      </a:cubicBezTo>
                      <a:lnTo>
                        <a:pt x="2094" y="164"/>
                      </a:lnTo>
                      <a:cubicBezTo>
                        <a:pt x="2129" y="88"/>
                        <a:pt x="2075" y="1"/>
                        <a:pt x="20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55"/>
                <p:cNvSpPr/>
                <p:nvPr/>
              </p:nvSpPr>
              <p:spPr>
                <a:xfrm>
                  <a:off x="425073" y="2453649"/>
                  <a:ext cx="20544" cy="43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9" extrusionOk="0">
                      <a:moveTo>
                        <a:pt x="112" y="0"/>
                      </a:moveTo>
                      <a:cubicBezTo>
                        <a:pt x="112" y="0"/>
                        <a:pt x="91" y="21"/>
                        <a:pt x="90" y="42"/>
                      </a:cubicBezTo>
                      <a:lnTo>
                        <a:pt x="90" y="42"/>
                      </a:lnTo>
                      <a:cubicBezTo>
                        <a:pt x="91" y="21"/>
                        <a:pt x="112" y="21"/>
                        <a:pt x="112" y="21"/>
                      </a:cubicBezTo>
                      <a:lnTo>
                        <a:pt x="133" y="21"/>
                      </a:lnTo>
                      <a:cubicBezTo>
                        <a:pt x="133" y="0"/>
                        <a:pt x="133" y="0"/>
                        <a:pt x="112" y="0"/>
                      </a:cubicBezTo>
                      <a:close/>
                      <a:moveTo>
                        <a:pt x="133" y="21"/>
                      </a:moveTo>
                      <a:lnTo>
                        <a:pt x="154" y="43"/>
                      </a:lnTo>
                      <a:lnTo>
                        <a:pt x="154" y="21"/>
                      </a:lnTo>
                      <a:close/>
                      <a:moveTo>
                        <a:pt x="154" y="43"/>
                      </a:moveTo>
                      <a:lnTo>
                        <a:pt x="154" y="43"/>
                      </a:lnTo>
                      <a:lnTo>
                        <a:pt x="154" y="43"/>
                      </a:lnTo>
                      <a:close/>
                      <a:moveTo>
                        <a:pt x="90" y="43"/>
                      </a:moveTo>
                      <a:lnTo>
                        <a:pt x="1" y="286"/>
                      </a:lnTo>
                      <a:lnTo>
                        <a:pt x="1" y="307"/>
                      </a:lnTo>
                      <a:cubicBezTo>
                        <a:pt x="1" y="307"/>
                        <a:pt x="1" y="328"/>
                        <a:pt x="22" y="328"/>
                      </a:cubicBezTo>
                      <a:lnTo>
                        <a:pt x="22" y="307"/>
                      </a:lnTo>
                      <a:lnTo>
                        <a:pt x="22" y="286"/>
                      </a:lnTo>
                      <a:lnTo>
                        <a:pt x="90" y="43"/>
                      </a:lnTo>
                      <a:close/>
                      <a:moveTo>
                        <a:pt x="154" y="43"/>
                      </a:moveTo>
                      <a:lnTo>
                        <a:pt x="69" y="307"/>
                      </a:lnTo>
                      <a:cubicBezTo>
                        <a:pt x="69" y="328"/>
                        <a:pt x="48" y="328"/>
                        <a:pt x="48" y="328"/>
                      </a:cubicBezTo>
                      <a:cubicBezTo>
                        <a:pt x="69" y="328"/>
                        <a:pt x="69" y="328"/>
                        <a:pt x="90" y="307"/>
                      </a:cubicBezTo>
                      <a:lnTo>
                        <a:pt x="154" y="64"/>
                      </a:lnTo>
                      <a:lnTo>
                        <a:pt x="154" y="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55"/>
                <p:cNvSpPr/>
                <p:nvPr/>
              </p:nvSpPr>
              <p:spPr>
                <a:xfrm>
                  <a:off x="410266" y="2503009"/>
                  <a:ext cx="21344" cy="44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334" extrusionOk="0">
                      <a:moveTo>
                        <a:pt x="112" y="0"/>
                      </a:moveTo>
                      <a:lnTo>
                        <a:pt x="90" y="27"/>
                      </a:lnTo>
                      <a:lnTo>
                        <a:pt x="133" y="27"/>
                      </a:lnTo>
                      <a:lnTo>
                        <a:pt x="159" y="48"/>
                      </a:lnTo>
                      <a:lnTo>
                        <a:pt x="159" y="27"/>
                      </a:lnTo>
                      <a:lnTo>
                        <a:pt x="133" y="0"/>
                      </a:lnTo>
                      <a:close/>
                      <a:moveTo>
                        <a:pt x="90" y="27"/>
                      </a:moveTo>
                      <a:lnTo>
                        <a:pt x="1" y="291"/>
                      </a:lnTo>
                      <a:cubicBezTo>
                        <a:pt x="1" y="312"/>
                        <a:pt x="27" y="312"/>
                        <a:pt x="27" y="333"/>
                      </a:cubicBezTo>
                      <a:lnTo>
                        <a:pt x="48" y="333"/>
                      </a:lnTo>
                      <a:lnTo>
                        <a:pt x="27" y="312"/>
                      </a:lnTo>
                      <a:lnTo>
                        <a:pt x="27" y="291"/>
                      </a:lnTo>
                      <a:lnTo>
                        <a:pt x="90" y="27"/>
                      </a:lnTo>
                      <a:close/>
                      <a:moveTo>
                        <a:pt x="159" y="48"/>
                      </a:moveTo>
                      <a:lnTo>
                        <a:pt x="69" y="312"/>
                      </a:lnTo>
                      <a:cubicBezTo>
                        <a:pt x="69" y="312"/>
                        <a:pt x="69" y="333"/>
                        <a:pt x="48" y="333"/>
                      </a:cubicBezTo>
                      <a:cubicBezTo>
                        <a:pt x="69" y="333"/>
                        <a:pt x="69" y="333"/>
                        <a:pt x="90" y="312"/>
                      </a:cubicBezTo>
                      <a:lnTo>
                        <a:pt x="159" y="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55"/>
                <p:cNvSpPr/>
                <p:nvPr/>
              </p:nvSpPr>
              <p:spPr>
                <a:xfrm>
                  <a:off x="96367" y="2491669"/>
                  <a:ext cx="487577" cy="45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3390" extrusionOk="0">
                      <a:moveTo>
                        <a:pt x="3230" y="0"/>
                      </a:moveTo>
                      <a:cubicBezTo>
                        <a:pt x="3130" y="0"/>
                        <a:pt x="2795" y="421"/>
                        <a:pt x="2687" y="530"/>
                      </a:cubicBezTo>
                      <a:cubicBezTo>
                        <a:pt x="2588" y="605"/>
                        <a:pt x="2247" y="893"/>
                        <a:pt x="2187" y="893"/>
                      </a:cubicBezTo>
                      <a:cubicBezTo>
                        <a:pt x="2180" y="893"/>
                        <a:pt x="2177" y="888"/>
                        <a:pt x="2179" y="878"/>
                      </a:cubicBezTo>
                      <a:lnTo>
                        <a:pt x="2401" y="265"/>
                      </a:lnTo>
                      <a:lnTo>
                        <a:pt x="2401" y="265"/>
                      </a:lnTo>
                      <a:cubicBezTo>
                        <a:pt x="2401" y="265"/>
                        <a:pt x="1936" y="704"/>
                        <a:pt x="1872" y="947"/>
                      </a:cubicBezTo>
                      <a:cubicBezTo>
                        <a:pt x="1825" y="1079"/>
                        <a:pt x="1804" y="1233"/>
                        <a:pt x="1804" y="1233"/>
                      </a:cubicBezTo>
                      <a:lnTo>
                        <a:pt x="1" y="2576"/>
                      </a:lnTo>
                      <a:lnTo>
                        <a:pt x="1011" y="3390"/>
                      </a:lnTo>
                      <a:cubicBezTo>
                        <a:pt x="2221" y="2179"/>
                        <a:pt x="3147" y="1233"/>
                        <a:pt x="3279" y="1101"/>
                      </a:cubicBezTo>
                      <a:cubicBezTo>
                        <a:pt x="3369" y="1011"/>
                        <a:pt x="3591" y="773"/>
                        <a:pt x="3570" y="725"/>
                      </a:cubicBezTo>
                      <a:cubicBezTo>
                        <a:pt x="3566" y="718"/>
                        <a:pt x="3559" y="715"/>
                        <a:pt x="3551" y="715"/>
                      </a:cubicBezTo>
                      <a:cubicBezTo>
                        <a:pt x="3456" y="715"/>
                        <a:pt x="3100" y="1101"/>
                        <a:pt x="3084" y="1101"/>
                      </a:cubicBezTo>
                      <a:cubicBezTo>
                        <a:pt x="3083" y="1101"/>
                        <a:pt x="3083" y="1101"/>
                        <a:pt x="3083" y="1101"/>
                      </a:cubicBezTo>
                      <a:cubicBezTo>
                        <a:pt x="3104" y="1058"/>
                        <a:pt x="3654" y="551"/>
                        <a:pt x="3633" y="482"/>
                      </a:cubicBezTo>
                      <a:cubicBezTo>
                        <a:pt x="3629" y="469"/>
                        <a:pt x="3619" y="463"/>
                        <a:pt x="3604" y="463"/>
                      </a:cubicBezTo>
                      <a:cubicBezTo>
                        <a:pt x="3473" y="463"/>
                        <a:pt x="2970" y="947"/>
                        <a:pt x="2951" y="947"/>
                      </a:cubicBezTo>
                      <a:cubicBezTo>
                        <a:pt x="2937" y="959"/>
                        <a:pt x="2931" y="965"/>
                        <a:pt x="2931" y="965"/>
                      </a:cubicBezTo>
                      <a:cubicBezTo>
                        <a:pt x="2931" y="965"/>
                        <a:pt x="3567" y="410"/>
                        <a:pt x="3543" y="329"/>
                      </a:cubicBezTo>
                      <a:cubicBezTo>
                        <a:pt x="3543" y="318"/>
                        <a:pt x="3537" y="313"/>
                        <a:pt x="3526" y="313"/>
                      </a:cubicBezTo>
                      <a:cubicBezTo>
                        <a:pt x="3453" y="313"/>
                        <a:pt x="3170" y="530"/>
                        <a:pt x="3147" y="530"/>
                      </a:cubicBezTo>
                      <a:cubicBezTo>
                        <a:pt x="3147" y="530"/>
                        <a:pt x="2863" y="774"/>
                        <a:pt x="2822" y="774"/>
                      </a:cubicBezTo>
                      <a:cubicBezTo>
                        <a:pt x="2821" y="774"/>
                        <a:pt x="2820" y="774"/>
                        <a:pt x="2819" y="773"/>
                      </a:cubicBezTo>
                      <a:cubicBezTo>
                        <a:pt x="2798" y="746"/>
                        <a:pt x="3326" y="1"/>
                        <a:pt x="3236" y="1"/>
                      </a:cubicBezTo>
                      <a:cubicBezTo>
                        <a:pt x="3234" y="0"/>
                        <a:pt x="3232" y="0"/>
                        <a:pt x="3230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55"/>
                <p:cNvSpPr/>
                <p:nvPr/>
              </p:nvSpPr>
              <p:spPr>
                <a:xfrm>
                  <a:off x="-347867" y="2219923"/>
                  <a:ext cx="708888" cy="818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4" h="6137" extrusionOk="0">
                      <a:moveTo>
                        <a:pt x="1233" y="1"/>
                      </a:moveTo>
                      <a:cubicBezTo>
                        <a:pt x="1114" y="1"/>
                        <a:pt x="983" y="41"/>
                        <a:pt x="841" y="140"/>
                      </a:cubicBezTo>
                      <a:cubicBezTo>
                        <a:pt x="0" y="695"/>
                        <a:pt x="27" y="2942"/>
                        <a:pt x="1787" y="5628"/>
                      </a:cubicBezTo>
                      <a:cubicBezTo>
                        <a:pt x="2011" y="5963"/>
                        <a:pt x="2376" y="6137"/>
                        <a:pt x="2811" y="6137"/>
                      </a:cubicBezTo>
                      <a:cubicBezTo>
                        <a:pt x="3144" y="6137"/>
                        <a:pt x="3519" y="6034"/>
                        <a:pt x="3902" y="5823"/>
                      </a:cubicBezTo>
                      <a:lnTo>
                        <a:pt x="5313" y="4835"/>
                      </a:lnTo>
                      <a:lnTo>
                        <a:pt x="4473" y="3603"/>
                      </a:lnTo>
                      <a:lnTo>
                        <a:pt x="3638" y="4195"/>
                      </a:lnTo>
                      <a:lnTo>
                        <a:pt x="2073" y="848"/>
                      </a:lnTo>
                      <a:cubicBezTo>
                        <a:pt x="2073" y="848"/>
                        <a:pt x="1777" y="1"/>
                        <a:pt x="123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55"/>
                <p:cNvSpPr/>
                <p:nvPr/>
              </p:nvSpPr>
              <p:spPr>
                <a:xfrm>
                  <a:off x="-51044" y="2000872"/>
                  <a:ext cx="150342" cy="237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1782" extrusionOk="0">
                      <a:moveTo>
                        <a:pt x="181" y="0"/>
                      </a:moveTo>
                      <a:lnTo>
                        <a:pt x="1" y="1036"/>
                      </a:lnTo>
                      <a:lnTo>
                        <a:pt x="334" y="1433"/>
                      </a:lnTo>
                      <a:cubicBezTo>
                        <a:pt x="581" y="1700"/>
                        <a:pt x="741" y="1782"/>
                        <a:pt x="851" y="1782"/>
                      </a:cubicBezTo>
                      <a:cubicBezTo>
                        <a:pt x="1005" y="1782"/>
                        <a:pt x="1062" y="1623"/>
                        <a:pt x="1127" y="1586"/>
                      </a:cubicBezTo>
                      <a:lnTo>
                        <a:pt x="1058" y="418"/>
                      </a:lnTo>
                      <a:lnTo>
                        <a:pt x="508" y="196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55"/>
                <p:cNvSpPr/>
                <p:nvPr/>
              </p:nvSpPr>
              <p:spPr>
                <a:xfrm>
                  <a:off x="-3552" y="2026886"/>
                  <a:ext cx="100050" cy="1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864" extrusionOk="0">
                      <a:moveTo>
                        <a:pt x="152" y="1"/>
                      </a:moveTo>
                      <a:lnTo>
                        <a:pt x="41" y="112"/>
                      </a:lnTo>
                      <a:cubicBezTo>
                        <a:pt x="0" y="437"/>
                        <a:pt x="438" y="863"/>
                        <a:pt x="581" y="863"/>
                      </a:cubicBezTo>
                      <a:cubicBezTo>
                        <a:pt x="585" y="863"/>
                        <a:pt x="588" y="863"/>
                        <a:pt x="591" y="862"/>
                      </a:cubicBezTo>
                      <a:cubicBezTo>
                        <a:pt x="750" y="841"/>
                        <a:pt x="702" y="313"/>
                        <a:pt x="702" y="313"/>
                      </a:cubicBezTo>
                      <a:lnTo>
                        <a:pt x="1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55"/>
                <p:cNvSpPr/>
                <p:nvPr/>
              </p:nvSpPr>
              <p:spPr>
                <a:xfrm>
                  <a:off x="-68653" y="1703645"/>
                  <a:ext cx="291479" cy="314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2361" extrusionOk="0">
                      <a:moveTo>
                        <a:pt x="1781" y="1"/>
                      </a:moveTo>
                      <a:cubicBezTo>
                        <a:pt x="1254" y="1"/>
                        <a:pt x="71" y="614"/>
                        <a:pt x="1" y="996"/>
                      </a:cubicBezTo>
                      <a:cubicBezTo>
                        <a:pt x="1" y="996"/>
                        <a:pt x="48" y="1943"/>
                        <a:pt x="202" y="2027"/>
                      </a:cubicBezTo>
                      <a:lnTo>
                        <a:pt x="334" y="2360"/>
                      </a:lnTo>
                      <a:cubicBezTo>
                        <a:pt x="334" y="2360"/>
                        <a:pt x="267" y="2049"/>
                        <a:pt x="320" y="2049"/>
                      </a:cubicBezTo>
                      <a:cubicBezTo>
                        <a:pt x="328" y="2049"/>
                        <a:pt x="340" y="2057"/>
                        <a:pt x="355" y="2075"/>
                      </a:cubicBezTo>
                      <a:lnTo>
                        <a:pt x="598" y="1150"/>
                      </a:lnTo>
                      <a:cubicBezTo>
                        <a:pt x="598" y="1150"/>
                        <a:pt x="751" y="1324"/>
                        <a:pt x="905" y="1414"/>
                      </a:cubicBezTo>
                      <a:cubicBezTo>
                        <a:pt x="975" y="1465"/>
                        <a:pt x="1088" y="1482"/>
                        <a:pt x="1198" y="1482"/>
                      </a:cubicBezTo>
                      <a:cubicBezTo>
                        <a:pt x="1327" y="1482"/>
                        <a:pt x="1454" y="1458"/>
                        <a:pt x="1502" y="1435"/>
                      </a:cubicBezTo>
                      <a:cubicBezTo>
                        <a:pt x="1608" y="1393"/>
                        <a:pt x="1566" y="949"/>
                        <a:pt x="1566" y="949"/>
                      </a:cubicBezTo>
                      <a:cubicBezTo>
                        <a:pt x="1566" y="949"/>
                        <a:pt x="2052" y="663"/>
                        <a:pt x="1983" y="552"/>
                      </a:cubicBezTo>
                      <a:cubicBezTo>
                        <a:pt x="1951" y="452"/>
                        <a:pt x="1892" y="440"/>
                        <a:pt x="1865" y="440"/>
                      </a:cubicBezTo>
                      <a:cubicBezTo>
                        <a:pt x="1856" y="440"/>
                        <a:pt x="1851" y="441"/>
                        <a:pt x="1851" y="441"/>
                      </a:cubicBezTo>
                      <a:cubicBezTo>
                        <a:pt x="1851" y="441"/>
                        <a:pt x="2184" y="245"/>
                        <a:pt x="2031" y="156"/>
                      </a:cubicBezTo>
                      <a:cubicBezTo>
                        <a:pt x="2021" y="47"/>
                        <a:pt x="1925" y="1"/>
                        <a:pt x="17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55"/>
                <p:cNvSpPr/>
                <p:nvPr/>
              </p:nvSpPr>
              <p:spPr>
                <a:xfrm>
                  <a:off x="-71455" y="1830113"/>
                  <a:ext cx="235051" cy="26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" h="2005" extrusionOk="0">
                      <a:moveTo>
                        <a:pt x="1566" y="1"/>
                      </a:moveTo>
                      <a:cubicBezTo>
                        <a:pt x="1497" y="69"/>
                        <a:pt x="1232" y="48"/>
                        <a:pt x="968" y="91"/>
                      </a:cubicBezTo>
                      <a:cubicBezTo>
                        <a:pt x="926" y="91"/>
                        <a:pt x="598" y="91"/>
                        <a:pt x="572" y="154"/>
                      </a:cubicBezTo>
                      <a:cubicBezTo>
                        <a:pt x="529" y="334"/>
                        <a:pt x="376" y="862"/>
                        <a:pt x="334" y="1016"/>
                      </a:cubicBezTo>
                      <a:cubicBezTo>
                        <a:pt x="307" y="1037"/>
                        <a:pt x="286" y="1037"/>
                        <a:pt x="265" y="1037"/>
                      </a:cubicBezTo>
                      <a:cubicBezTo>
                        <a:pt x="234" y="1006"/>
                        <a:pt x="188" y="975"/>
                        <a:pt x="145" y="975"/>
                      </a:cubicBezTo>
                      <a:cubicBezTo>
                        <a:pt x="99" y="975"/>
                        <a:pt x="57" y="1012"/>
                        <a:pt x="43" y="1127"/>
                      </a:cubicBezTo>
                      <a:cubicBezTo>
                        <a:pt x="1" y="1455"/>
                        <a:pt x="334" y="1391"/>
                        <a:pt x="376" y="1433"/>
                      </a:cubicBezTo>
                      <a:cubicBezTo>
                        <a:pt x="418" y="1523"/>
                        <a:pt x="619" y="1809"/>
                        <a:pt x="883" y="1920"/>
                      </a:cubicBezTo>
                      <a:cubicBezTo>
                        <a:pt x="987" y="1957"/>
                        <a:pt x="1146" y="2004"/>
                        <a:pt x="1299" y="2004"/>
                      </a:cubicBezTo>
                      <a:cubicBezTo>
                        <a:pt x="1405" y="2004"/>
                        <a:pt x="1507" y="1982"/>
                        <a:pt x="1587" y="1920"/>
                      </a:cubicBezTo>
                      <a:cubicBezTo>
                        <a:pt x="1719" y="1809"/>
                        <a:pt x="1761" y="1391"/>
                        <a:pt x="15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55"/>
                <p:cNvSpPr/>
                <p:nvPr/>
              </p:nvSpPr>
              <p:spPr>
                <a:xfrm>
                  <a:off x="-53845" y="1971256"/>
                  <a:ext cx="29748" cy="24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80" extrusionOk="0">
                      <a:moveTo>
                        <a:pt x="1" y="0"/>
                      </a:moveTo>
                      <a:lnTo>
                        <a:pt x="1" y="48"/>
                      </a:lnTo>
                      <a:cubicBezTo>
                        <a:pt x="13" y="40"/>
                        <a:pt x="27" y="37"/>
                        <a:pt x="40" y="37"/>
                      </a:cubicBezTo>
                      <a:cubicBezTo>
                        <a:pt x="71" y="37"/>
                        <a:pt x="103" y="54"/>
                        <a:pt x="133" y="69"/>
                      </a:cubicBezTo>
                      <a:cubicBezTo>
                        <a:pt x="154" y="111"/>
                        <a:pt x="175" y="153"/>
                        <a:pt x="175" y="180"/>
                      </a:cubicBezTo>
                      <a:lnTo>
                        <a:pt x="223" y="180"/>
                      </a:lnTo>
                      <a:cubicBezTo>
                        <a:pt x="223" y="132"/>
                        <a:pt x="202" y="90"/>
                        <a:pt x="154" y="48"/>
                      </a:cubicBezTo>
                      <a:cubicBezTo>
                        <a:pt x="112" y="21"/>
                        <a:pt x="43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55"/>
                <p:cNvSpPr/>
                <p:nvPr/>
              </p:nvSpPr>
              <p:spPr>
                <a:xfrm>
                  <a:off x="51944" y="2026886"/>
                  <a:ext cx="91112" cy="3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24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" y="133"/>
                        <a:pt x="175" y="244"/>
                        <a:pt x="307" y="244"/>
                      </a:cubicBezTo>
                      <a:cubicBezTo>
                        <a:pt x="328" y="247"/>
                        <a:pt x="348" y="248"/>
                        <a:pt x="367" y="248"/>
                      </a:cubicBezTo>
                      <a:cubicBezTo>
                        <a:pt x="499" y="248"/>
                        <a:pt x="609" y="187"/>
                        <a:pt x="683" y="9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55"/>
                <p:cNvSpPr/>
                <p:nvPr/>
              </p:nvSpPr>
              <p:spPr>
                <a:xfrm>
                  <a:off x="-48109" y="2376807"/>
                  <a:ext cx="182758" cy="39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2977" extrusionOk="0">
                      <a:moveTo>
                        <a:pt x="0" y="0"/>
                      </a:moveTo>
                      <a:cubicBezTo>
                        <a:pt x="90" y="508"/>
                        <a:pt x="1168" y="2358"/>
                        <a:pt x="1322" y="2977"/>
                      </a:cubicBezTo>
                      <a:lnTo>
                        <a:pt x="1369" y="2977"/>
                      </a:lnTo>
                      <a:cubicBezTo>
                        <a:pt x="1258" y="2316"/>
                        <a:pt x="132" y="508"/>
                        <a:pt x="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55"/>
                <p:cNvSpPr/>
                <p:nvPr/>
              </p:nvSpPr>
              <p:spPr>
                <a:xfrm>
                  <a:off x="-306245" y="2585453"/>
                  <a:ext cx="208771" cy="38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2888" extrusionOk="0">
                      <a:moveTo>
                        <a:pt x="42" y="1"/>
                      </a:moveTo>
                      <a:lnTo>
                        <a:pt x="0" y="22"/>
                      </a:lnTo>
                      <a:cubicBezTo>
                        <a:pt x="349" y="398"/>
                        <a:pt x="1079" y="2401"/>
                        <a:pt x="1539" y="2888"/>
                      </a:cubicBezTo>
                      <a:lnTo>
                        <a:pt x="1565" y="2867"/>
                      </a:lnTo>
                      <a:cubicBezTo>
                        <a:pt x="1168" y="2380"/>
                        <a:pt x="375" y="376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55"/>
                <p:cNvSpPr/>
                <p:nvPr/>
              </p:nvSpPr>
              <p:spPr>
                <a:xfrm>
                  <a:off x="-24230" y="2376807"/>
                  <a:ext cx="23478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487" extrusionOk="0">
                      <a:moveTo>
                        <a:pt x="133" y="0"/>
                      </a:moveTo>
                      <a:cubicBezTo>
                        <a:pt x="64" y="153"/>
                        <a:pt x="22" y="312"/>
                        <a:pt x="1" y="465"/>
                      </a:cubicBezTo>
                      <a:lnTo>
                        <a:pt x="43" y="486"/>
                      </a:lnTo>
                      <a:cubicBezTo>
                        <a:pt x="64" y="312"/>
                        <a:pt x="112" y="153"/>
                        <a:pt x="175" y="21"/>
                      </a:cubicBez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88" name="Google Shape;2088;p55"/>
          <p:cNvGrpSpPr/>
          <p:nvPr/>
        </p:nvGrpSpPr>
        <p:grpSpPr>
          <a:xfrm>
            <a:off x="8004015" y="3168825"/>
            <a:ext cx="360758" cy="258297"/>
            <a:chOff x="4992850" y="4345375"/>
            <a:chExt cx="607336" cy="638400"/>
          </a:xfrm>
        </p:grpSpPr>
        <p:sp>
          <p:nvSpPr>
            <p:cNvPr id="2089" name="Google Shape;2089;p5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1" name="Google Shape;2091;p55"/>
          <p:cNvSpPr/>
          <p:nvPr/>
        </p:nvSpPr>
        <p:spPr>
          <a:xfrm>
            <a:off x="7714825" y="4103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55"/>
          <p:cNvGrpSpPr/>
          <p:nvPr/>
        </p:nvGrpSpPr>
        <p:grpSpPr>
          <a:xfrm>
            <a:off x="5626211" y="2413150"/>
            <a:ext cx="545750" cy="632756"/>
            <a:chOff x="3479225" y="2442689"/>
            <a:chExt cx="179293" cy="207877"/>
          </a:xfrm>
        </p:grpSpPr>
        <p:sp>
          <p:nvSpPr>
            <p:cNvPr id="2093" name="Google Shape;2093;p55"/>
            <p:cNvSpPr/>
            <p:nvPr/>
          </p:nvSpPr>
          <p:spPr>
            <a:xfrm>
              <a:off x="3479225" y="2485481"/>
              <a:ext cx="21327" cy="165082"/>
            </a:xfrm>
            <a:custGeom>
              <a:avLst/>
              <a:gdLst/>
              <a:ahLst/>
              <a:cxnLst/>
              <a:rect l="l" t="t" r="r" b="b"/>
              <a:pathLst>
                <a:path w="617" h="4776" extrusionOk="0">
                  <a:moveTo>
                    <a:pt x="1" y="0"/>
                  </a:moveTo>
                  <a:lnTo>
                    <a:pt x="1" y="4775"/>
                  </a:lnTo>
                  <a:lnTo>
                    <a:pt x="616" y="4775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5"/>
            <p:cNvSpPr/>
            <p:nvPr/>
          </p:nvSpPr>
          <p:spPr>
            <a:xfrm>
              <a:off x="3518838" y="2552712"/>
              <a:ext cx="21569" cy="97854"/>
            </a:xfrm>
            <a:custGeom>
              <a:avLst/>
              <a:gdLst/>
              <a:ahLst/>
              <a:cxnLst/>
              <a:rect l="l" t="t" r="r" b="b"/>
              <a:pathLst>
                <a:path w="624" h="2831" extrusionOk="0">
                  <a:moveTo>
                    <a:pt x="1" y="1"/>
                  </a:moveTo>
                  <a:lnTo>
                    <a:pt x="1" y="2830"/>
                  </a:lnTo>
                  <a:lnTo>
                    <a:pt x="623" y="2830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5"/>
            <p:cNvSpPr/>
            <p:nvPr/>
          </p:nvSpPr>
          <p:spPr>
            <a:xfrm>
              <a:off x="3558727" y="2499895"/>
              <a:ext cx="20324" cy="150669"/>
            </a:xfrm>
            <a:custGeom>
              <a:avLst/>
              <a:gdLst/>
              <a:ahLst/>
              <a:cxnLst/>
              <a:rect l="l" t="t" r="r" b="b"/>
              <a:pathLst>
                <a:path w="588" h="4359" extrusionOk="0">
                  <a:moveTo>
                    <a:pt x="0" y="1"/>
                  </a:moveTo>
                  <a:lnTo>
                    <a:pt x="0" y="4358"/>
                  </a:lnTo>
                  <a:lnTo>
                    <a:pt x="587" y="4358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5"/>
            <p:cNvSpPr/>
            <p:nvPr/>
          </p:nvSpPr>
          <p:spPr>
            <a:xfrm>
              <a:off x="3598339" y="2442689"/>
              <a:ext cx="20324" cy="207874"/>
            </a:xfrm>
            <a:custGeom>
              <a:avLst/>
              <a:gdLst/>
              <a:ahLst/>
              <a:cxnLst/>
              <a:rect l="l" t="t" r="r" b="b"/>
              <a:pathLst>
                <a:path w="588" h="6014" extrusionOk="0">
                  <a:moveTo>
                    <a:pt x="0" y="0"/>
                  </a:moveTo>
                  <a:lnTo>
                    <a:pt x="0" y="6013"/>
                  </a:lnTo>
                  <a:lnTo>
                    <a:pt x="587" y="6013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5"/>
            <p:cNvSpPr/>
            <p:nvPr/>
          </p:nvSpPr>
          <p:spPr>
            <a:xfrm>
              <a:off x="3638194" y="2537538"/>
              <a:ext cx="20324" cy="113028"/>
            </a:xfrm>
            <a:custGeom>
              <a:avLst/>
              <a:gdLst/>
              <a:ahLst/>
              <a:cxnLst/>
              <a:rect l="l" t="t" r="r" b="b"/>
              <a:pathLst>
                <a:path w="588" h="3270" extrusionOk="0">
                  <a:moveTo>
                    <a:pt x="0" y="1"/>
                  </a:moveTo>
                  <a:lnTo>
                    <a:pt x="0" y="3269"/>
                  </a:lnTo>
                  <a:lnTo>
                    <a:pt x="587" y="3269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55"/>
          <p:cNvGrpSpPr/>
          <p:nvPr/>
        </p:nvGrpSpPr>
        <p:grpSpPr>
          <a:xfrm>
            <a:off x="6820880" y="1304435"/>
            <a:ext cx="957285" cy="300300"/>
            <a:chOff x="3583454" y="2026924"/>
            <a:chExt cx="430899" cy="135173"/>
          </a:xfrm>
        </p:grpSpPr>
        <p:sp>
          <p:nvSpPr>
            <p:cNvPr id="2099" name="Google Shape;2099;p55"/>
            <p:cNvSpPr/>
            <p:nvPr/>
          </p:nvSpPr>
          <p:spPr>
            <a:xfrm>
              <a:off x="3754867" y="2128093"/>
              <a:ext cx="32109" cy="30891"/>
            </a:xfrm>
            <a:custGeom>
              <a:avLst/>
              <a:gdLst/>
              <a:ahLst/>
              <a:cxnLst/>
              <a:rect l="l" t="t" r="r" b="b"/>
              <a:pathLst>
                <a:path w="949" h="913" extrusionOk="0">
                  <a:moveTo>
                    <a:pt x="0" y="0"/>
                  </a:moveTo>
                  <a:lnTo>
                    <a:pt x="0" y="913"/>
                  </a:lnTo>
                  <a:lnTo>
                    <a:pt x="948" y="913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5"/>
            <p:cNvSpPr/>
            <p:nvPr/>
          </p:nvSpPr>
          <p:spPr>
            <a:xfrm>
              <a:off x="3801763" y="2125217"/>
              <a:ext cx="58941" cy="33767"/>
            </a:xfrm>
            <a:custGeom>
              <a:avLst/>
              <a:gdLst/>
              <a:ahLst/>
              <a:cxnLst/>
              <a:rect l="l" t="t" r="r" b="b"/>
              <a:pathLst>
                <a:path w="1742" h="998" extrusionOk="0">
                  <a:moveTo>
                    <a:pt x="913" y="205"/>
                  </a:moveTo>
                  <a:lnTo>
                    <a:pt x="1444" y="885"/>
                  </a:lnTo>
                  <a:lnTo>
                    <a:pt x="326" y="885"/>
                  </a:lnTo>
                  <a:lnTo>
                    <a:pt x="913" y="205"/>
                  </a:lnTo>
                  <a:close/>
                  <a:moveTo>
                    <a:pt x="913" y="0"/>
                  </a:moveTo>
                  <a:lnTo>
                    <a:pt x="1" y="998"/>
                  </a:lnTo>
                  <a:lnTo>
                    <a:pt x="1741" y="99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5"/>
            <p:cNvSpPr/>
            <p:nvPr/>
          </p:nvSpPr>
          <p:spPr>
            <a:xfrm>
              <a:off x="3871668" y="2125217"/>
              <a:ext cx="34985" cy="35933"/>
            </a:xfrm>
            <a:custGeom>
              <a:avLst/>
              <a:gdLst/>
              <a:ahLst/>
              <a:cxnLst/>
              <a:rect l="l" t="t" r="r" b="b"/>
              <a:pathLst>
                <a:path w="1034" h="1062" extrusionOk="0">
                  <a:moveTo>
                    <a:pt x="941" y="0"/>
                  </a:moveTo>
                  <a:lnTo>
                    <a:pt x="0" y="969"/>
                  </a:lnTo>
                  <a:lnTo>
                    <a:pt x="85" y="1061"/>
                  </a:lnTo>
                  <a:lnTo>
                    <a:pt x="1033" y="8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5"/>
            <p:cNvSpPr/>
            <p:nvPr/>
          </p:nvSpPr>
          <p:spPr>
            <a:xfrm>
              <a:off x="3889635" y="2125217"/>
              <a:ext cx="35933" cy="35933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941" y="0"/>
                  </a:moveTo>
                  <a:lnTo>
                    <a:pt x="0" y="969"/>
                  </a:lnTo>
                  <a:lnTo>
                    <a:pt x="120" y="1061"/>
                  </a:lnTo>
                  <a:lnTo>
                    <a:pt x="1061" y="8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5"/>
            <p:cNvSpPr/>
            <p:nvPr/>
          </p:nvSpPr>
          <p:spPr>
            <a:xfrm>
              <a:off x="3937479" y="2123052"/>
              <a:ext cx="10117" cy="34985"/>
            </a:xfrm>
            <a:custGeom>
              <a:avLst/>
              <a:gdLst/>
              <a:ahLst/>
              <a:cxnLst/>
              <a:rect l="l" t="t" r="r" b="b"/>
              <a:pathLst>
                <a:path w="299" h="1034" extrusionOk="0">
                  <a:moveTo>
                    <a:pt x="1" y="1"/>
                  </a:moveTo>
                  <a:lnTo>
                    <a:pt x="1" y="93"/>
                  </a:lnTo>
                  <a:lnTo>
                    <a:pt x="29" y="93"/>
                  </a:lnTo>
                  <a:cubicBezTo>
                    <a:pt x="86" y="93"/>
                    <a:pt x="121" y="121"/>
                    <a:pt x="121" y="177"/>
                  </a:cubicBezTo>
                  <a:lnTo>
                    <a:pt x="121" y="418"/>
                  </a:lnTo>
                  <a:cubicBezTo>
                    <a:pt x="121" y="503"/>
                    <a:pt x="149" y="503"/>
                    <a:pt x="178" y="531"/>
                  </a:cubicBezTo>
                  <a:cubicBezTo>
                    <a:pt x="149" y="531"/>
                    <a:pt x="121" y="559"/>
                    <a:pt x="121" y="623"/>
                  </a:cubicBezTo>
                  <a:lnTo>
                    <a:pt x="121" y="857"/>
                  </a:lnTo>
                  <a:cubicBezTo>
                    <a:pt x="121" y="913"/>
                    <a:pt x="86" y="949"/>
                    <a:pt x="29" y="949"/>
                  </a:cubicBezTo>
                  <a:lnTo>
                    <a:pt x="1" y="949"/>
                  </a:lnTo>
                  <a:lnTo>
                    <a:pt x="1" y="1033"/>
                  </a:lnTo>
                  <a:lnTo>
                    <a:pt x="58" y="1033"/>
                  </a:lnTo>
                  <a:cubicBezTo>
                    <a:pt x="178" y="1033"/>
                    <a:pt x="234" y="977"/>
                    <a:pt x="234" y="885"/>
                  </a:cubicBezTo>
                  <a:lnTo>
                    <a:pt x="234" y="623"/>
                  </a:lnTo>
                  <a:cubicBezTo>
                    <a:pt x="234" y="595"/>
                    <a:pt x="234" y="559"/>
                    <a:pt x="263" y="559"/>
                  </a:cubicBezTo>
                  <a:lnTo>
                    <a:pt x="298" y="559"/>
                  </a:lnTo>
                  <a:lnTo>
                    <a:pt x="298" y="475"/>
                  </a:lnTo>
                  <a:lnTo>
                    <a:pt x="263" y="475"/>
                  </a:lnTo>
                  <a:cubicBezTo>
                    <a:pt x="234" y="475"/>
                    <a:pt x="234" y="475"/>
                    <a:pt x="234" y="418"/>
                  </a:cubicBezTo>
                  <a:lnTo>
                    <a:pt x="234" y="177"/>
                  </a:lnTo>
                  <a:cubicBezTo>
                    <a:pt x="234" y="64"/>
                    <a:pt x="17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5"/>
            <p:cNvSpPr/>
            <p:nvPr/>
          </p:nvSpPr>
          <p:spPr>
            <a:xfrm>
              <a:off x="3959506" y="2123052"/>
              <a:ext cx="24936" cy="39046"/>
            </a:xfrm>
            <a:custGeom>
              <a:avLst/>
              <a:gdLst/>
              <a:ahLst/>
              <a:cxnLst/>
              <a:rect l="l" t="t" r="r" b="b"/>
              <a:pathLst>
                <a:path w="737" h="1154" extrusionOk="0">
                  <a:moveTo>
                    <a:pt x="354" y="149"/>
                  </a:moveTo>
                  <a:cubicBezTo>
                    <a:pt x="468" y="149"/>
                    <a:pt x="588" y="326"/>
                    <a:pt x="588" y="559"/>
                  </a:cubicBezTo>
                  <a:cubicBezTo>
                    <a:pt x="588" y="828"/>
                    <a:pt x="468" y="1005"/>
                    <a:pt x="354" y="1005"/>
                  </a:cubicBezTo>
                  <a:cubicBezTo>
                    <a:pt x="263" y="1005"/>
                    <a:pt x="142" y="828"/>
                    <a:pt x="142" y="559"/>
                  </a:cubicBezTo>
                  <a:cubicBezTo>
                    <a:pt x="142" y="326"/>
                    <a:pt x="263" y="149"/>
                    <a:pt x="354" y="149"/>
                  </a:cubicBezTo>
                  <a:close/>
                  <a:moveTo>
                    <a:pt x="354" y="1"/>
                  </a:moveTo>
                  <a:cubicBezTo>
                    <a:pt x="142" y="1"/>
                    <a:pt x="1" y="269"/>
                    <a:pt x="1" y="559"/>
                  </a:cubicBezTo>
                  <a:cubicBezTo>
                    <a:pt x="1" y="885"/>
                    <a:pt x="142" y="1154"/>
                    <a:pt x="354" y="1154"/>
                  </a:cubicBezTo>
                  <a:cubicBezTo>
                    <a:pt x="560" y="1154"/>
                    <a:pt x="737" y="885"/>
                    <a:pt x="737" y="559"/>
                  </a:cubicBezTo>
                  <a:cubicBezTo>
                    <a:pt x="737" y="269"/>
                    <a:pt x="560" y="1"/>
                    <a:pt x="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5"/>
            <p:cNvSpPr/>
            <p:nvPr/>
          </p:nvSpPr>
          <p:spPr>
            <a:xfrm>
              <a:off x="3989451" y="2123052"/>
              <a:ext cx="24903" cy="39046"/>
            </a:xfrm>
            <a:custGeom>
              <a:avLst/>
              <a:gdLst/>
              <a:ahLst/>
              <a:cxnLst/>
              <a:rect l="l" t="t" r="r" b="b"/>
              <a:pathLst>
                <a:path w="736" h="1154" extrusionOk="0">
                  <a:moveTo>
                    <a:pt x="354" y="149"/>
                  </a:moveTo>
                  <a:cubicBezTo>
                    <a:pt x="467" y="149"/>
                    <a:pt x="587" y="326"/>
                    <a:pt x="587" y="559"/>
                  </a:cubicBezTo>
                  <a:cubicBezTo>
                    <a:pt x="587" y="828"/>
                    <a:pt x="467" y="1005"/>
                    <a:pt x="354" y="1005"/>
                  </a:cubicBezTo>
                  <a:cubicBezTo>
                    <a:pt x="262" y="1005"/>
                    <a:pt x="142" y="828"/>
                    <a:pt x="142" y="559"/>
                  </a:cubicBezTo>
                  <a:cubicBezTo>
                    <a:pt x="142" y="326"/>
                    <a:pt x="262" y="149"/>
                    <a:pt x="354" y="149"/>
                  </a:cubicBezTo>
                  <a:close/>
                  <a:moveTo>
                    <a:pt x="354" y="1"/>
                  </a:moveTo>
                  <a:cubicBezTo>
                    <a:pt x="142" y="1"/>
                    <a:pt x="0" y="269"/>
                    <a:pt x="0" y="559"/>
                  </a:cubicBezTo>
                  <a:cubicBezTo>
                    <a:pt x="0" y="885"/>
                    <a:pt x="142" y="1154"/>
                    <a:pt x="354" y="1154"/>
                  </a:cubicBezTo>
                  <a:cubicBezTo>
                    <a:pt x="559" y="1154"/>
                    <a:pt x="736" y="885"/>
                    <a:pt x="736" y="559"/>
                  </a:cubicBezTo>
                  <a:cubicBezTo>
                    <a:pt x="736" y="269"/>
                    <a:pt x="559" y="1"/>
                    <a:pt x="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5"/>
            <p:cNvSpPr/>
            <p:nvPr/>
          </p:nvSpPr>
          <p:spPr>
            <a:xfrm>
              <a:off x="3656235" y="2034537"/>
              <a:ext cx="24936" cy="40670"/>
            </a:xfrm>
            <a:custGeom>
              <a:avLst/>
              <a:gdLst/>
              <a:ahLst/>
              <a:cxnLst/>
              <a:rect l="l" t="t" r="r" b="b"/>
              <a:pathLst>
                <a:path w="737" h="1202" extrusionOk="0">
                  <a:moveTo>
                    <a:pt x="72" y="1"/>
                  </a:moveTo>
                  <a:cubicBezTo>
                    <a:pt x="57" y="1"/>
                    <a:pt x="43" y="10"/>
                    <a:pt x="29" y="27"/>
                  </a:cubicBezTo>
                  <a:cubicBezTo>
                    <a:pt x="1" y="56"/>
                    <a:pt x="1" y="84"/>
                    <a:pt x="29" y="112"/>
                  </a:cubicBezTo>
                  <a:lnTo>
                    <a:pt x="588" y="699"/>
                  </a:lnTo>
                  <a:lnTo>
                    <a:pt x="29" y="1088"/>
                  </a:lnTo>
                  <a:cubicBezTo>
                    <a:pt x="1" y="1117"/>
                    <a:pt x="1" y="1145"/>
                    <a:pt x="29" y="1173"/>
                  </a:cubicBezTo>
                  <a:lnTo>
                    <a:pt x="57" y="1202"/>
                  </a:lnTo>
                  <a:cubicBezTo>
                    <a:pt x="85" y="1202"/>
                    <a:pt x="85" y="1202"/>
                    <a:pt x="85" y="1173"/>
                  </a:cubicBezTo>
                  <a:lnTo>
                    <a:pt x="708" y="763"/>
                  </a:lnTo>
                  <a:cubicBezTo>
                    <a:pt x="708" y="735"/>
                    <a:pt x="736" y="735"/>
                    <a:pt x="736" y="699"/>
                  </a:cubicBezTo>
                  <a:cubicBezTo>
                    <a:pt x="736" y="699"/>
                    <a:pt x="736" y="671"/>
                    <a:pt x="708" y="671"/>
                  </a:cubicBezTo>
                  <a:lnTo>
                    <a:pt x="121" y="27"/>
                  </a:lnTo>
                  <a:cubicBezTo>
                    <a:pt x="103" y="10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5"/>
            <p:cNvSpPr/>
            <p:nvPr/>
          </p:nvSpPr>
          <p:spPr>
            <a:xfrm>
              <a:off x="3673221" y="2034537"/>
              <a:ext cx="24936" cy="40670"/>
            </a:xfrm>
            <a:custGeom>
              <a:avLst/>
              <a:gdLst/>
              <a:ahLst/>
              <a:cxnLst/>
              <a:rect l="l" t="t" r="r" b="b"/>
              <a:pathLst>
                <a:path w="737" h="1202" extrusionOk="0">
                  <a:moveTo>
                    <a:pt x="72" y="1"/>
                  </a:moveTo>
                  <a:cubicBezTo>
                    <a:pt x="57" y="1"/>
                    <a:pt x="43" y="10"/>
                    <a:pt x="29" y="27"/>
                  </a:cubicBezTo>
                  <a:cubicBezTo>
                    <a:pt x="1" y="56"/>
                    <a:pt x="1" y="84"/>
                    <a:pt x="29" y="112"/>
                  </a:cubicBezTo>
                  <a:lnTo>
                    <a:pt x="588" y="699"/>
                  </a:lnTo>
                  <a:lnTo>
                    <a:pt x="29" y="1088"/>
                  </a:lnTo>
                  <a:cubicBezTo>
                    <a:pt x="1" y="1117"/>
                    <a:pt x="1" y="1145"/>
                    <a:pt x="29" y="1173"/>
                  </a:cubicBezTo>
                  <a:lnTo>
                    <a:pt x="57" y="1202"/>
                  </a:lnTo>
                  <a:cubicBezTo>
                    <a:pt x="86" y="1202"/>
                    <a:pt x="86" y="1202"/>
                    <a:pt x="86" y="1173"/>
                  </a:cubicBezTo>
                  <a:lnTo>
                    <a:pt x="708" y="763"/>
                  </a:lnTo>
                  <a:cubicBezTo>
                    <a:pt x="708" y="735"/>
                    <a:pt x="737" y="735"/>
                    <a:pt x="737" y="699"/>
                  </a:cubicBezTo>
                  <a:cubicBezTo>
                    <a:pt x="737" y="699"/>
                    <a:pt x="737" y="671"/>
                    <a:pt x="708" y="671"/>
                  </a:cubicBezTo>
                  <a:lnTo>
                    <a:pt x="114" y="27"/>
                  </a:lnTo>
                  <a:cubicBezTo>
                    <a:pt x="100" y="10"/>
                    <a:pt x="86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5"/>
            <p:cNvSpPr/>
            <p:nvPr/>
          </p:nvSpPr>
          <p:spPr>
            <a:xfrm>
              <a:off x="3706989" y="2034233"/>
              <a:ext cx="26121" cy="38098"/>
            </a:xfrm>
            <a:custGeom>
              <a:avLst/>
              <a:gdLst/>
              <a:ahLst/>
              <a:cxnLst/>
              <a:rect l="l" t="t" r="r" b="b"/>
              <a:pathLst>
                <a:path w="772" h="1126" extrusionOk="0">
                  <a:moveTo>
                    <a:pt x="389" y="121"/>
                  </a:moveTo>
                  <a:cubicBezTo>
                    <a:pt x="531" y="121"/>
                    <a:pt x="651" y="326"/>
                    <a:pt x="651" y="567"/>
                  </a:cubicBezTo>
                  <a:cubicBezTo>
                    <a:pt x="651" y="800"/>
                    <a:pt x="531" y="1006"/>
                    <a:pt x="389" y="1006"/>
                  </a:cubicBezTo>
                  <a:cubicBezTo>
                    <a:pt x="241" y="1006"/>
                    <a:pt x="121" y="800"/>
                    <a:pt x="121" y="567"/>
                  </a:cubicBezTo>
                  <a:cubicBezTo>
                    <a:pt x="121" y="326"/>
                    <a:pt x="241" y="121"/>
                    <a:pt x="389" y="121"/>
                  </a:cubicBezTo>
                  <a:close/>
                  <a:moveTo>
                    <a:pt x="389" y="1"/>
                  </a:moveTo>
                  <a:cubicBezTo>
                    <a:pt x="177" y="1"/>
                    <a:pt x="0" y="270"/>
                    <a:pt x="0" y="567"/>
                  </a:cubicBezTo>
                  <a:cubicBezTo>
                    <a:pt x="0" y="885"/>
                    <a:pt x="177" y="1126"/>
                    <a:pt x="389" y="1126"/>
                  </a:cubicBezTo>
                  <a:cubicBezTo>
                    <a:pt x="595" y="1126"/>
                    <a:pt x="771" y="885"/>
                    <a:pt x="771" y="567"/>
                  </a:cubicBezTo>
                  <a:cubicBezTo>
                    <a:pt x="771" y="270"/>
                    <a:pt x="595" y="1"/>
                    <a:pt x="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5"/>
            <p:cNvSpPr/>
            <p:nvPr/>
          </p:nvSpPr>
          <p:spPr>
            <a:xfrm>
              <a:off x="3753885" y="2037346"/>
              <a:ext cx="4128" cy="37861"/>
            </a:xfrm>
            <a:custGeom>
              <a:avLst/>
              <a:gdLst/>
              <a:ahLst/>
              <a:cxnLst/>
              <a:rect l="l" t="t" r="r" b="b"/>
              <a:pathLst>
                <a:path w="122" h="1119" extrusionOk="0">
                  <a:moveTo>
                    <a:pt x="65" y="1"/>
                  </a:moveTo>
                  <a:cubicBezTo>
                    <a:pt x="29" y="1"/>
                    <a:pt x="1" y="29"/>
                    <a:pt x="1" y="58"/>
                  </a:cubicBezTo>
                  <a:lnTo>
                    <a:pt x="1" y="1062"/>
                  </a:lnTo>
                  <a:cubicBezTo>
                    <a:pt x="1" y="1090"/>
                    <a:pt x="29" y="1119"/>
                    <a:pt x="65" y="1119"/>
                  </a:cubicBezTo>
                  <a:cubicBezTo>
                    <a:pt x="93" y="1119"/>
                    <a:pt x="121" y="1090"/>
                    <a:pt x="121" y="1062"/>
                  </a:cubicBezTo>
                  <a:lnTo>
                    <a:pt x="121" y="58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5"/>
            <p:cNvSpPr/>
            <p:nvPr/>
          </p:nvSpPr>
          <p:spPr>
            <a:xfrm>
              <a:off x="3771852" y="2041440"/>
              <a:ext cx="20132" cy="31873"/>
            </a:xfrm>
            <a:custGeom>
              <a:avLst/>
              <a:gdLst/>
              <a:ahLst/>
              <a:cxnLst/>
              <a:rect l="l" t="t" r="r" b="b"/>
              <a:pathLst>
                <a:path w="595" h="942" extrusionOk="0">
                  <a:moveTo>
                    <a:pt x="0" y="0"/>
                  </a:moveTo>
                  <a:lnTo>
                    <a:pt x="0" y="941"/>
                  </a:lnTo>
                  <a:lnTo>
                    <a:pt x="595" y="94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5"/>
            <p:cNvSpPr/>
            <p:nvPr/>
          </p:nvSpPr>
          <p:spPr>
            <a:xfrm>
              <a:off x="3803929" y="2039274"/>
              <a:ext cx="32820" cy="35933"/>
            </a:xfrm>
            <a:custGeom>
              <a:avLst/>
              <a:gdLst/>
              <a:ahLst/>
              <a:cxnLst/>
              <a:rect l="l" t="t" r="r" b="b"/>
              <a:pathLst>
                <a:path w="970" h="1062" extrusionOk="0">
                  <a:moveTo>
                    <a:pt x="849" y="121"/>
                  </a:moveTo>
                  <a:lnTo>
                    <a:pt x="849" y="948"/>
                  </a:lnTo>
                  <a:lnTo>
                    <a:pt x="114" y="948"/>
                  </a:lnTo>
                  <a:lnTo>
                    <a:pt x="114" y="121"/>
                  </a:lnTo>
                  <a:close/>
                  <a:moveTo>
                    <a:pt x="57" y="1"/>
                  </a:moveTo>
                  <a:cubicBezTo>
                    <a:pt x="29" y="1"/>
                    <a:pt x="0" y="29"/>
                    <a:pt x="0" y="64"/>
                  </a:cubicBezTo>
                  <a:lnTo>
                    <a:pt x="0" y="1005"/>
                  </a:lnTo>
                  <a:cubicBezTo>
                    <a:pt x="0" y="1033"/>
                    <a:pt x="29" y="1062"/>
                    <a:pt x="57" y="1062"/>
                  </a:cubicBezTo>
                  <a:lnTo>
                    <a:pt x="913" y="1062"/>
                  </a:lnTo>
                  <a:cubicBezTo>
                    <a:pt x="941" y="1062"/>
                    <a:pt x="970" y="1033"/>
                    <a:pt x="970" y="1005"/>
                  </a:cubicBezTo>
                  <a:lnTo>
                    <a:pt x="970" y="64"/>
                  </a:lnTo>
                  <a:cubicBezTo>
                    <a:pt x="970" y="29"/>
                    <a:pt x="941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5"/>
            <p:cNvSpPr/>
            <p:nvPr/>
          </p:nvSpPr>
          <p:spPr>
            <a:xfrm>
              <a:off x="3847746" y="2041440"/>
              <a:ext cx="32820" cy="31873"/>
            </a:xfrm>
            <a:custGeom>
              <a:avLst/>
              <a:gdLst/>
              <a:ahLst/>
              <a:cxnLst/>
              <a:rect l="l" t="t" r="r" b="b"/>
              <a:pathLst>
                <a:path w="970" h="942" extrusionOk="0">
                  <a:moveTo>
                    <a:pt x="0" y="0"/>
                  </a:moveTo>
                  <a:lnTo>
                    <a:pt x="0" y="941"/>
                  </a:lnTo>
                  <a:lnTo>
                    <a:pt x="969" y="941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5"/>
            <p:cNvSpPr/>
            <p:nvPr/>
          </p:nvSpPr>
          <p:spPr>
            <a:xfrm>
              <a:off x="3892477" y="2026924"/>
              <a:ext cx="25173" cy="64320"/>
            </a:xfrm>
            <a:custGeom>
              <a:avLst/>
              <a:gdLst/>
              <a:ahLst/>
              <a:cxnLst/>
              <a:rect l="l" t="t" r="r" b="b"/>
              <a:pathLst>
                <a:path w="744" h="1901" extrusionOk="0">
                  <a:moveTo>
                    <a:pt x="349" y="0"/>
                  </a:moveTo>
                  <a:cubicBezTo>
                    <a:pt x="332" y="0"/>
                    <a:pt x="315" y="4"/>
                    <a:pt x="298" y="12"/>
                  </a:cubicBezTo>
                  <a:cubicBezTo>
                    <a:pt x="270" y="12"/>
                    <a:pt x="241" y="40"/>
                    <a:pt x="241" y="75"/>
                  </a:cubicBezTo>
                  <a:cubicBezTo>
                    <a:pt x="270" y="104"/>
                    <a:pt x="298" y="132"/>
                    <a:pt x="326" y="132"/>
                  </a:cubicBezTo>
                  <a:cubicBezTo>
                    <a:pt x="336" y="123"/>
                    <a:pt x="346" y="120"/>
                    <a:pt x="357" y="120"/>
                  </a:cubicBezTo>
                  <a:cubicBezTo>
                    <a:pt x="377" y="120"/>
                    <a:pt x="399" y="132"/>
                    <a:pt x="418" y="132"/>
                  </a:cubicBezTo>
                  <a:cubicBezTo>
                    <a:pt x="447" y="160"/>
                    <a:pt x="475" y="252"/>
                    <a:pt x="503" y="309"/>
                  </a:cubicBezTo>
                  <a:cubicBezTo>
                    <a:pt x="503" y="366"/>
                    <a:pt x="475" y="429"/>
                    <a:pt x="475" y="514"/>
                  </a:cubicBezTo>
                  <a:cubicBezTo>
                    <a:pt x="475" y="542"/>
                    <a:pt x="447" y="606"/>
                    <a:pt x="447" y="663"/>
                  </a:cubicBezTo>
                  <a:cubicBezTo>
                    <a:pt x="447" y="783"/>
                    <a:pt x="475" y="868"/>
                    <a:pt x="532" y="960"/>
                  </a:cubicBezTo>
                  <a:cubicBezTo>
                    <a:pt x="503" y="988"/>
                    <a:pt x="475" y="1016"/>
                    <a:pt x="447" y="1045"/>
                  </a:cubicBezTo>
                  <a:lnTo>
                    <a:pt x="447" y="1278"/>
                  </a:lnTo>
                  <a:lnTo>
                    <a:pt x="447" y="1313"/>
                  </a:lnTo>
                  <a:cubicBezTo>
                    <a:pt x="475" y="1455"/>
                    <a:pt x="447" y="1575"/>
                    <a:pt x="390" y="1667"/>
                  </a:cubicBezTo>
                  <a:cubicBezTo>
                    <a:pt x="344" y="1728"/>
                    <a:pt x="273" y="1775"/>
                    <a:pt x="202" y="1775"/>
                  </a:cubicBezTo>
                  <a:cubicBezTo>
                    <a:pt x="174" y="1775"/>
                    <a:pt x="147" y="1768"/>
                    <a:pt x="121" y="1752"/>
                  </a:cubicBezTo>
                  <a:cubicBezTo>
                    <a:pt x="107" y="1738"/>
                    <a:pt x="93" y="1731"/>
                    <a:pt x="79" y="1731"/>
                  </a:cubicBezTo>
                  <a:cubicBezTo>
                    <a:pt x="65" y="1731"/>
                    <a:pt x="50" y="1738"/>
                    <a:pt x="36" y="1752"/>
                  </a:cubicBezTo>
                  <a:cubicBezTo>
                    <a:pt x="1" y="1780"/>
                    <a:pt x="36" y="1809"/>
                    <a:pt x="65" y="1844"/>
                  </a:cubicBezTo>
                  <a:cubicBezTo>
                    <a:pt x="93" y="1872"/>
                    <a:pt x="150" y="1901"/>
                    <a:pt x="213" y="1901"/>
                  </a:cubicBezTo>
                  <a:cubicBezTo>
                    <a:pt x="326" y="1901"/>
                    <a:pt x="447" y="1809"/>
                    <a:pt x="503" y="1724"/>
                  </a:cubicBezTo>
                  <a:cubicBezTo>
                    <a:pt x="567" y="1604"/>
                    <a:pt x="595" y="1455"/>
                    <a:pt x="567" y="1278"/>
                  </a:cubicBezTo>
                  <a:lnTo>
                    <a:pt x="567" y="1250"/>
                  </a:lnTo>
                  <a:lnTo>
                    <a:pt x="567" y="1101"/>
                  </a:lnTo>
                  <a:cubicBezTo>
                    <a:pt x="567" y="1073"/>
                    <a:pt x="595" y="1045"/>
                    <a:pt x="623" y="1045"/>
                  </a:cubicBezTo>
                  <a:cubicBezTo>
                    <a:pt x="623" y="1016"/>
                    <a:pt x="652" y="1016"/>
                    <a:pt x="652" y="1016"/>
                  </a:cubicBezTo>
                  <a:cubicBezTo>
                    <a:pt x="660" y="1025"/>
                    <a:pt x="668" y="1028"/>
                    <a:pt x="677" y="1028"/>
                  </a:cubicBezTo>
                  <a:cubicBezTo>
                    <a:pt x="697" y="1028"/>
                    <a:pt x="719" y="1008"/>
                    <a:pt x="744" y="988"/>
                  </a:cubicBezTo>
                  <a:cubicBezTo>
                    <a:pt x="744" y="960"/>
                    <a:pt x="744" y="924"/>
                    <a:pt x="708" y="924"/>
                  </a:cubicBezTo>
                  <a:cubicBezTo>
                    <a:pt x="680" y="924"/>
                    <a:pt x="680" y="896"/>
                    <a:pt x="680" y="896"/>
                  </a:cubicBezTo>
                  <a:cubicBezTo>
                    <a:pt x="595" y="896"/>
                    <a:pt x="567" y="783"/>
                    <a:pt x="567" y="663"/>
                  </a:cubicBezTo>
                  <a:cubicBezTo>
                    <a:pt x="567" y="634"/>
                    <a:pt x="567" y="571"/>
                    <a:pt x="595" y="514"/>
                  </a:cubicBezTo>
                  <a:cubicBezTo>
                    <a:pt x="595" y="458"/>
                    <a:pt x="623" y="366"/>
                    <a:pt x="623" y="281"/>
                  </a:cubicBezTo>
                  <a:cubicBezTo>
                    <a:pt x="595" y="189"/>
                    <a:pt x="532" y="104"/>
                    <a:pt x="475" y="40"/>
                  </a:cubicBezTo>
                  <a:cubicBezTo>
                    <a:pt x="435" y="20"/>
                    <a:pt x="391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5"/>
            <p:cNvSpPr/>
            <p:nvPr/>
          </p:nvSpPr>
          <p:spPr>
            <a:xfrm>
              <a:off x="3928411" y="2028278"/>
              <a:ext cx="11030" cy="59854"/>
            </a:xfrm>
            <a:custGeom>
              <a:avLst/>
              <a:gdLst/>
              <a:ahLst/>
              <a:cxnLst/>
              <a:rect l="l" t="t" r="r" b="b"/>
              <a:pathLst>
                <a:path w="326" h="1769" extrusionOk="0">
                  <a:moveTo>
                    <a:pt x="35" y="0"/>
                  </a:moveTo>
                  <a:cubicBezTo>
                    <a:pt x="0" y="35"/>
                    <a:pt x="0" y="64"/>
                    <a:pt x="0" y="92"/>
                  </a:cubicBezTo>
                  <a:cubicBezTo>
                    <a:pt x="212" y="594"/>
                    <a:pt x="212" y="1182"/>
                    <a:pt x="0" y="1684"/>
                  </a:cubicBezTo>
                  <a:cubicBezTo>
                    <a:pt x="0" y="1712"/>
                    <a:pt x="0" y="1769"/>
                    <a:pt x="35" y="1769"/>
                  </a:cubicBezTo>
                  <a:lnTo>
                    <a:pt x="64" y="1769"/>
                  </a:lnTo>
                  <a:cubicBezTo>
                    <a:pt x="92" y="1769"/>
                    <a:pt x="120" y="1769"/>
                    <a:pt x="120" y="1740"/>
                  </a:cubicBezTo>
                  <a:cubicBezTo>
                    <a:pt x="326" y="1210"/>
                    <a:pt x="326" y="594"/>
                    <a:pt x="120" y="64"/>
                  </a:cubicBezTo>
                  <a:cubicBezTo>
                    <a:pt x="92" y="35"/>
                    <a:pt x="64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5"/>
            <p:cNvSpPr/>
            <p:nvPr/>
          </p:nvSpPr>
          <p:spPr>
            <a:xfrm>
              <a:off x="3941573" y="2027296"/>
              <a:ext cx="14854" cy="68990"/>
            </a:xfrm>
            <a:custGeom>
              <a:avLst/>
              <a:gdLst/>
              <a:ahLst/>
              <a:cxnLst/>
              <a:rect l="l" t="t" r="r" b="b"/>
              <a:pathLst>
                <a:path w="439" h="2039" extrusionOk="0">
                  <a:moveTo>
                    <a:pt x="85" y="1"/>
                  </a:moveTo>
                  <a:cubicBezTo>
                    <a:pt x="57" y="29"/>
                    <a:pt x="28" y="64"/>
                    <a:pt x="57" y="93"/>
                  </a:cubicBezTo>
                  <a:cubicBezTo>
                    <a:pt x="319" y="680"/>
                    <a:pt x="290" y="1387"/>
                    <a:pt x="0" y="1946"/>
                  </a:cubicBezTo>
                  <a:cubicBezTo>
                    <a:pt x="0" y="1975"/>
                    <a:pt x="0" y="2038"/>
                    <a:pt x="28" y="2038"/>
                  </a:cubicBezTo>
                  <a:lnTo>
                    <a:pt x="57" y="2038"/>
                  </a:lnTo>
                  <a:cubicBezTo>
                    <a:pt x="85" y="2038"/>
                    <a:pt x="85" y="2038"/>
                    <a:pt x="113" y="2010"/>
                  </a:cubicBezTo>
                  <a:cubicBezTo>
                    <a:pt x="439" y="1416"/>
                    <a:pt x="439" y="652"/>
                    <a:pt x="142" y="29"/>
                  </a:cubicBezTo>
                  <a:cubicBezTo>
                    <a:pt x="142" y="1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5"/>
            <p:cNvSpPr/>
            <p:nvPr/>
          </p:nvSpPr>
          <p:spPr>
            <a:xfrm>
              <a:off x="3622264" y="2026924"/>
              <a:ext cx="24903" cy="64320"/>
            </a:xfrm>
            <a:custGeom>
              <a:avLst/>
              <a:gdLst/>
              <a:ahLst/>
              <a:cxnLst/>
              <a:rect l="l" t="t" r="r" b="b"/>
              <a:pathLst>
                <a:path w="736" h="1901" extrusionOk="0">
                  <a:moveTo>
                    <a:pt x="417" y="0"/>
                  </a:moveTo>
                  <a:cubicBezTo>
                    <a:pt x="367" y="0"/>
                    <a:pt x="309" y="20"/>
                    <a:pt x="269" y="40"/>
                  </a:cubicBezTo>
                  <a:cubicBezTo>
                    <a:pt x="205" y="104"/>
                    <a:pt x="149" y="189"/>
                    <a:pt x="149" y="281"/>
                  </a:cubicBezTo>
                  <a:cubicBezTo>
                    <a:pt x="120" y="366"/>
                    <a:pt x="149" y="458"/>
                    <a:pt x="149" y="514"/>
                  </a:cubicBezTo>
                  <a:cubicBezTo>
                    <a:pt x="177" y="571"/>
                    <a:pt x="177" y="634"/>
                    <a:pt x="177" y="663"/>
                  </a:cubicBezTo>
                  <a:cubicBezTo>
                    <a:pt x="177" y="783"/>
                    <a:pt x="149" y="896"/>
                    <a:pt x="64" y="896"/>
                  </a:cubicBezTo>
                  <a:lnTo>
                    <a:pt x="64" y="924"/>
                  </a:lnTo>
                  <a:cubicBezTo>
                    <a:pt x="28" y="924"/>
                    <a:pt x="0" y="960"/>
                    <a:pt x="0" y="988"/>
                  </a:cubicBezTo>
                  <a:cubicBezTo>
                    <a:pt x="20" y="1008"/>
                    <a:pt x="44" y="1028"/>
                    <a:pt x="66" y="1028"/>
                  </a:cubicBezTo>
                  <a:cubicBezTo>
                    <a:pt x="75" y="1028"/>
                    <a:pt x="84" y="1025"/>
                    <a:pt x="92" y="1016"/>
                  </a:cubicBezTo>
                  <a:cubicBezTo>
                    <a:pt x="120" y="1016"/>
                    <a:pt x="120" y="1016"/>
                    <a:pt x="120" y="1045"/>
                  </a:cubicBezTo>
                  <a:cubicBezTo>
                    <a:pt x="149" y="1045"/>
                    <a:pt x="177" y="1073"/>
                    <a:pt x="177" y="1101"/>
                  </a:cubicBezTo>
                  <a:cubicBezTo>
                    <a:pt x="205" y="1137"/>
                    <a:pt x="177" y="1193"/>
                    <a:pt x="177" y="1250"/>
                  </a:cubicBezTo>
                  <a:lnTo>
                    <a:pt x="177" y="1278"/>
                  </a:lnTo>
                  <a:cubicBezTo>
                    <a:pt x="149" y="1455"/>
                    <a:pt x="177" y="1604"/>
                    <a:pt x="269" y="1724"/>
                  </a:cubicBezTo>
                  <a:cubicBezTo>
                    <a:pt x="325" y="1809"/>
                    <a:pt x="446" y="1901"/>
                    <a:pt x="559" y="1901"/>
                  </a:cubicBezTo>
                  <a:cubicBezTo>
                    <a:pt x="594" y="1901"/>
                    <a:pt x="651" y="1872"/>
                    <a:pt x="707" y="1844"/>
                  </a:cubicBezTo>
                  <a:cubicBezTo>
                    <a:pt x="736" y="1809"/>
                    <a:pt x="736" y="1780"/>
                    <a:pt x="707" y="1752"/>
                  </a:cubicBezTo>
                  <a:cubicBezTo>
                    <a:pt x="707" y="1738"/>
                    <a:pt x="693" y="1731"/>
                    <a:pt x="676" y="1731"/>
                  </a:cubicBezTo>
                  <a:cubicBezTo>
                    <a:pt x="658" y="1731"/>
                    <a:pt x="637" y="1738"/>
                    <a:pt x="623" y="1752"/>
                  </a:cubicBezTo>
                  <a:cubicBezTo>
                    <a:pt x="597" y="1768"/>
                    <a:pt x="570" y="1775"/>
                    <a:pt x="542" y="1775"/>
                  </a:cubicBezTo>
                  <a:cubicBezTo>
                    <a:pt x="471" y="1775"/>
                    <a:pt x="400" y="1728"/>
                    <a:pt x="354" y="1667"/>
                  </a:cubicBezTo>
                  <a:cubicBezTo>
                    <a:pt x="297" y="1575"/>
                    <a:pt x="269" y="1455"/>
                    <a:pt x="297" y="1313"/>
                  </a:cubicBezTo>
                  <a:lnTo>
                    <a:pt x="297" y="1278"/>
                  </a:lnTo>
                  <a:cubicBezTo>
                    <a:pt x="297" y="1193"/>
                    <a:pt x="325" y="1137"/>
                    <a:pt x="297" y="1045"/>
                  </a:cubicBezTo>
                  <a:cubicBezTo>
                    <a:pt x="269" y="1016"/>
                    <a:pt x="241" y="988"/>
                    <a:pt x="205" y="960"/>
                  </a:cubicBezTo>
                  <a:cubicBezTo>
                    <a:pt x="269" y="868"/>
                    <a:pt x="297" y="783"/>
                    <a:pt x="297" y="663"/>
                  </a:cubicBezTo>
                  <a:cubicBezTo>
                    <a:pt x="297" y="606"/>
                    <a:pt x="297" y="542"/>
                    <a:pt x="269" y="514"/>
                  </a:cubicBezTo>
                  <a:cubicBezTo>
                    <a:pt x="269" y="429"/>
                    <a:pt x="241" y="366"/>
                    <a:pt x="269" y="309"/>
                  </a:cubicBezTo>
                  <a:cubicBezTo>
                    <a:pt x="269" y="252"/>
                    <a:pt x="297" y="160"/>
                    <a:pt x="354" y="132"/>
                  </a:cubicBezTo>
                  <a:cubicBezTo>
                    <a:pt x="373" y="132"/>
                    <a:pt x="395" y="120"/>
                    <a:pt x="416" y="120"/>
                  </a:cubicBezTo>
                  <a:cubicBezTo>
                    <a:pt x="426" y="120"/>
                    <a:pt x="436" y="123"/>
                    <a:pt x="446" y="132"/>
                  </a:cubicBezTo>
                  <a:cubicBezTo>
                    <a:pt x="474" y="132"/>
                    <a:pt x="502" y="104"/>
                    <a:pt x="502" y="75"/>
                  </a:cubicBezTo>
                  <a:cubicBezTo>
                    <a:pt x="502" y="40"/>
                    <a:pt x="502" y="12"/>
                    <a:pt x="474" y="12"/>
                  </a:cubicBezTo>
                  <a:cubicBezTo>
                    <a:pt x="457" y="4"/>
                    <a:pt x="438" y="0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5"/>
            <p:cNvSpPr/>
            <p:nvPr/>
          </p:nvSpPr>
          <p:spPr>
            <a:xfrm>
              <a:off x="3600474" y="2028278"/>
              <a:ext cx="11978" cy="59854"/>
            </a:xfrm>
            <a:custGeom>
              <a:avLst/>
              <a:gdLst/>
              <a:ahLst/>
              <a:cxnLst/>
              <a:rect l="l" t="t" r="r" b="b"/>
              <a:pathLst>
                <a:path w="354" h="1769" extrusionOk="0">
                  <a:moveTo>
                    <a:pt x="290" y="0"/>
                  </a:moveTo>
                  <a:cubicBezTo>
                    <a:pt x="262" y="0"/>
                    <a:pt x="234" y="35"/>
                    <a:pt x="234" y="64"/>
                  </a:cubicBezTo>
                  <a:cubicBezTo>
                    <a:pt x="0" y="594"/>
                    <a:pt x="0" y="1210"/>
                    <a:pt x="205" y="1740"/>
                  </a:cubicBezTo>
                  <a:cubicBezTo>
                    <a:pt x="234" y="1769"/>
                    <a:pt x="234" y="1769"/>
                    <a:pt x="262" y="1769"/>
                  </a:cubicBezTo>
                  <a:lnTo>
                    <a:pt x="290" y="1769"/>
                  </a:lnTo>
                  <a:cubicBezTo>
                    <a:pt x="319" y="1769"/>
                    <a:pt x="319" y="1712"/>
                    <a:pt x="319" y="1684"/>
                  </a:cubicBezTo>
                  <a:cubicBezTo>
                    <a:pt x="113" y="1182"/>
                    <a:pt x="113" y="594"/>
                    <a:pt x="319" y="92"/>
                  </a:cubicBezTo>
                  <a:cubicBezTo>
                    <a:pt x="354" y="64"/>
                    <a:pt x="319" y="35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5"/>
            <p:cNvSpPr/>
            <p:nvPr/>
          </p:nvSpPr>
          <p:spPr>
            <a:xfrm>
              <a:off x="3583454" y="2027296"/>
              <a:ext cx="14887" cy="68990"/>
            </a:xfrm>
            <a:custGeom>
              <a:avLst/>
              <a:gdLst/>
              <a:ahLst/>
              <a:cxnLst/>
              <a:rect l="l" t="t" r="r" b="b"/>
              <a:pathLst>
                <a:path w="440" h="2039" extrusionOk="0">
                  <a:moveTo>
                    <a:pt x="355" y="1"/>
                  </a:moveTo>
                  <a:cubicBezTo>
                    <a:pt x="326" y="1"/>
                    <a:pt x="291" y="1"/>
                    <a:pt x="291" y="29"/>
                  </a:cubicBezTo>
                  <a:cubicBezTo>
                    <a:pt x="1" y="652"/>
                    <a:pt x="29" y="1416"/>
                    <a:pt x="326" y="2010"/>
                  </a:cubicBezTo>
                  <a:cubicBezTo>
                    <a:pt x="355" y="2038"/>
                    <a:pt x="355" y="2038"/>
                    <a:pt x="383" y="2038"/>
                  </a:cubicBezTo>
                  <a:lnTo>
                    <a:pt x="411" y="2038"/>
                  </a:lnTo>
                  <a:cubicBezTo>
                    <a:pt x="440" y="2038"/>
                    <a:pt x="440" y="1975"/>
                    <a:pt x="440" y="1946"/>
                  </a:cubicBezTo>
                  <a:cubicBezTo>
                    <a:pt x="150" y="1387"/>
                    <a:pt x="114" y="680"/>
                    <a:pt x="383" y="93"/>
                  </a:cubicBezTo>
                  <a:cubicBezTo>
                    <a:pt x="411" y="64"/>
                    <a:pt x="383" y="29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55"/>
          <p:cNvGrpSpPr/>
          <p:nvPr/>
        </p:nvGrpSpPr>
        <p:grpSpPr>
          <a:xfrm>
            <a:off x="6171951" y="1455061"/>
            <a:ext cx="390430" cy="432449"/>
            <a:chOff x="3306034" y="1949508"/>
            <a:chExt cx="175743" cy="194657"/>
          </a:xfrm>
        </p:grpSpPr>
        <p:sp>
          <p:nvSpPr>
            <p:cNvPr id="2120" name="Google Shape;2120;p55"/>
            <p:cNvSpPr/>
            <p:nvPr/>
          </p:nvSpPr>
          <p:spPr>
            <a:xfrm>
              <a:off x="3335979" y="1979047"/>
              <a:ext cx="113719" cy="156961"/>
            </a:xfrm>
            <a:custGeom>
              <a:avLst/>
              <a:gdLst/>
              <a:ahLst/>
              <a:cxnLst/>
              <a:rect l="l" t="t" r="r" b="b"/>
              <a:pathLst>
                <a:path w="3361" h="4639" extrusionOk="0">
                  <a:moveTo>
                    <a:pt x="1704" y="1"/>
                  </a:moveTo>
                  <a:cubicBezTo>
                    <a:pt x="1639" y="1"/>
                    <a:pt x="1573" y="4"/>
                    <a:pt x="1507" y="12"/>
                  </a:cubicBezTo>
                  <a:cubicBezTo>
                    <a:pt x="708" y="104"/>
                    <a:pt x="92" y="748"/>
                    <a:pt x="35" y="1575"/>
                  </a:cubicBezTo>
                  <a:cubicBezTo>
                    <a:pt x="0" y="2134"/>
                    <a:pt x="269" y="2608"/>
                    <a:pt x="651" y="2934"/>
                  </a:cubicBezTo>
                  <a:cubicBezTo>
                    <a:pt x="884" y="3139"/>
                    <a:pt x="1061" y="3436"/>
                    <a:pt x="1097" y="3754"/>
                  </a:cubicBezTo>
                  <a:lnTo>
                    <a:pt x="1181" y="4405"/>
                  </a:lnTo>
                  <a:cubicBezTo>
                    <a:pt x="1181" y="4525"/>
                    <a:pt x="1302" y="4639"/>
                    <a:pt x="1450" y="4639"/>
                  </a:cubicBezTo>
                  <a:lnTo>
                    <a:pt x="1981" y="4639"/>
                  </a:lnTo>
                  <a:cubicBezTo>
                    <a:pt x="2122" y="4639"/>
                    <a:pt x="2243" y="4525"/>
                    <a:pt x="2243" y="4377"/>
                  </a:cubicBezTo>
                  <a:lnTo>
                    <a:pt x="2335" y="3754"/>
                  </a:lnTo>
                  <a:cubicBezTo>
                    <a:pt x="2363" y="3436"/>
                    <a:pt x="2511" y="3139"/>
                    <a:pt x="2745" y="2934"/>
                  </a:cubicBezTo>
                  <a:cubicBezTo>
                    <a:pt x="3127" y="2637"/>
                    <a:pt x="3360" y="2163"/>
                    <a:pt x="3360" y="1667"/>
                  </a:cubicBezTo>
                  <a:cubicBezTo>
                    <a:pt x="3334" y="729"/>
                    <a:pt x="2617" y="1"/>
                    <a:pt x="1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3371879" y="2112055"/>
              <a:ext cx="44053" cy="32109"/>
            </a:xfrm>
            <a:custGeom>
              <a:avLst/>
              <a:gdLst/>
              <a:ahLst/>
              <a:cxnLst/>
              <a:rect l="l" t="t" r="r" b="b"/>
              <a:pathLst>
                <a:path w="1302" h="949" extrusionOk="0">
                  <a:moveTo>
                    <a:pt x="0" y="0"/>
                  </a:moveTo>
                  <a:lnTo>
                    <a:pt x="0" y="297"/>
                  </a:lnTo>
                  <a:cubicBezTo>
                    <a:pt x="0" y="651"/>
                    <a:pt x="297" y="948"/>
                    <a:pt x="651" y="948"/>
                  </a:cubicBezTo>
                  <a:cubicBezTo>
                    <a:pt x="1005" y="920"/>
                    <a:pt x="1302" y="651"/>
                    <a:pt x="1302" y="269"/>
                  </a:cubicBezTo>
                  <a:lnTo>
                    <a:pt x="1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3363014" y="2022762"/>
              <a:ext cx="58907" cy="95279"/>
            </a:xfrm>
            <a:custGeom>
              <a:avLst/>
              <a:gdLst/>
              <a:ahLst/>
              <a:cxnLst/>
              <a:rect l="l" t="t" r="r" b="b"/>
              <a:pathLst>
                <a:path w="1741" h="2816" extrusionOk="0">
                  <a:moveTo>
                    <a:pt x="1210" y="163"/>
                  </a:moveTo>
                  <a:cubicBezTo>
                    <a:pt x="1238" y="198"/>
                    <a:pt x="1267" y="255"/>
                    <a:pt x="1267" y="283"/>
                  </a:cubicBezTo>
                  <a:cubicBezTo>
                    <a:pt x="1295" y="375"/>
                    <a:pt x="1295" y="432"/>
                    <a:pt x="1295" y="489"/>
                  </a:cubicBezTo>
                  <a:cubicBezTo>
                    <a:pt x="1267" y="552"/>
                    <a:pt x="1238" y="581"/>
                    <a:pt x="1182" y="581"/>
                  </a:cubicBezTo>
                  <a:cubicBezTo>
                    <a:pt x="1118" y="581"/>
                    <a:pt x="1090" y="552"/>
                    <a:pt x="1090" y="489"/>
                  </a:cubicBezTo>
                  <a:cubicBezTo>
                    <a:pt x="1062" y="460"/>
                    <a:pt x="1062" y="404"/>
                    <a:pt x="1090" y="340"/>
                  </a:cubicBezTo>
                  <a:cubicBezTo>
                    <a:pt x="1118" y="283"/>
                    <a:pt x="1147" y="227"/>
                    <a:pt x="1210" y="163"/>
                  </a:cubicBezTo>
                  <a:close/>
                  <a:moveTo>
                    <a:pt x="616" y="227"/>
                  </a:moveTo>
                  <a:cubicBezTo>
                    <a:pt x="680" y="255"/>
                    <a:pt x="708" y="340"/>
                    <a:pt x="736" y="404"/>
                  </a:cubicBezTo>
                  <a:cubicBezTo>
                    <a:pt x="736" y="489"/>
                    <a:pt x="736" y="552"/>
                    <a:pt x="680" y="609"/>
                  </a:cubicBezTo>
                  <a:cubicBezTo>
                    <a:pt x="663" y="642"/>
                    <a:pt x="625" y="656"/>
                    <a:pt x="584" y="656"/>
                  </a:cubicBezTo>
                  <a:cubicBezTo>
                    <a:pt x="556" y="656"/>
                    <a:pt x="526" y="649"/>
                    <a:pt x="503" y="637"/>
                  </a:cubicBezTo>
                  <a:cubicBezTo>
                    <a:pt x="474" y="609"/>
                    <a:pt x="474" y="581"/>
                    <a:pt x="439" y="517"/>
                  </a:cubicBezTo>
                  <a:cubicBezTo>
                    <a:pt x="439" y="432"/>
                    <a:pt x="503" y="283"/>
                    <a:pt x="616" y="227"/>
                  </a:cubicBezTo>
                  <a:close/>
                  <a:moveTo>
                    <a:pt x="995" y="0"/>
                  </a:moveTo>
                  <a:cubicBezTo>
                    <a:pt x="861" y="0"/>
                    <a:pt x="730" y="70"/>
                    <a:pt x="616" y="135"/>
                  </a:cubicBezTo>
                  <a:cubicBezTo>
                    <a:pt x="559" y="107"/>
                    <a:pt x="531" y="107"/>
                    <a:pt x="474" y="78"/>
                  </a:cubicBezTo>
                  <a:cubicBezTo>
                    <a:pt x="326" y="78"/>
                    <a:pt x="206" y="107"/>
                    <a:pt x="149" y="163"/>
                  </a:cubicBezTo>
                  <a:cubicBezTo>
                    <a:pt x="0" y="340"/>
                    <a:pt x="121" y="729"/>
                    <a:pt x="206" y="991"/>
                  </a:cubicBezTo>
                  <a:cubicBezTo>
                    <a:pt x="234" y="1047"/>
                    <a:pt x="262" y="1111"/>
                    <a:pt x="262" y="1168"/>
                  </a:cubicBezTo>
                  <a:cubicBezTo>
                    <a:pt x="382" y="1642"/>
                    <a:pt x="503" y="2109"/>
                    <a:pt x="588" y="2583"/>
                  </a:cubicBezTo>
                  <a:lnTo>
                    <a:pt x="616" y="2788"/>
                  </a:lnTo>
                  <a:cubicBezTo>
                    <a:pt x="651" y="2788"/>
                    <a:pt x="651" y="2816"/>
                    <a:pt x="651" y="2816"/>
                  </a:cubicBezTo>
                  <a:lnTo>
                    <a:pt x="680" y="2816"/>
                  </a:lnTo>
                  <a:cubicBezTo>
                    <a:pt x="680" y="2788"/>
                    <a:pt x="708" y="2788"/>
                    <a:pt x="680" y="2759"/>
                  </a:cubicBezTo>
                  <a:lnTo>
                    <a:pt x="651" y="2583"/>
                  </a:lnTo>
                  <a:cubicBezTo>
                    <a:pt x="559" y="2109"/>
                    <a:pt x="439" y="1613"/>
                    <a:pt x="326" y="1139"/>
                  </a:cubicBezTo>
                  <a:cubicBezTo>
                    <a:pt x="326" y="1111"/>
                    <a:pt x="298" y="1047"/>
                    <a:pt x="262" y="963"/>
                  </a:cubicBezTo>
                  <a:cubicBezTo>
                    <a:pt x="177" y="729"/>
                    <a:pt x="57" y="340"/>
                    <a:pt x="177" y="198"/>
                  </a:cubicBezTo>
                  <a:cubicBezTo>
                    <a:pt x="234" y="135"/>
                    <a:pt x="326" y="135"/>
                    <a:pt x="474" y="135"/>
                  </a:cubicBezTo>
                  <a:cubicBezTo>
                    <a:pt x="503" y="163"/>
                    <a:pt x="531" y="163"/>
                    <a:pt x="559" y="198"/>
                  </a:cubicBezTo>
                  <a:cubicBezTo>
                    <a:pt x="439" y="283"/>
                    <a:pt x="382" y="404"/>
                    <a:pt x="382" y="552"/>
                  </a:cubicBezTo>
                  <a:cubicBezTo>
                    <a:pt x="411" y="609"/>
                    <a:pt x="439" y="665"/>
                    <a:pt x="474" y="694"/>
                  </a:cubicBezTo>
                  <a:cubicBezTo>
                    <a:pt x="507" y="707"/>
                    <a:pt x="545" y="716"/>
                    <a:pt x="582" y="716"/>
                  </a:cubicBezTo>
                  <a:cubicBezTo>
                    <a:pt x="642" y="716"/>
                    <a:pt x="701" y="694"/>
                    <a:pt x="736" y="637"/>
                  </a:cubicBezTo>
                  <a:cubicBezTo>
                    <a:pt x="793" y="581"/>
                    <a:pt x="793" y="489"/>
                    <a:pt x="793" y="404"/>
                  </a:cubicBezTo>
                  <a:cubicBezTo>
                    <a:pt x="765" y="312"/>
                    <a:pt x="736" y="255"/>
                    <a:pt x="651" y="198"/>
                  </a:cubicBezTo>
                  <a:cubicBezTo>
                    <a:pt x="761" y="127"/>
                    <a:pt x="875" y="60"/>
                    <a:pt x="990" y="60"/>
                  </a:cubicBezTo>
                  <a:cubicBezTo>
                    <a:pt x="1023" y="60"/>
                    <a:pt x="1057" y="66"/>
                    <a:pt x="1090" y="78"/>
                  </a:cubicBezTo>
                  <a:cubicBezTo>
                    <a:pt x="1118" y="78"/>
                    <a:pt x="1147" y="107"/>
                    <a:pt x="1147" y="135"/>
                  </a:cubicBezTo>
                  <a:cubicBezTo>
                    <a:pt x="1090" y="163"/>
                    <a:pt x="1062" y="255"/>
                    <a:pt x="1033" y="312"/>
                  </a:cubicBezTo>
                  <a:cubicBezTo>
                    <a:pt x="1005" y="404"/>
                    <a:pt x="1005" y="460"/>
                    <a:pt x="1033" y="517"/>
                  </a:cubicBezTo>
                  <a:cubicBezTo>
                    <a:pt x="1033" y="581"/>
                    <a:pt x="1090" y="637"/>
                    <a:pt x="1147" y="637"/>
                  </a:cubicBezTo>
                  <a:cubicBezTo>
                    <a:pt x="1159" y="641"/>
                    <a:pt x="1171" y="643"/>
                    <a:pt x="1183" y="643"/>
                  </a:cubicBezTo>
                  <a:cubicBezTo>
                    <a:pt x="1260" y="643"/>
                    <a:pt x="1328" y="568"/>
                    <a:pt x="1359" y="489"/>
                  </a:cubicBezTo>
                  <a:cubicBezTo>
                    <a:pt x="1387" y="432"/>
                    <a:pt x="1359" y="375"/>
                    <a:pt x="1323" y="283"/>
                  </a:cubicBezTo>
                  <a:cubicBezTo>
                    <a:pt x="1295" y="227"/>
                    <a:pt x="1267" y="163"/>
                    <a:pt x="1238" y="135"/>
                  </a:cubicBezTo>
                  <a:cubicBezTo>
                    <a:pt x="1267" y="107"/>
                    <a:pt x="1295" y="78"/>
                    <a:pt x="1323" y="78"/>
                  </a:cubicBezTo>
                  <a:cubicBezTo>
                    <a:pt x="1351" y="72"/>
                    <a:pt x="1381" y="68"/>
                    <a:pt x="1410" y="68"/>
                  </a:cubicBezTo>
                  <a:cubicBezTo>
                    <a:pt x="1506" y="68"/>
                    <a:pt x="1599" y="106"/>
                    <a:pt x="1621" y="198"/>
                  </a:cubicBezTo>
                  <a:cubicBezTo>
                    <a:pt x="1677" y="255"/>
                    <a:pt x="1649" y="340"/>
                    <a:pt x="1649" y="432"/>
                  </a:cubicBezTo>
                  <a:cubicBezTo>
                    <a:pt x="1621" y="665"/>
                    <a:pt x="1564" y="906"/>
                    <a:pt x="1500" y="1111"/>
                  </a:cubicBezTo>
                  <a:cubicBezTo>
                    <a:pt x="1472" y="1288"/>
                    <a:pt x="1415" y="1465"/>
                    <a:pt x="1387" y="1613"/>
                  </a:cubicBezTo>
                  <a:lnTo>
                    <a:pt x="1182" y="2731"/>
                  </a:lnTo>
                  <a:cubicBezTo>
                    <a:pt x="1182" y="2759"/>
                    <a:pt x="1210" y="2759"/>
                    <a:pt x="1210" y="2759"/>
                  </a:cubicBezTo>
                  <a:lnTo>
                    <a:pt x="1238" y="2759"/>
                  </a:lnTo>
                  <a:lnTo>
                    <a:pt x="1444" y="1642"/>
                  </a:lnTo>
                  <a:cubicBezTo>
                    <a:pt x="1472" y="1465"/>
                    <a:pt x="1536" y="1288"/>
                    <a:pt x="1564" y="1139"/>
                  </a:cubicBezTo>
                  <a:cubicBezTo>
                    <a:pt x="1621" y="906"/>
                    <a:pt x="1677" y="665"/>
                    <a:pt x="1712" y="432"/>
                  </a:cubicBezTo>
                  <a:cubicBezTo>
                    <a:pt x="1712" y="340"/>
                    <a:pt x="1741" y="255"/>
                    <a:pt x="1677" y="163"/>
                  </a:cubicBezTo>
                  <a:cubicBezTo>
                    <a:pt x="1631" y="71"/>
                    <a:pt x="1506" y="12"/>
                    <a:pt x="1396" y="12"/>
                  </a:cubicBezTo>
                  <a:cubicBezTo>
                    <a:pt x="1370" y="12"/>
                    <a:pt x="1346" y="15"/>
                    <a:pt x="1323" y="22"/>
                  </a:cubicBezTo>
                  <a:cubicBezTo>
                    <a:pt x="1267" y="50"/>
                    <a:pt x="1238" y="50"/>
                    <a:pt x="1210" y="78"/>
                  </a:cubicBezTo>
                  <a:cubicBezTo>
                    <a:pt x="1182" y="50"/>
                    <a:pt x="1147" y="50"/>
                    <a:pt x="1118" y="22"/>
                  </a:cubicBezTo>
                  <a:cubicBezTo>
                    <a:pt x="1077" y="7"/>
                    <a:pt x="1036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3306034" y="2019413"/>
              <a:ext cx="19184" cy="5041"/>
            </a:xfrm>
            <a:custGeom>
              <a:avLst/>
              <a:gdLst/>
              <a:ahLst/>
              <a:cxnLst/>
              <a:rect l="l" t="t" r="r" b="b"/>
              <a:pathLst>
                <a:path w="567" h="149" extrusionOk="0">
                  <a:moveTo>
                    <a:pt x="36" y="0"/>
                  </a:moveTo>
                  <a:lnTo>
                    <a:pt x="1" y="29"/>
                  </a:lnTo>
                  <a:cubicBezTo>
                    <a:pt x="1" y="57"/>
                    <a:pt x="1" y="57"/>
                    <a:pt x="36" y="57"/>
                  </a:cubicBezTo>
                  <a:lnTo>
                    <a:pt x="531" y="149"/>
                  </a:lnTo>
                  <a:cubicBezTo>
                    <a:pt x="567" y="149"/>
                    <a:pt x="567" y="121"/>
                    <a:pt x="567" y="121"/>
                  </a:cubicBezTo>
                  <a:cubicBezTo>
                    <a:pt x="567" y="85"/>
                    <a:pt x="567" y="85"/>
                    <a:pt x="531" y="85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3321125" y="1977761"/>
              <a:ext cx="14887" cy="14617"/>
            </a:xfrm>
            <a:custGeom>
              <a:avLst/>
              <a:gdLst/>
              <a:ahLst/>
              <a:cxnLst/>
              <a:rect l="l" t="t" r="r" b="b"/>
              <a:pathLst>
                <a:path w="440" h="432" extrusionOk="0">
                  <a:moveTo>
                    <a:pt x="29" y="0"/>
                  </a:moveTo>
                  <a:cubicBezTo>
                    <a:pt x="22" y="0"/>
                    <a:pt x="15" y="7"/>
                    <a:pt x="0" y="22"/>
                  </a:cubicBezTo>
                  <a:lnTo>
                    <a:pt x="0" y="50"/>
                  </a:lnTo>
                  <a:lnTo>
                    <a:pt x="411" y="404"/>
                  </a:lnTo>
                  <a:lnTo>
                    <a:pt x="411" y="432"/>
                  </a:lnTo>
                  <a:cubicBezTo>
                    <a:pt x="439" y="432"/>
                    <a:pt x="439" y="404"/>
                    <a:pt x="439" y="404"/>
                  </a:cubicBezTo>
                  <a:lnTo>
                    <a:pt x="439" y="375"/>
                  </a:lnTo>
                  <a:lnTo>
                    <a:pt x="57" y="22"/>
                  </a:lnTo>
                  <a:cubicBezTo>
                    <a:pt x="43" y="7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3374992" y="1950455"/>
              <a:ext cx="5041" cy="19184"/>
            </a:xfrm>
            <a:custGeom>
              <a:avLst/>
              <a:gdLst/>
              <a:ahLst/>
              <a:cxnLst/>
              <a:rect l="l" t="t" r="r" b="b"/>
              <a:pathLst>
                <a:path w="149" h="567" extrusionOk="0">
                  <a:moveTo>
                    <a:pt x="28" y="1"/>
                  </a:moveTo>
                  <a:cubicBezTo>
                    <a:pt x="28" y="36"/>
                    <a:pt x="0" y="36"/>
                    <a:pt x="0" y="65"/>
                  </a:cubicBezTo>
                  <a:cubicBezTo>
                    <a:pt x="28" y="121"/>
                    <a:pt x="28" y="213"/>
                    <a:pt x="57" y="298"/>
                  </a:cubicBezTo>
                  <a:cubicBezTo>
                    <a:pt x="57" y="390"/>
                    <a:pt x="85" y="447"/>
                    <a:pt x="85" y="532"/>
                  </a:cubicBezTo>
                  <a:lnTo>
                    <a:pt x="120" y="567"/>
                  </a:lnTo>
                  <a:cubicBezTo>
                    <a:pt x="149" y="532"/>
                    <a:pt x="149" y="532"/>
                    <a:pt x="149" y="503"/>
                  </a:cubicBezTo>
                  <a:cubicBezTo>
                    <a:pt x="149" y="447"/>
                    <a:pt x="120" y="355"/>
                    <a:pt x="120" y="270"/>
                  </a:cubicBezTo>
                  <a:cubicBezTo>
                    <a:pt x="85" y="178"/>
                    <a:pt x="85" y="93"/>
                    <a:pt x="57" y="36"/>
                  </a:cubicBezTo>
                  <a:cubicBezTo>
                    <a:pt x="57" y="36"/>
                    <a:pt x="57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3409944" y="1949508"/>
              <a:ext cx="3857" cy="22060"/>
            </a:xfrm>
            <a:custGeom>
              <a:avLst/>
              <a:gdLst/>
              <a:ahLst/>
              <a:cxnLst/>
              <a:rect l="l" t="t" r="r" b="b"/>
              <a:pathLst>
                <a:path w="114" h="652" extrusionOk="0">
                  <a:moveTo>
                    <a:pt x="85" y="1"/>
                  </a:moveTo>
                  <a:cubicBezTo>
                    <a:pt x="85" y="1"/>
                    <a:pt x="57" y="1"/>
                    <a:pt x="57" y="29"/>
                  </a:cubicBezTo>
                  <a:lnTo>
                    <a:pt x="0" y="623"/>
                  </a:lnTo>
                  <a:cubicBezTo>
                    <a:pt x="0" y="623"/>
                    <a:pt x="0" y="651"/>
                    <a:pt x="28" y="651"/>
                  </a:cubicBezTo>
                  <a:lnTo>
                    <a:pt x="57" y="623"/>
                  </a:lnTo>
                  <a:lnTo>
                    <a:pt x="113" y="29"/>
                  </a:lnTo>
                  <a:cubicBezTo>
                    <a:pt x="113" y="1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3447739" y="1987573"/>
              <a:ext cx="19895" cy="13906"/>
            </a:xfrm>
            <a:custGeom>
              <a:avLst/>
              <a:gdLst/>
              <a:ahLst/>
              <a:cxnLst/>
              <a:rect l="l" t="t" r="r" b="b"/>
              <a:pathLst>
                <a:path w="588" h="411" extrusionOk="0">
                  <a:moveTo>
                    <a:pt x="531" y="0"/>
                  </a:moveTo>
                  <a:lnTo>
                    <a:pt x="29" y="354"/>
                  </a:lnTo>
                  <a:cubicBezTo>
                    <a:pt x="1" y="354"/>
                    <a:pt x="1" y="382"/>
                    <a:pt x="29" y="382"/>
                  </a:cubicBezTo>
                  <a:lnTo>
                    <a:pt x="29" y="411"/>
                  </a:lnTo>
                  <a:lnTo>
                    <a:pt x="57" y="411"/>
                  </a:lnTo>
                  <a:lnTo>
                    <a:pt x="560" y="57"/>
                  </a:lnTo>
                  <a:cubicBezTo>
                    <a:pt x="560" y="29"/>
                    <a:pt x="588" y="29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3461645" y="2026349"/>
              <a:ext cx="20132" cy="3147"/>
            </a:xfrm>
            <a:custGeom>
              <a:avLst/>
              <a:gdLst/>
              <a:ahLst/>
              <a:cxnLst/>
              <a:rect l="l" t="t" r="r" b="b"/>
              <a:pathLst>
                <a:path w="595" h="93" extrusionOk="0">
                  <a:moveTo>
                    <a:pt x="35" y="1"/>
                  </a:moveTo>
                  <a:cubicBezTo>
                    <a:pt x="0" y="1"/>
                    <a:pt x="0" y="1"/>
                    <a:pt x="0" y="29"/>
                  </a:cubicBezTo>
                  <a:cubicBezTo>
                    <a:pt x="0" y="29"/>
                    <a:pt x="0" y="57"/>
                    <a:pt x="35" y="57"/>
                  </a:cubicBezTo>
                  <a:lnTo>
                    <a:pt x="566" y="92"/>
                  </a:lnTo>
                  <a:cubicBezTo>
                    <a:pt x="594" y="92"/>
                    <a:pt x="594" y="57"/>
                    <a:pt x="594" y="57"/>
                  </a:cubicBezTo>
                  <a:cubicBezTo>
                    <a:pt x="594" y="29"/>
                    <a:pt x="594" y="29"/>
                    <a:pt x="566" y="29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3346028" y="1991397"/>
              <a:ext cx="36880" cy="56065"/>
            </a:xfrm>
            <a:custGeom>
              <a:avLst/>
              <a:gdLst/>
              <a:ahLst/>
              <a:cxnLst/>
              <a:rect l="l" t="t" r="r" b="b"/>
              <a:pathLst>
                <a:path w="1090" h="1657" extrusionOk="0">
                  <a:moveTo>
                    <a:pt x="1033" y="1"/>
                  </a:moveTo>
                  <a:cubicBezTo>
                    <a:pt x="708" y="64"/>
                    <a:pt x="411" y="298"/>
                    <a:pt x="234" y="623"/>
                  </a:cubicBezTo>
                  <a:cubicBezTo>
                    <a:pt x="57" y="913"/>
                    <a:pt x="0" y="1302"/>
                    <a:pt x="120" y="1621"/>
                  </a:cubicBezTo>
                  <a:cubicBezTo>
                    <a:pt x="120" y="1621"/>
                    <a:pt x="120" y="1656"/>
                    <a:pt x="149" y="1656"/>
                  </a:cubicBezTo>
                  <a:cubicBezTo>
                    <a:pt x="149" y="1656"/>
                    <a:pt x="177" y="1621"/>
                    <a:pt x="149" y="1592"/>
                  </a:cubicBezTo>
                  <a:cubicBezTo>
                    <a:pt x="57" y="1302"/>
                    <a:pt x="120" y="913"/>
                    <a:pt x="269" y="652"/>
                  </a:cubicBezTo>
                  <a:cubicBezTo>
                    <a:pt x="446" y="354"/>
                    <a:pt x="736" y="121"/>
                    <a:pt x="1061" y="64"/>
                  </a:cubicBezTo>
                  <a:cubicBezTo>
                    <a:pt x="1061" y="29"/>
                    <a:pt x="1090" y="29"/>
                    <a:pt x="1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55"/>
          <p:cNvGrpSpPr/>
          <p:nvPr/>
        </p:nvGrpSpPr>
        <p:grpSpPr>
          <a:xfrm>
            <a:off x="1304137" y="3168821"/>
            <a:ext cx="2767169" cy="1349560"/>
            <a:chOff x="1304137" y="3281421"/>
            <a:chExt cx="2767169" cy="1349560"/>
          </a:xfrm>
        </p:grpSpPr>
        <p:sp>
          <p:nvSpPr>
            <p:cNvPr id="2131" name="Google Shape;2131;p55"/>
            <p:cNvSpPr/>
            <p:nvPr/>
          </p:nvSpPr>
          <p:spPr>
            <a:xfrm>
              <a:off x="2303172" y="328142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2412777" y="328142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3946025" y="44425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3836504" y="44425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1306786" y="3503060"/>
              <a:ext cx="449684" cy="83468"/>
            </a:xfrm>
            <a:custGeom>
              <a:avLst/>
              <a:gdLst/>
              <a:ahLst/>
              <a:cxnLst/>
              <a:rect l="l" t="t" r="r" b="b"/>
              <a:pathLst>
                <a:path w="4924" h="914" extrusionOk="0">
                  <a:moveTo>
                    <a:pt x="439" y="1"/>
                  </a:moveTo>
                  <a:cubicBezTo>
                    <a:pt x="205" y="1"/>
                    <a:pt x="0" y="206"/>
                    <a:pt x="0" y="446"/>
                  </a:cubicBezTo>
                  <a:cubicBezTo>
                    <a:pt x="0" y="708"/>
                    <a:pt x="205" y="913"/>
                    <a:pt x="439" y="913"/>
                  </a:cubicBezTo>
                  <a:lnTo>
                    <a:pt x="4450" y="913"/>
                  </a:lnTo>
                  <a:cubicBezTo>
                    <a:pt x="4719" y="913"/>
                    <a:pt x="4924" y="708"/>
                    <a:pt x="4924" y="446"/>
                  </a:cubicBezTo>
                  <a:cubicBezTo>
                    <a:pt x="4924" y="206"/>
                    <a:pt x="4719" y="1"/>
                    <a:pt x="4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5"/>
            <p:cNvSpPr/>
            <p:nvPr/>
          </p:nvSpPr>
          <p:spPr>
            <a:xfrm>
              <a:off x="1837186" y="3503060"/>
              <a:ext cx="355436" cy="83468"/>
            </a:xfrm>
            <a:custGeom>
              <a:avLst/>
              <a:gdLst/>
              <a:ahLst/>
              <a:cxnLst/>
              <a:rect l="l" t="t" r="r" b="b"/>
              <a:pathLst>
                <a:path w="3892" h="914" extrusionOk="0">
                  <a:moveTo>
                    <a:pt x="467" y="1"/>
                  </a:moveTo>
                  <a:cubicBezTo>
                    <a:pt x="234" y="1"/>
                    <a:pt x="29" y="178"/>
                    <a:pt x="0" y="411"/>
                  </a:cubicBezTo>
                  <a:cubicBezTo>
                    <a:pt x="0" y="680"/>
                    <a:pt x="205" y="913"/>
                    <a:pt x="467" y="913"/>
                  </a:cubicBezTo>
                  <a:lnTo>
                    <a:pt x="3445" y="913"/>
                  </a:lnTo>
                  <a:cubicBezTo>
                    <a:pt x="3714" y="913"/>
                    <a:pt x="3891" y="708"/>
                    <a:pt x="3891" y="446"/>
                  </a:cubicBezTo>
                  <a:cubicBezTo>
                    <a:pt x="3891" y="206"/>
                    <a:pt x="3714" y="1"/>
                    <a:pt x="3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>
            <a:xfrm>
              <a:off x="2679635" y="3503060"/>
              <a:ext cx="877449" cy="83468"/>
            </a:xfrm>
            <a:custGeom>
              <a:avLst/>
              <a:gdLst/>
              <a:ahLst/>
              <a:cxnLst/>
              <a:rect l="l" t="t" r="r" b="b"/>
              <a:pathLst>
                <a:path w="9608" h="914" extrusionOk="0">
                  <a:moveTo>
                    <a:pt x="439" y="1"/>
                  </a:moveTo>
                  <a:cubicBezTo>
                    <a:pt x="205" y="1"/>
                    <a:pt x="0" y="206"/>
                    <a:pt x="0" y="446"/>
                  </a:cubicBezTo>
                  <a:cubicBezTo>
                    <a:pt x="0" y="708"/>
                    <a:pt x="205" y="913"/>
                    <a:pt x="439" y="913"/>
                  </a:cubicBezTo>
                  <a:lnTo>
                    <a:pt x="9169" y="913"/>
                  </a:lnTo>
                  <a:cubicBezTo>
                    <a:pt x="9402" y="913"/>
                    <a:pt x="9607" y="708"/>
                    <a:pt x="9607" y="446"/>
                  </a:cubicBezTo>
                  <a:cubicBezTo>
                    <a:pt x="9607" y="206"/>
                    <a:pt x="9402" y="1"/>
                    <a:pt x="9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>
            <a:xfrm>
              <a:off x="3651306" y="3503060"/>
              <a:ext cx="339272" cy="83468"/>
            </a:xfrm>
            <a:custGeom>
              <a:avLst/>
              <a:gdLst/>
              <a:ahLst/>
              <a:cxnLst/>
              <a:rect l="l" t="t" r="r" b="b"/>
              <a:pathLst>
                <a:path w="3715" h="914" extrusionOk="0">
                  <a:moveTo>
                    <a:pt x="474" y="1"/>
                  </a:moveTo>
                  <a:cubicBezTo>
                    <a:pt x="205" y="1"/>
                    <a:pt x="0" y="206"/>
                    <a:pt x="0" y="446"/>
                  </a:cubicBezTo>
                  <a:cubicBezTo>
                    <a:pt x="0" y="708"/>
                    <a:pt x="205" y="913"/>
                    <a:pt x="474" y="913"/>
                  </a:cubicBezTo>
                  <a:lnTo>
                    <a:pt x="3240" y="913"/>
                  </a:lnTo>
                  <a:cubicBezTo>
                    <a:pt x="3509" y="913"/>
                    <a:pt x="3714" y="708"/>
                    <a:pt x="3714" y="446"/>
                  </a:cubicBezTo>
                  <a:cubicBezTo>
                    <a:pt x="3714" y="206"/>
                    <a:pt x="3509" y="1"/>
                    <a:pt x="3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>
            <a:xfrm>
              <a:off x="2927028" y="3705331"/>
              <a:ext cx="807677" cy="83376"/>
            </a:xfrm>
            <a:custGeom>
              <a:avLst/>
              <a:gdLst/>
              <a:ahLst/>
              <a:cxnLst/>
              <a:rect l="l" t="t" r="r" b="b"/>
              <a:pathLst>
                <a:path w="8844" h="913" extrusionOk="0">
                  <a:moveTo>
                    <a:pt x="446" y="0"/>
                  </a:moveTo>
                  <a:cubicBezTo>
                    <a:pt x="206" y="0"/>
                    <a:pt x="1" y="205"/>
                    <a:pt x="1" y="467"/>
                  </a:cubicBezTo>
                  <a:cubicBezTo>
                    <a:pt x="1" y="708"/>
                    <a:pt x="206" y="913"/>
                    <a:pt x="446" y="913"/>
                  </a:cubicBezTo>
                  <a:lnTo>
                    <a:pt x="8405" y="913"/>
                  </a:lnTo>
                  <a:cubicBezTo>
                    <a:pt x="8638" y="913"/>
                    <a:pt x="8844" y="708"/>
                    <a:pt x="8844" y="467"/>
                  </a:cubicBezTo>
                  <a:cubicBezTo>
                    <a:pt x="8844" y="205"/>
                    <a:pt x="8638" y="0"/>
                    <a:pt x="8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>
            <a:xfrm>
              <a:off x="3805001" y="3705331"/>
              <a:ext cx="236531" cy="83376"/>
            </a:xfrm>
            <a:custGeom>
              <a:avLst/>
              <a:gdLst/>
              <a:ahLst/>
              <a:cxnLst/>
              <a:rect l="l" t="t" r="r" b="b"/>
              <a:pathLst>
                <a:path w="2590" h="913" extrusionOk="0">
                  <a:moveTo>
                    <a:pt x="439" y="0"/>
                  </a:moveTo>
                  <a:cubicBezTo>
                    <a:pt x="206" y="0"/>
                    <a:pt x="1" y="205"/>
                    <a:pt x="1" y="467"/>
                  </a:cubicBezTo>
                  <a:cubicBezTo>
                    <a:pt x="1" y="708"/>
                    <a:pt x="206" y="913"/>
                    <a:pt x="439" y="913"/>
                  </a:cubicBezTo>
                  <a:lnTo>
                    <a:pt x="2151" y="913"/>
                  </a:lnTo>
                  <a:cubicBezTo>
                    <a:pt x="2385" y="913"/>
                    <a:pt x="2590" y="708"/>
                    <a:pt x="2590" y="467"/>
                  </a:cubicBezTo>
                  <a:cubicBezTo>
                    <a:pt x="2590" y="205"/>
                    <a:pt x="2385" y="0"/>
                    <a:pt x="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2679635" y="3705331"/>
              <a:ext cx="172604" cy="83376"/>
            </a:xfrm>
            <a:custGeom>
              <a:avLst/>
              <a:gdLst/>
              <a:ahLst/>
              <a:cxnLst/>
              <a:rect l="l" t="t" r="r" b="b"/>
              <a:pathLst>
                <a:path w="1890" h="913" extrusionOk="0">
                  <a:moveTo>
                    <a:pt x="439" y="0"/>
                  </a:moveTo>
                  <a:cubicBezTo>
                    <a:pt x="205" y="0"/>
                    <a:pt x="0" y="205"/>
                    <a:pt x="0" y="467"/>
                  </a:cubicBezTo>
                  <a:cubicBezTo>
                    <a:pt x="0" y="708"/>
                    <a:pt x="205" y="913"/>
                    <a:pt x="439" y="913"/>
                  </a:cubicBezTo>
                  <a:lnTo>
                    <a:pt x="1443" y="913"/>
                  </a:lnTo>
                  <a:cubicBezTo>
                    <a:pt x="1677" y="913"/>
                    <a:pt x="1889" y="708"/>
                    <a:pt x="1889" y="467"/>
                  </a:cubicBezTo>
                  <a:cubicBezTo>
                    <a:pt x="1889" y="205"/>
                    <a:pt x="1677" y="0"/>
                    <a:pt x="1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2133071" y="3705331"/>
              <a:ext cx="430962" cy="83376"/>
            </a:xfrm>
            <a:custGeom>
              <a:avLst/>
              <a:gdLst/>
              <a:ahLst/>
              <a:cxnLst/>
              <a:rect l="l" t="t" r="r" b="b"/>
              <a:pathLst>
                <a:path w="4719" h="913" extrusionOk="0">
                  <a:moveTo>
                    <a:pt x="446" y="0"/>
                  </a:moveTo>
                  <a:cubicBezTo>
                    <a:pt x="205" y="0"/>
                    <a:pt x="0" y="205"/>
                    <a:pt x="0" y="467"/>
                  </a:cubicBezTo>
                  <a:cubicBezTo>
                    <a:pt x="0" y="708"/>
                    <a:pt x="205" y="913"/>
                    <a:pt x="446" y="913"/>
                  </a:cubicBezTo>
                  <a:lnTo>
                    <a:pt x="4450" y="913"/>
                  </a:lnTo>
                  <a:cubicBezTo>
                    <a:pt x="4599" y="913"/>
                    <a:pt x="4719" y="792"/>
                    <a:pt x="4719" y="644"/>
                  </a:cubicBezTo>
                  <a:lnTo>
                    <a:pt x="4719" y="290"/>
                  </a:lnTo>
                  <a:cubicBezTo>
                    <a:pt x="4719" y="142"/>
                    <a:pt x="4599" y="0"/>
                    <a:pt x="4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>
            <a:xfrm>
              <a:off x="1492170" y="3705331"/>
              <a:ext cx="565392" cy="83376"/>
            </a:xfrm>
            <a:custGeom>
              <a:avLst/>
              <a:gdLst/>
              <a:ahLst/>
              <a:cxnLst/>
              <a:rect l="l" t="t" r="r" b="b"/>
              <a:pathLst>
                <a:path w="6191" h="913" extrusionOk="0">
                  <a:moveTo>
                    <a:pt x="298" y="0"/>
                  </a:moveTo>
                  <a:cubicBezTo>
                    <a:pt x="121" y="0"/>
                    <a:pt x="1" y="142"/>
                    <a:pt x="1" y="290"/>
                  </a:cubicBezTo>
                  <a:lnTo>
                    <a:pt x="1" y="644"/>
                  </a:lnTo>
                  <a:cubicBezTo>
                    <a:pt x="1" y="792"/>
                    <a:pt x="121" y="913"/>
                    <a:pt x="298" y="913"/>
                  </a:cubicBezTo>
                  <a:lnTo>
                    <a:pt x="5724" y="913"/>
                  </a:lnTo>
                  <a:cubicBezTo>
                    <a:pt x="5985" y="913"/>
                    <a:pt x="6191" y="708"/>
                    <a:pt x="6191" y="467"/>
                  </a:cubicBezTo>
                  <a:cubicBezTo>
                    <a:pt x="6191" y="205"/>
                    <a:pt x="5985" y="0"/>
                    <a:pt x="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>
            <a:xfrm>
              <a:off x="1306786" y="3705331"/>
              <a:ext cx="94430" cy="83376"/>
            </a:xfrm>
            <a:custGeom>
              <a:avLst/>
              <a:gdLst/>
              <a:ahLst/>
              <a:cxnLst/>
              <a:rect l="l" t="t" r="r" b="b"/>
              <a:pathLst>
                <a:path w="1034" h="913" extrusionOk="0">
                  <a:moveTo>
                    <a:pt x="439" y="0"/>
                  </a:moveTo>
                  <a:cubicBezTo>
                    <a:pt x="205" y="0"/>
                    <a:pt x="0" y="205"/>
                    <a:pt x="0" y="467"/>
                  </a:cubicBezTo>
                  <a:cubicBezTo>
                    <a:pt x="0" y="708"/>
                    <a:pt x="205" y="913"/>
                    <a:pt x="439" y="913"/>
                  </a:cubicBezTo>
                  <a:lnTo>
                    <a:pt x="587" y="913"/>
                  </a:lnTo>
                  <a:cubicBezTo>
                    <a:pt x="828" y="913"/>
                    <a:pt x="1033" y="708"/>
                    <a:pt x="1033" y="467"/>
                  </a:cubicBezTo>
                  <a:cubicBezTo>
                    <a:pt x="1033" y="205"/>
                    <a:pt x="828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1304137" y="3909429"/>
              <a:ext cx="971788" cy="83468"/>
            </a:xfrm>
            <a:custGeom>
              <a:avLst/>
              <a:gdLst/>
              <a:ahLst/>
              <a:cxnLst/>
              <a:rect l="l" t="t" r="r" b="b"/>
              <a:pathLst>
                <a:path w="10641" h="914" extrusionOk="0">
                  <a:moveTo>
                    <a:pt x="532" y="1"/>
                  </a:moveTo>
                  <a:cubicBezTo>
                    <a:pt x="234" y="1"/>
                    <a:pt x="1" y="206"/>
                    <a:pt x="1" y="475"/>
                  </a:cubicBezTo>
                  <a:cubicBezTo>
                    <a:pt x="1" y="708"/>
                    <a:pt x="234" y="913"/>
                    <a:pt x="532" y="913"/>
                  </a:cubicBezTo>
                  <a:lnTo>
                    <a:pt x="10082" y="913"/>
                  </a:lnTo>
                  <a:cubicBezTo>
                    <a:pt x="10372" y="913"/>
                    <a:pt x="10641" y="708"/>
                    <a:pt x="10641" y="475"/>
                  </a:cubicBezTo>
                  <a:cubicBezTo>
                    <a:pt x="10641" y="206"/>
                    <a:pt x="10372" y="1"/>
                    <a:pt x="10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2728036" y="3909429"/>
              <a:ext cx="918180" cy="83468"/>
            </a:xfrm>
            <a:custGeom>
              <a:avLst/>
              <a:gdLst/>
              <a:ahLst/>
              <a:cxnLst/>
              <a:rect l="l" t="t" r="r" b="b"/>
              <a:pathLst>
                <a:path w="10054" h="914" extrusionOk="0">
                  <a:moveTo>
                    <a:pt x="326" y="1"/>
                  </a:moveTo>
                  <a:cubicBezTo>
                    <a:pt x="121" y="1"/>
                    <a:pt x="1" y="206"/>
                    <a:pt x="1" y="475"/>
                  </a:cubicBezTo>
                  <a:cubicBezTo>
                    <a:pt x="1" y="708"/>
                    <a:pt x="121" y="913"/>
                    <a:pt x="326" y="913"/>
                  </a:cubicBezTo>
                  <a:lnTo>
                    <a:pt x="9728" y="913"/>
                  </a:lnTo>
                  <a:cubicBezTo>
                    <a:pt x="9905" y="913"/>
                    <a:pt x="10053" y="708"/>
                    <a:pt x="10053" y="475"/>
                  </a:cubicBezTo>
                  <a:cubicBezTo>
                    <a:pt x="10053" y="206"/>
                    <a:pt x="9905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3734592" y="3909429"/>
              <a:ext cx="336715" cy="83468"/>
            </a:xfrm>
            <a:custGeom>
              <a:avLst/>
              <a:gdLst/>
              <a:ahLst/>
              <a:cxnLst/>
              <a:rect l="l" t="t" r="r" b="b"/>
              <a:pathLst>
                <a:path w="3687" h="914" extrusionOk="0">
                  <a:moveTo>
                    <a:pt x="446" y="1"/>
                  </a:moveTo>
                  <a:cubicBezTo>
                    <a:pt x="206" y="1"/>
                    <a:pt x="1" y="206"/>
                    <a:pt x="1" y="475"/>
                  </a:cubicBezTo>
                  <a:cubicBezTo>
                    <a:pt x="1" y="708"/>
                    <a:pt x="206" y="913"/>
                    <a:pt x="446" y="913"/>
                  </a:cubicBezTo>
                  <a:lnTo>
                    <a:pt x="3248" y="913"/>
                  </a:lnTo>
                  <a:cubicBezTo>
                    <a:pt x="3481" y="913"/>
                    <a:pt x="3686" y="708"/>
                    <a:pt x="3686" y="475"/>
                  </a:cubicBezTo>
                  <a:cubicBezTo>
                    <a:pt x="3686" y="206"/>
                    <a:pt x="3481" y="1"/>
                    <a:pt x="3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2994241" y="4114257"/>
              <a:ext cx="982747" cy="83376"/>
            </a:xfrm>
            <a:custGeom>
              <a:avLst/>
              <a:gdLst/>
              <a:ahLst/>
              <a:cxnLst/>
              <a:rect l="l" t="t" r="r" b="b"/>
              <a:pathLst>
                <a:path w="10761" h="913" extrusionOk="0">
                  <a:moveTo>
                    <a:pt x="446" y="0"/>
                  </a:moveTo>
                  <a:cubicBezTo>
                    <a:pt x="213" y="0"/>
                    <a:pt x="0" y="205"/>
                    <a:pt x="0" y="439"/>
                  </a:cubicBezTo>
                  <a:cubicBezTo>
                    <a:pt x="0" y="708"/>
                    <a:pt x="213" y="913"/>
                    <a:pt x="446" y="913"/>
                  </a:cubicBezTo>
                  <a:lnTo>
                    <a:pt x="10322" y="913"/>
                  </a:lnTo>
                  <a:cubicBezTo>
                    <a:pt x="10584" y="913"/>
                    <a:pt x="10761" y="708"/>
                    <a:pt x="10761" y="439"/>
                  </a:cubicBezTo>
                  <a:cubicBezTo>
                    <a:pt x="10761" y="205"/>
                    <a:pt x="10584" y="0"/>
                    <a:pt x="10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1527695" y="4114257"/>
              <a:ext cx="775348" cy="83376"/>
            </a:xfrm>
            <a:custGeom>
              <a:avLst/>
              <a:gdLst/>
              <a:ahLst/>
              <a:cxnLst/>
              <a:rect l="l" t="t" r="r" b="b"/>
              <a:pathLst>
                <a:path w="8490" h="913" extrusionOk="0">
                  <a:moveTo>
                    <a:pt x="468" y="0"/>
                  </a:moveTo>
                  <a:cubicBezTo>
                    <a:pt x="206" y="0"/>
                    <a:pt x="1" y="205"/>
                    <a:pt x="1" y="439"/>
                  </a:cubicBezTo>
                  <a:cubicBezTo>
                    <a:pt x="1" y="708"/>
                    <a:pt x="206" y="913"/>
                    <a:pt x="468" y="913"/>
                  </a:cubicBezTo>
                  <a:lnTo>
                    <a:pt x="8044" y="913"/>
                  </a:lnTo>
                  <a:cubicBezTo>
                    <a:pt x="8278" y="913"/>
                    <a:pt x="8490" y="708"/>
                    <a:pt x="8490" y="439"/>
                  </a:cubicBezTo>
                  <a:cubicBezTo>
                    <a:pt x="8490" y="205"/>
                    <a:pt x="8278" y="0"/>
                    <a:pt x="8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2351423" y="4114257"/>
              <a:ext cx="503383" cy="83376"/>
            </a:xfrm>
            <a:custGeom>
              <a:avLst/>
              <a:gdLst/>
              <a:ahLst/>
              <a:cxnLst/>
              <a:rect l="l" t="t" r="r" b="b"/>
              <a:pathLst>
                <a:path w="5512" h="913" extrusionOk="0">
                  <a:moveTo>
                    <a:pt x="467" y="0"/>
                  </a:moveTo>
                  <a:cubicBezTo>
                    <a:pt x="206" y="0"/>
                    <a:pt x="0" y="205"/>
                    <a:pt x="0" y="439"/>
                  </a:cubicBezTo>
                  <a:cubicBezTo>
                    <a:pt x="0" y="708"/>
                    <a:pt x="206" y="913"/>
                    <a:pt x="467" y="913"/>
                  </a:cubicBezTo>
                  <a:lnTo>
                    <a:pt x="5066" y="913"/>
                  </a:lnTo>
                  <a:cubicBezTo>
                    <a:pt x="5306" y="913"/>
                    <a:pt x="5511" y="708"/>
                    <a:pt x="5511" y="439"/>
                  </a:cubicBezTo>
                  <a:cubicBezTo>
                    <a:pt x="5511" y="205"/>
                    <a:pt x="5306" y="0"/>
                    <a:pt x="5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1837186" y="4318994"/>
              <a:ext cx="150595" cy="80911"/>
            </a:xfrm>
            <a:custGeom>
              <a:avLst/>
              <a:gdLst/>
              <a:ahLst/>
              <a:cxnLst/>
              <a:rect l="l" t="t" r="r" b="b"/>
              <a:pathLst>
                <a:path w="1649" h="886" extrusionOk="0">
                  <a:moveTo>
                    <a:pt x="467" y="1"/>
                  </a:moveTo>
                  <a:cubicBezTo>
                    <a:pt x="205" y="1"/>
                    <a:pt x="0" y="178"/>
                    <a:pt x="0" y="439"/>
                  </a:cubicBezTo>
                  <a:cubicBezTo>
                    <a:pt x="0" y="673"/>
                    <a:pt x="205" y="885"/>
                    <a:pt x="467" y="885"/>
                  </a:cubicBezTo>
                  <a:lnTo>
                    <a:pt x="1175" y="885"/>
                  </a:lnTo>
                  <a:cubicBezTo>
                    <a:pt x="1443" y="885"/>
                    <a:pt x="1649" y="673"/>
                    <a:pt x="1649" y="439"/>
                  </a:cubicBezTo>
                  <a:cubicBezTo>
                    <a:pt x="1649" y="178"/>
                    <a:pt x="1443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1306786" y="4318994"/>
              <a:ext cx="401281" cy="80911"/>
            </a:xfrm>
            <a:custGeom>
              <a:avLst/>
              <a:gdLst/>
              <a:ahLst/>
              <a:cxnLst/>
              <a:rect l="l" t="t" r="r" b="b"/>
              <a:pathLst>
                <a:path w="4394" h="886" extrusionOk="0">
                  <a:moveTo>
                    <a:pt x="439" y="1"/>
                  </a:moveTo>
                  <a:cubicBezTo>
                    <a:pt x="205" y="1"/>
                    <a:pt x="0" y="178"/>
                    <a:pt x="0" y="439"/>
                  </a:cubicBezTo>
                  <a:cubicBezTo>
                    <a:pt x="0" y="673"/>
                    <a:pt x="205" y="885"/>
                    <a:pt x="439" y="885"/>
                  </a:cubicBezTo>
                  <a:lnTo>
                    <a:pt x="4393" y="885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2041292" y="4318994"/>
              <a:ext cx="140275" cy="80911"/>
            </a:xfrm>
            <a:custGeom>
              <a:avLst/>
              <a:gdLst/>
              <a:ahLst/>
              <a:cxnLst/>
              <a:rect l="l" t="t" r="r" b="b"/>
              <a:pathLst>
                <a:path w="1536" h="886" extrusionOk="0">
                  <a:moveTo>
                    <a:pt x="475" y="1"/>
                  </a:moveTo>
                  <a:cubicBezTo>
                    <a:pt x="213" y="1"/>
                    <a:pt x="1" y="178"/>
                    <a:pt x="1" y="439"/>
                  </a:cubicBezTo>
                  <a:cubicBezTo>
                    <a:pt x="1" y="673"/>
                    <a:pt x="213" y="885"/>
                    <a:pt x="475" y="885"/>
                  </a:cubicBezTo>
                  <a:lnTo>
                    <a:pt x="1062" y="885"/>
                  </a:lnTo>
                  <a:cubicBezTo>
                    <a:pt x="1331" y="885"/>
                    <a:pt x="1536" y="673"/>
                    <a:pt x="1536" y="439"/>
                  </a:cubicBezTo>
                  <a:cubicBezTo>
                    <a:pt x="1536" y="178"/>
                    <a:pt x="1331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2235169" y="4318994"/>
              <a:ext cx="624753" cy="80911"/>
            </a:xfrm>
            <a:custGeom>
              <a:avLst/>
              <a:gdLst/>
              <a:ahLst/>
              <a:cxnLst/>
              <a:rect l="l" t="t" r="r" b="b"/>
              <a:pathLst>
                <a:path w="6841" h="886" extrusionOk="0">
                  <a:moveTo>
                    <a:pt x="474" y="1"/>
                  </a:moveTo>
                  <a:cubicBezTo>
                    <a:pt x="212" y="1"/>
                    <a:pt x="0" y="178"/>
                    <a:pt x="0" y="439"/>
                  </a:cubicBezTo>
                  <a:cubicBezTo>
                    <a:pt x="0" y="673"/>
                    <a:pt x="212" y="885"/>
                    <a:pt x="474" y="885"/>
                  </a:cubicBezTo>
                  <a:lnTo>
                    <a:pt x="6402" y="885"/>
                  </a:lnTo>
                  <a:cubicBezTo>
                    <a:pt x="6664" y="885"/>
                    <a:pt x="6841" y="673"/>
                    <a:pt x="6841" y="439"/>
                  </a:cubicBezTo>
                  <a:cubicBezTo>
                    <a:pt x="6841" y="178"/>
                    <a:pt x="6664" y="1"/>
                    <a:pt x="6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2949036" y="4318994"/>
              <a:ext cx="282376" cy="80911"/>
            </a:xfrm>
            <a:custGeom>
              <a:avLst/>
              <a:gdLst/>
              <a:ahLst/>
              <a:cxnLst/>
              <a:rect l="l" t="t" r="r" b="b"/>
              <a:pathLst>
                <a:path w="3092" h="886" extrusionOk="0">
                  <a:moveTo>
                    <a:pt x="467" y="1"/>
                  </a:moveTo>
                  <a:cubicBezTo>
                    <a:pt x="205" y="1"/>
                    <a:pt x="0" y="178"/>
                    <a:pt x="0" y="439"/>
                  </a:cubicBezTo>
                  <a:cubicBezTo>
                    <a:pt x="0" y="673"/>
                    <a:pt x="205" y="885"/>
                    <a:pt x="467" y="885"/>
                  </a:cubicBezTo>
                  <a:lnTo>
                    <a:pt x="2653" y="885"/>
                  </a:lnTo>
                  <a:cubicBezTo>
                    <a:pt x="2887" y="885"/>
                    <a:pt x="3092" y="673"/>
                    <a:pt x="3092" y="439"/>
                  </a:cubicBezTo>
                  <a:cubicBezTo>
                    <a:pt x="3092" y="178"/>
                    <a:pt x="2887" y="1"/>
                    <a:pt x="2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3352773" y="4318994"/>
              <a:ext cx="287582" cy="80911"/>
            </a:xfrm>
            <a:custGeom>
              <a:avLst/>
              <a:gdLst/>
              <a:ahLst/>
              <a:cxnLst/>
              <a:rect l="l" t="t" r="r" b="b"/>
              <a:pathLst>
                <a:path w="3149" h="886" extrusionOk="0">
                  <a:moveTo>
                    <a:pt x="468" y="1"/>
                  </a:moveTo>
                  <a:cubicBezTo>
                    <a:pt x="206" y="1"/>
                    <a:pt x="1" y="178"/>
                    <a:pt x="1" y="439"/>
                  </a:cubicBezTo>
                  <a:cubicBezTo>
                    <a:pt x="1" y="673"/>
                    <a:pt x="206" y="885"/>
                    <a:pt x="468" y="885"/>
                  </a:cubicBezTo>
                  <a:lnTo>
                    <a:pt x="2710" y="885"/>
                  </a:lnTo>
                  <a:cubicBezTo>
                    <a:pt x="2944" y="885"/>
                    <a:pt x="3149" y="673"/>
                    <a:pt x="3149" y="439"/>
                  </a:cubicBezTo>
                  <a:cubicBezTo>
                    <a:pt x="3149" y="178"/>
                    <a:pt x="2944" y="1"/>
                    <a:pt x="2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3785641" y="4318994"/>
              <a:ext cx="191326" cy="80911"/>
            </a:xfrm>
            <a:custGeom>
              <a:avLst/>
              <a:gdLst/>
              <a:ahLst/>
              <a:cxnLst/>
              <a:rect l="l" t="t" r="r" b="b"/>
              <a:pathLst>
                <a:path w="2095" h="886" extrusionOk="0">
                  <a:moveTo>
                    <a:pt x="446" y="1"/>
                  </a:moveTo>
                  <a:cubicBezTo>
                    <a:pt x="177" y="1"/>
                    <a:pt x="1" y="178"/>
                    <a:pt x="1" y="439"/>
                  </a:cubicBezTo>
                  <a:cubicBezTo>
                    <a:pt x="1" y="673"/>
                    <a:pt x="177" y="885"/>
                    <a:pt x="446" y="885"/>
                  </a:cubicBezTo>
                  <a:lnTo>
                    <a:pt x="1656" y="885"/>
                  </a:lnTo>
                  <a:cubicBezTo>
                    <a:pt x="1918" y="885"/>
                    <a:pt x="2095" y="673"/>
                    <a:pt x="2095" y="439"/>
                  </a:cubicBezTo>
                  <a:cubicBezTo>
                    <a:pt x="2095" y="178"/>
                    <a:pt x="1918" y="1"/>
                    <a:pt x="1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1791251" y="4520534"/>
              <a:ext cx="595164" cy="83468"/>
            </a:xfrm>
            <a:custGeom>
              <a:avLst/>
              <a:gdLst/>
              <a:ahLst/>
              <a:cxnLst/>
              <a:rect l="l" t="t" r="r" b="b"/>
              <a:pathLst>
                <a:path w="6517" h="914" extrusionOk="0">
                  <a:moveTo>
                    <a:pt x="475" y="1"/>
                  </a:moveTo>
                  <a:cubicBezTo>
                    <a:pt x="206" y="1"/>
                    <a:pt x="1" y="206"/>
                    <a:pt x="1" y="475"/>
                  </a:cubicBezTo>
                  <a:cubicBezTo>
                    <a:pt x="1" y="708"/>
                    <a:pt x="206" y="914"/>
                    <a:pt x="475" y="914"/>
                  </a:cubicBezTo>
                  <a:lnTo>
                    <a:pt x="6042" y="914"/>
                  </a:lnTo>
                  <a:cubicBezTo>
                    <a:pt x="6311" y="914"/>
                    <a:pt x="6516" y="708"/>
                    <a:pt x="6516" y="475"/>
                  </a:cubicBezTo>
                  <a:cubicBezTo>
                    <a:pt x="6516" y="206"/>
                    <a:pt x="6311" y="1"/>
                    <a:pt x="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2501922" y="4520534"/>
              <a:ext cx="159088" cy="83468"/>
            </a:xfrm>
            <a:custGeom>
              <a:avLst/>
              <a:gdLst/>
              <a:ahLst/>
              <a:cxnLst/>
              <a:rect l="l" t="t" r="r" b="b"/>
              <a:pathLst>
                <a:path w="1742" h="914" extrusionOk="0">
                  <a:moveTo>
                    <a:pt x="439" y="1"/>
                  </a:moveTo>
                  <a:cubicBezTo>
                    <a:pt x="206" y="1"/>
                    <a:pt x="1" y="206"/>
                    <a:pt x="1" y="475"/>
                  </a:cubicBezTo>
                  <a:cubicBezTo>
                    <a:pt x="1" y="708"/>
                    <a:pt x="206" y="914"/>
                    <a:pt x="439" y="914"/>
                  </a:cubicBezTo>
                  <a:lnTo>
                    <a:pt x="1295" y="914"/>
                  </a:lnTo>
                  <a:cubicBezTo>
                    <a:pt x="1564" y="914"/>
                    <a:pt x="1741" y="708"/>
                    <a:pt x="1741" y="475"/>
                  </a:cubicBezTo>
                  <a:cubicBezTo>
                    <a:pt x="1741" y="206"/>
                    <a:pt x="1564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2824929" y="4520534"/>
              <a:ext cx="473702" cy="83468"/>
            </a:xfrm>
            <a:custGeom>
              <a:avLst/>
              <a:gdLst/>
              <a:ahLst/>
              <a:cxnLst/>
              <a:rect l="l" t="t" r="r" b="b"/>
              <a:pathLst>
                <a:path w="5187" h="914" extrusionOk="0">
                  <a:moveTo>
                    <a:pt x="475" y="1"/>
                  </a:moveTo>
                  <a:cubicBezTo>
                    <a:pt x="206" y="1"/>
                    <a:pt x="1" y="206"/>
                    <a:pt x="1" y="475"/>
                  </a:cubicBezTo>
                  <a:cubicBezTo>
                    <a:pt x="1" y="708"/>
                    <a:pt x="206" y="914"/>
                    <a:pt x="475" y="914"/>
                  </a:cubicBezTo>
                  <a:lnTo>
                    <a:pt x="4720" y="914"/>
                  </a:lnTo>
                  <a:cubicBezTo>
                    <a:pt x="4981" y="914"/>
                    <a:pt x="5186" y="708"/>
                    <a:pt x="5186" y="475"/>
                  </a:cubicBezTo>
                  <a:cubicBezTo>
                    <a:pt x="5186" y="206"/>
                    <a:pt x="4981" y="1"/>
                    <a:pt x="4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3381905" y="4520534"/>
              <a:ext cx="387674" cy="83468"/>
            </a:xfrm>
            <a:custGeom>
              <a:avLst/>
              <a:gdLst/>
              <a:ahLst/>
              <a:cxnLst/>
              <a:rect l="l" t="t" r="r" b="b"/>
              <a:pathLst>
                <a:path w="4245" h="914" extrusionOk="0">
                  <a:moveTo>
                    <a:pt x="446" y="1"/>
                  </a:moveTo>
                  <a:cubicBezTo>
                    <a:pt x="212" y="1"/>
                    <a:pt x="0" y="206"/>
                    <a:pt x="0" y="475"/>
                  </a:cubicBezTo>
                  <a:cubicBezTo>
                    <a:pt x="0" y="708"/>
                    <a:pt x="212" y="914"/>
                    <a:pt x="446" y="914"/>
                  </a:cubicBezTo>
                  <a:lnTo>
                    <a:pt x="3778" y="914"/>
                  </a:lnTo>
                  <a:cubicBezTo>
                    <a:pt x="4040" y="914"/>
                    <a:pt x="4245" y="708"/>
                    <a:pt x="4245" y="475"/>
                  </a:cubicBezTo>
                  <a:cubicBezTo>
                    <a:pt x="4245" y="206"/>
                    <a:pt x="4040" y="1"/>
                    <a:pt x="3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3199077" y="3322888"/>
              <a:ext cx="315345" cy="83376"/>
            </a:xfrm>
            <a:custGeom>
              <a:avLst/>
              <a:gdLst/>
              <a:ahLst/>
              <a:cxnLst/>
              <a:rect l="l" t="t" r="r" b="b"/>
              <a:pathLst>
                <a:path w="3453" h="913" extrusionOk="0">
                  <a:moveTo>
                    <a:pt x="446" y="0"/>
                  </a:moveTo>
                  <a:cubicBezTo>
                    <a:pt x="205" y="0"/>
                    <a:pt x="0" y="205"/>
                    <a:pt x="0" y="439"/>
                  </a:cubicBezTo>
                  <a:cubicBezTo>
                    <a:pt x="0" y="707"/>
                    <a:pt x="205" y="913"/>
                    <a:pt x="446" y="913"/>
                  </a:cubicBezTo>
                  <a:lnTo>
                    <a:pt x="2978" y="913"/>
                  </a:lnTo>
                  <a:cubicBezTo>
                    <a:pt x="3240" y="913"/>
                    <a:pt x="3452" y="707"/>
                    <a:pt x="3452" y="439"/>
                  </a:cubicBezTo>
                  <a:cubicBezTo>
                    <a:pt x="3452" y="205"/>
                    <a:pt x="3240" y="0"/>
                    <a:pt x="2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2561373" y="3322888"/>
              <a:ext cx="158357" cy="83376"/>
            </a:xfrm>
            <a:custGeom>
              <a:avLst/>
              <a:gdLst/>
              <a:ahLst/>
              <a:cxnLst/>
              <a:rect l="l" t="t" r="r" b="b"/>
              <a:pathLst>
                <a:path w="1734" h="913" extrusionOk="0">
                  <a:moveTo>
                    <a:pt x="439" y="0"/>
                  </a:moveTo>
                  <a:cubicBezTo>
                    <a:pt x="206" y="0"/>
                    <a:pt x="1" y="205"/>
                    <a:pt x="1" y="439"/>
                  </a:cubicBezTo>
                  <a:cubicBezTo>
                    <a:pt x="1" y="707"/>
                    <a:pt x="206" y="913"/>
                    <a:pt x="439" y="913"/>
                  </a:cubicBezTo>
                  <a:lnTo>
                    <a:pt x="1295" y="913"/>
                  </a:lnTo>
                  <a:cubicBezTo>
                    <a:pt x="1529" y="913"/>
                    <a:pt x="1734" y="707"/>
                    <a:pt x="1734" y="439"/>
                  </a:cubicBezTo>
                  <a:cubicBezTo>
                    <a:pt x="1734" y="205"/>
                    <a:pt x="1529" y="0"/>
                    <a:pt x="1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2797806" y="3322888"/>
              <a:ext cx="255984" cy="83376"/>
            </a:xfrm>
            <a:custGeom>
              <a:avLst/>
              <a:gdLst/>
              <a:ahLst/>
              <a:cxnLst/>
              <a:rect l="l" t="t" r="r" b="b"/>
              <a:pathLst>
                <a:path w="2803" h="913" extrusionOk="0">
                  <a:moveTo>
                    <a:pt x="447" y="0"/>
                  </a:moveTo>
                  <a:cubicBezTo>
                    <a:pt x="206" y="0"/>
                    <a:pt x="1" y="205"/>
                    <a:pt x="1" y="439"/>
                  </a:cubicBezTo>
                  <a:cubicBezTo>
                    <a:pt x="1" y="707"/>
                    <a:pt x="206" y="913"/>
                    <a:pt x="447" y="913"/>
                  </a:cubicBezTo>
                  <a:lnTo>
                    <a:pt x="2328" y="913"/>
                  </a:lnTo>
                  <a:cubicBezTo>
                    <a:pt x="2597" y="913"/>
                    <a:pt x="2802" y="707"/>
                    <a:pt x="2802" y="439"/>
                  </a:cubicBezTo>
                  <a:cubicBezTo>
                    <a:pt x="2802" y="205"/>
                    <a:pt x="2597" y="0"/>
                    <a:pt x="2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3667378" y="3322888"/>
              <a:ext cx="385208" cy="83376"/>
            </a:xfrm>
            <a:custGeom>
              <a:avLst/>
              <a:gdLst/>
              <a:ahLst/>
              <a:cxnLst/>
              <a:rect l="l" t="t" r="r" b="b"/>
              <a:pathLst>
                <a:path w="4218" h="913" extrusionOk="0">
                  <a:moveTo>
                    <a:pt x="447" y="0"/>
                  </a:moveTo>
                  <a:cubicBezTo>
                    <a:pt x="206" y="0"/>
                    <a:pt x="1" y="205"/>
                    <a:pt x="1" y="439"/>
                  </a:cubicBezTo>
                  <a:cubicBezTo>
                    <a:pt x="1" y="707"/>
                    <a:pt x="206" y="913"/>
                    <a:pt x="447" y="913"/>
                  </a:cubicBezTo>
                  <a:lnTo>
                    <a:pt x="3772" y="913"/>
                  </a:lnTo>
                  <a:cubicBezTo>
                    <a:pt x="4040" y="913"/>
                    <a:pt x="4217" y="707"/>
                    <a:pt x="4217" y="439"/>
                  </a:cubicBezTo>
                  <a:cubicBezTo>
                    <a:pt x="4217" y="205"/>
                    <a:pt x="4040" y="0"/>
                    <a:pt x="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4" name="Google Shape;754;p39"/>
          <p:cNvSpPr txBox="1">
            <a:spLocks noGrp="1"/>
          </p:cNvSpPr>
          <p:nvPr>
            <p:ph type="title" idx="5"/>
          </p:nvPr>
        </p:nvSpPr>
        <p:spPr>
          <a:xfrm>
            <a:off x="1112565" y="1926661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6" name="Google Shape;756;p39"/>
          <p:cNvSpPr txBox="1">
            <a:spLocks noGrp="1"/>
          </p:cNvSpPr>
          <p:nvPr>
            <p:ph type="title" idx="7"/>
          </p:nvPr>
        </p:nvSpPr>
        <p:spPr>
          <a:xfrm>
            <a:off x="3722507" y="1926661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8" name="Google Shape;758;p39"/>
          <p:cNvSpPr txBox="1">
            <a:spLocks noGrp="1"/>
          </p:cNvSpPr>
          <p:nvPr>
            <p:ph type="subTitle" idx="9"/>
          </p:nvPr>
        </p:nvSpPr>
        <p:spPr>
          <a:xfrm>
            <a:off x="1121725" y="241402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Class</a:t>
            </a: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13"/>
          </p:nvPr>
        </p:nvSpPr>
        <p:spPr>
          <a:xfrm>
            <a:off x="3697270" y="2375399"/>
            <a:ext cx="2305500" cy="578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2"/>
            <a:ext cx="4444500" cy="166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 Selector</a:t>
            </a:r>
            <a:endParaRPr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Selector Pseudo Class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6925894" cy="123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Pseudo-class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selektor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state pada </a:t>
            </a:r>
            <a:r>
              <a:rPr lang="en-ID" dirty="0" err="1"/>
              <a:t>elemen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diklik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disentuh</a:t>
            </a:r>
            <a:r>
              <a:rPr lang="en-ID" dirty="0"/>
              <a:t>, dan lain </a:t>
            </a:r>
            <a:r>
              <a:rPr lang="en-ID" dirty="0" err="1"/>
              <a:t>sebagainya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selektor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pada state </a:t>
            </a:r>
            <a:r>
              <a:rPr lang="en-ID" dirty="0" err="1"/>
              <a:t>tersebut</a:t>
            </a:r>
            <a:r>
              <a:rPr lang="en-ID" dirty="0"/>
              <a:t>. Format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pseduo</a:t>
            </a:r>
            <a:r>
              <a:rPr lang="en-ID" dirty="0"/>
              <a:t>-class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dua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1791715" y="548360"/>
            <a:ext cx="1039974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:hover</a:t>
            </a:r>
            <a:endParaRPr sz="2000" dirty="0"/>
          </a:p>
        </p:txBody>
      </p:sp>
      <p:sp>
        <p:nvSpPr>
          <p:cNvPr id="1076" name="Google Shape;1076;p43"/>
          <p:cNvSpPr txBox="1">
            <a:spLocks noGrp="1"/>
          </p:cNvSpPr>
          <p:nvPr>
            <p:ph type="subTitle" idx="1"/>
          </p:nvPr>
        </p:nvSpPr>
        <p:spPr>
          <a:xfrm>
            <a:off x="665778" y="3951438"/>
            <a:ext cx="3291843" cy="453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:link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memlih</a:t>
            </a:r>
            <a:r>
              <a:rPr lang="en-ID" sz="1200" dirty="0"/>
              <a:t> link yang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dikunjungi</a:t>
            </a:r>
            <a:endParaRPr sz="12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281488" y="3529226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4352218" y="-437440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ambar 3">
            <a:extLst>
              <a:ext uri="{FF2B5EF4-FFF2-40B4-BE49-F238E27FC236}">
                <a16:creationId xmlns:a16="http://schemas.microsoft.com/office/drawing/2014/main" id="{7AE7E2E3-2E8F-109A-7165-89034E66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89" y="1017735"/>
            <a:ext cx="2867025" cy="1114425"/>
          </a:xfrm>
          <a:prstGeom prst="rect">
            <a:avLst/>
          </a:prstGeom>
        </p:spPr>
      </p:pic>
      <p:sp>
        <p:nvSpPr>
          <p:cNvPr id="5" name="Google Shape;1075;p43">
            <a:extLst>
              <a:ext uri="{FF2B5EF4-FFF2-40B4-BE49-F238E27FC236}">
                <a16:creationId xmlns:a16="http://schemas.microsoft.com/office/drawing/2014/main" id="{5CF31E52-622D-D174-1388-CD832E758465}"/>
              </a:ext>
            </a:extLst>
          </p:cNvPr>
          <p:cNvSpPr txBox="1">
            <a:spLocks/>
          </p:cNvSpPr>
          <p:nvPr/>
        </p:nvSpPr>
        <p:spPr>
          <a:xfrm>
            <a:off x="1791714" y="2637639"/>
            <a:ext cx="1039974" cy="46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sz="2000" dirty="0"/>
              <a:t>:link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5D690E5-FBD8-E79F-8387-FC9B8CCC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46" y="3132786"/>
            <a:ext cx="2796509" cy="79288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626451B9-A0B7-2CEB-C692-E14FC32AD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222" y="1017734"/>
            <a:ext cx="2505075" cy="695325"/>
          </a:xfrm>
          <a:prstGeom prst="rect">
            <a:avLst/>
          </a:prstGeom>
        </p:spPr>
      </p:pic>
      <p:sp>
        <p:nvSpPr>
          <p:cNvPr id="10" name="Google Shape;1075;p43">
            <a:extLst>
              <a:ext uri="{FF2B5EF4-FFF2-40B4-BE49-F238E27FC236}">
                <a16:creationId xmlns:a16="http://schemas.microsoft.com/office/drawing/2014/main" id="{01F784CA-B2B1-78B7-2ADD-5D4502A562DE}"/>
              </a:ext>
            </a:extLst>
          </p:cNvPr>
          <p:cNvSpPr txBox="1">
            <a:spLocks/>
          </p:cNvSpPr>
          <p:nvPr/>
        </p:nvSpPr>
        <p:spPr>
          <a:xfrm>
            <a:off x="6234772" y="548359"/>
            <a:ext cx="1237743" cy="46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sz="2000" dirty="0"/>
              <a:t>:visited</a:t>
            </a:r>
          </a:p>
        </p:txBody>
      </p:sp>
      <p:sp>
        <p:nvSpPr>
          <p:cNvPr id="11" name="Google Shape;1076;p43">
            <a:extLst>
              <a:ext uri="{FF2B5EF4-FFF2-40B4-BE49-F238E27FC236}">
                <a16:creationId xmlns:a16="http://schemas.microsoft.com/office/drawing/2014/main" id="{712D2BBA-399B-657F-52AD-CFA947609823}"/>
              </a:ext>
            </a:extLst>
          </p:cNvPr>
          <p:cNvSpPr txBox="1">
            <a:spLocks/>
          </p:cNvSpPr>
          <p:nvPr/>
        </p:nvSpPr>
        <p:spPr>
          <a:xfrm>
            <a:off x="665778" y="2146989"/>
            <a:ext cx="3291843" cy="45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:link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memlih</a:t>
            </a:r>
            <a:r>
              <a:rPr lang="en-ID" sz="1200" dirty="0"/>
              <a:t> link yang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dikunjungi</a:t>
            </a:r>
            <a:endParaRPr lang="en-ID" sz="1200" dirty="0"/>
          </a:p>
        </p:txBody>
      </p:sp>
      <p:sp>
        <p:nvSpPr>
          <p:cNvPr id="12" name="Google Shape;1076;p43">
            <a:extLst>
              <a:ext uri="{FF2B5EF4-FFF2-40B4-BE49-F238E27FC236}">
                <a16:creationId xmlns:a16="http://schemas.microsoft.com/office/drawing/2014/main" id="{75A9045E-B668-B3A6-57AA-767EF0D18314}"/>
              </a:ext>
            </a:extLst>
          </p:cNvPr>
          <p:cNvSpPr txBox="1">
            <a:spLocks/>
          </p:cNvSpPr>
          <p:nvPr/>
        </p:nvSpPr>
        <p:spPr>
          <a:xfrm>
            <a:off x="5116281" y="1722564"/>
            <a:ext cx="3474724" cy="45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:visited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memlih</a:t>
            </a:r>
            <a:r>
              <a:rPr lang="en-ID" sz="1200" dirty="0"/>
              <a:t> link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dikunjungi</a:t>
            </a:r>
            <a:endParaRPr lang="en-ID" sz="1200" dirty="0"/>
          </a:p>
        </p:txBody>
      </p:sp>
      <p:sp>
        <p:nvSpPr>
          <p:cNvPr id="15" name="Google Shape;1075;p43">
            <a:extLst>
              <a:ext uri="{FF2B5EF4-FFF2-40B4-BE49-F238E27FC236}">
                <a16:creationId xmlns:a16="http://schemas.microsoft.com/office/drawing/2014/main" id="{0A56C764-24AA-CB13-CE7E-C517F6D8BF11}"/>
              </a:ext>
            </a:extLst>
          </p:cNvPr>
          <p:cNvSpPr txBox="1">
            <a:spLocks/>
          </p:cNvSpPr>
          <p:nvPr/>
        </p:nvSpPr>
        <p:spPr>
          <a:xfrm>
            <a:off x="6234773" y="2374387"/>
            <a:ext cx="1039974" cy="46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sz="2000" dirty="0"/>
              <a:t>:focus</a:t>
            </a:r>
          </a:p>
        </p:txBody>
      </p:sp>
      <p:pic>
        <p:nvPicPr>
          <p:cNvPr id="17" name="Gambar 16">
            <a:extLst>
              <a:ext uri="{FF2B5EF4-FFF2-40B4-BE49-F238E27FC236}">
                <a16:creationId xmlns:a16="http://schemas.microsoft.com/office/drawing/2014/main" id="{898F242A-36D0-1E1E-6A2F-8A6026BB1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584" y="2843762"/>
            <a:ext cx="2800350" cy="866775"/>
          </a:xfrm>
          <a:prstGeom prst="rect">
            <a:avLst/>
          </a:prstGeom>
        </p:spPr>
      </p:pic>
      <p:sp>
        <p:nvSpPr>
          <p:cNvPr id="18" name="Google Shape;1076;p43">
            <a:extLst>
              <a:ext uri="{FF2B5EF4-FFF2-40B4-BE49-F238E27FC236}">
                <a16:creationId xmlns:a16="http://schemas.microsoft.com/office/drawing/2014/main" id="{BD52D9ED-2014-2FE3-1E85-4C599CF024EF}"/>
              </a:ext>
            </a:extLst>
          </p:cNvPr>
          <p:cNvSpPr txBox="1">
            <a:spLocks/>
          </p:cNvSpPr>
          <p:nvPr/>
        </p:nvSpPr>
        <p:spPr>
          <a:xfrm>
            <a:off x="5022874" y="3742920"/>
            <a:ext cx="3661537" cy="58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:focus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memlih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yang </a:t>
            </a:r>
            <a:r>
              <a:rPr lang="en-ID" sz="1200" dirty="0" err="1"/>
              <a:t>sedang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keadaan</a:t>
            </a:r>
            <a:r>
              <a:rPr lang="en-ID" sz="1200" dirty="0"/>
              <a:t> </a:t>
            </a:r>
            <a:r>
              <a:rPr lang="en-ID" sz="1200" dirty="0" err="1"/>
              <a:t>fokus</a:t>
            </a:r>
            <a:r>
              <a:rPr lang="en-ID" sz="1200" dirty="0"/>
              <a:t>, </a:t>
            </a:r>
            <a:r>
              <a:rPr lang="en-ID" sz="1200" dirty="0" err="1"/>
              <a:t>misal</a:t>
            </a:r>
            <a:r>
              <a:rPr lang="en-ID" sz="1200" dirty="0"/>
              <a:t> </a:t>
            </a:r>
            <a:r>
              <a:rPr lang="en-ID" sz="1200" dirty="0" err="1"/>
              <a:t>teks</a:t>
            </a:r>
            <a:r>
              <a:rPr lang="en-ID" sz="1200" dirty="0"/>
              <a:t> </a:t>
            </a:r>
            <a:r>
              <a:rPr lang="en-ID" sz="1200" dirty="0" err="1"/>
              <a:t>lagi</a:t>
            </a:r>
            <a:r>
              <a:rPr lang="en-ID" sz="1200" dirty="0"/>
              <a:t> </a:t>
            </a:r>
            <a:r>
              <a:rPr lang="en-ID" sz="1200" dirty="0" err="1"/>
              <a:t>diinput</a:t>
            </a:r>
            <a:r>
              <a:rPr lang="en-ID" sz="12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Selector Pseudo Element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6925894" cy="123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Pseudo-element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selektor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semu</a:t>
            </a:r>
            <a:r>
              <a:rPr lang="en-ID" dirty="0"/>
              <a:t>.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semu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seolah-olah</a:t>
            </a:r>
            <a:r>
              <a:rPr lang="en-ID" dirty="0"/>
              <a:t> di </a:t>
            </a:r>
            <a:r>
              <a:rPr lang="en-ID" dirty="0" err="1"/>
              <a:t>tambahkan</a:t>
            </a:r>
            <a:r>
              <a:rPr lang="en-ID" dirty="0"/>
              <a:t> di HTML. Jika pseudo-class selector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HTML, </a:t>
            </a:r>
            <a:r>
              <a:rPr lang="en-ID" dirty="0" err="1"/>
              <a:t>maka</a:t>
            </a:r>
            <a:r>
              <a:rPr lang="en-ID" dirty="0"/>
              <a:t> pseudo-element selector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menyeleksi</a:t>
            </a:r>
            <a:r>
              <a:rPr lang="en-ID" dirty="0"/>
              <a:t> ‘</a:t>
            </a:r>
            <a:r>
              <a:rPr lang="en-ID" dirty="0" err="1"/>
              <a:t>potongan</a:t>
            </a:r>
            <a:r>
              <a:rPr lang="en-ID" dirty="0"/>
              <a:t>’ tag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 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47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36452" y="548358"/>
            <a:ext cx="3661537" cy="46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::first-line dan ::first-letter 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281488" y="3529226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1686660" y="1479634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75;p43">
            <a:extLst>
              <a:ext uri="{FF2B5EF4-FFF2-40B4-BE49-F238E27FC236}">
                <a16:creationId xmlns:a16="http://schemas.microsoft.com/office/drawing/2014/main" id="{01F784CA-B2B1-78B7-2ADD-5D4502A562DE}"/>
              </a:ext>
            </a:extLst>
          </p:cNvPr>
          <p:cNvSpPr txBox="1">
            <a:spLocks/>
          </p:cNvSpPr>
          <p:nvPr/>
        </p:nvSpPr>
        <p:spPr>
          <a:xfrm>
            <a:off x="5449435" y="538854"/>
            <a:ext cx="2610648" cy="46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sz="2000" dirty="0"/>
              <a:t>::before dan ::after</a:t>
            </a:r>
          </a:p>
        </p:txBody>
      </p:sp>
      <p:sp>
        <p:nvSpPr>
          <p:cNvPr id="11" name="Google Shape;1076;p43">
            <a:extLst>
              <a:ext uri="{FF2B5EF4-FFF2-40B4-BE49-F238E27FC236}">
                <a16:creationId xmlns:a16="http://schemas.microsoft.com/office/drawing/2014/main" id="{712D2BBA-399B-657F-52AD-CFA947609823}"/>
              </a:ext>
            </a:extLst>
          </p:cNvPr>
          <p:cNvSpPr txBox="1">
            <a:spLocks/>
          </p:cNvSpPr>
          <p:nvPr/>
        </p:nvSpPr>
        <p:spPr>
          <a:xfrm>
            <a:off x="790516" y="2379615"/>
            <a:ext cx="3677138" cy="14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::first-line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dan </a:t>
            </a:r>
            <a:r>
              <a:rPr lang="en-ID" sz="1200" dirty="0" err="1"/>
              <a:t>mengubah</a:t>
            </a:r>
            <a:r>
              <a:rPr lang="en-ID" sz="1200" dirty="0"/>
              <a:t> </a:t>
            </a:r>
            <a:r>
              <a:rPr lang="en-ID" sz="1200" dirty="0" err="1"/>
              <a:t>gaya</a:t>
            </a:r>
            <a:r>
              <a:rPr lang="en-ID" sz="1200" dirty="0"/>
              <a:t> </a:t>
            </a:r>
            <a:r>
              <a:rPr lang="en-ID" sz="1200" dirty="0" err="1"/>
              <a:t>teks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baris </a:t>
            </a:r>
            <a:r>
              <a:rPr lang="en-ID" sz="1200" dirty="0" err="1"/>
              <a:t>pertama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,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ID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/>
              <a:t>sedangkan</a:t>
            </a:r>
            <a:r>
              <a:rPr lang="en-ID" sz="1200" dirty="0"/>
              <a:t> ::first-letter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dan </a:t>
            </a:r>
            <a:r>
              <a:rPr lang="en-ID" sz="1200" dirty="0" err="1"/>
              <a:t>mengubah</a:t>
            </a:r>
            <a:r>
              <a:rPr lang="en-ID" sz="1200" dirty="0"/>
              <a:t> </a:t>
            </a:r>
            <a:r>
              <a:rPr lang="en-ID" sz="1200" dirty="0" err="1"/>
              <a:t>gaya</a:t>
            </a:r>
            <a:r>
              <a:rPr lang="en-ID" sz="1200" dirty="0"/>
              <a:t> </a:t>
            </a:r>
            <a:r>
              <a:rPr lang="en-ID" sz="1200" dirty="0" err="1"/>
              <a:t>huruf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</a:t>
            </a:r>
          </a:p>
        </p:txBody>
      </p:sp>
      <p:sp>
        <p:nvSpPr>
          <p:cNvPr id="12" name="Google Shape;1076;p43">
            <a:extLst>
              <a:ext uri="{FF2B5EF4-FFF2-40B4-BE49-F238E27FC236}">
                <a16:creationId xmlns:a16="http://schemas.microsoft.com/office/drawing/2014/main" id="{75A9045E-B668-B3A6-57AA-767EF0D18314}"/>
              </a:ext>
            </a:extLst>
          </p:cNvPr>
          <p:cNvSpPr txBox="1">
            <a:spLocks/>
          </p:cNvSpPr>
          <p:nvPr/>
        </p:nvSpPr>
        <p:spPr>
          <a:xfrm>
            <a:off x="5017397" y="2664185"/>
            <a:ext cx="3474724" cy="104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/>
              <a:t>::before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konten</a:t>
            </a:r>
            <a:r>
              <a:rPr lang="en-ID" sz="1200" dirty="0"/>
              <a:t>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yang </a:t>
            </a:r>
            <a:r>
              <a:rPr lang="en-ID" sz="1200" dirty="0" err="1"/>
              <a:t>dipilih</a:t>
            </a:r>
            <a:r>
              <a:rPr lang="en-ID" sz="1200" dirty="0"/>
              <a:t>, </a:t>
            </a:r>
            <a:r>
              <a:rPr lang="en-ID" sz="1200" dirty="0" err="1"/>
              <a:t>sementara</a:t>
            </a:r>
            <a:r>
              <a:rPr lang="en-ID" sz="1200" dirty="0"/>
              <a:t> ::after </a:t>
            </a: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konten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yang </a:t>
            </a:r>
            <a:r>
              <a:rPr lang="en-ID" sz="1200" dirty="0" err="1"/>
              <a:t>dipilih</a:t>
            </a:r>
            <a:r>
              <a:rPr lang="en-ID" sz="1200" dirty="0"/>
              <a:t>.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A5A3D6A-90B3-7C63-725F-35D6A397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59" y="1051052"/>
            <a:ext cx="3474724" cy="1300119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560CCB43-FEDB-6FDA-E463-FABB21548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31" y="1036580"/>
            <a:ext cx="3968456" cy="15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</a:t>
            </a:r>
            <a:endParaRPr dirty="0"/>
          </a:p>
        </p:txBody>
      </p:sp>
      <p:sp>
        <p:nvSpPr>
          <p:cNvPr id="1888" name="Google Shape;1888;p52"/>
          <p:cNvSpPr txBox="1">
            <a:spLocks noGrp="1"/>
          </p:cNvSpPr>
          <p:nvPr>
            <p:ph type="title" idx="2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90" name="Google Shape;1890;p52"/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52"/>
          <p:cNvGrpSpPr/>
          <p:nvPr/>
        </p:nvGrpSpPr>
        <p:grpSpPr>
          <a:xfrm>
            <a:off x="854579" y="820869"/>
            <a:ext cx="3441438" cy="3783274"/>
            <a:chOff x="410179" y="820869"/>
            <a:chExt cx="3441438" cy="3783274"/>
          </a:xfrm>
        </p:grpSpPr>
        <p:grpSp>
          <p:nvGrpSpPr>
            <p:cNvPr id="1892" name="Google Shape;1892;p52"/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1893" name="Google Shape;1893;p52"/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2"/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5" name="Google Shape;1895;p52"/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1896" name="Google Shape;1896;p52"/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2"/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2"/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2"/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2"/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2"/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2"/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2"/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2"/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2"/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2"/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2"/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2"/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2"/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2"/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2"/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52"/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52"/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52"/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52"/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52"/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52"/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52"/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52"/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2"/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2"/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2"/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2"/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6" name="Google Shape;1926;p52"/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1927" name="Google Shape;1927;p52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2"/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1930" name="Google Shape;1930;p52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2" name="Google Shape;1932;p52"/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933" name="Google Shape;1933;p52"/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2"/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5" name="Google Shape;1935;p52"/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1936" name="Google Shape;1936;p52"/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2"/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2"/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2"/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2"/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2"/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2"/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2"/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2"/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2"/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2"/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52"/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1950" name="Google Shape;1950;p5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2"/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2"/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2"/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2"/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2"/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52"/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1962" name="Google Shape;1962;p52"/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2"/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2"/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2"/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2"/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2"/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2"/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2"/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2"/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2"/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2"/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2"/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2"/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2"/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2"/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2"/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2"/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2"/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2"/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2"/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52"/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1983" name="Google Shape;1983;p52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2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2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2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2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52"/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1989" name="Google Shape;1989;p52"/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2"/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2"/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2"/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2"/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2"/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2"/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2"/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2"/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2"/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5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6925894" cy="123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Transition </a:t>
            </a:r>
            <a:r>
              <a:rPr lang="en-ID" dirty="0" err="1"/>
              <a:t>dalam</a:t>
            </a:r>
            <a:r>
              <a:rPr lang="en-ID" dirty="0"/>
              <a:t> CSS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halus</a:t>
            </a:r>
            <a:r>
              <a:rPr lang="en-ID" dirty="0"/>
              <a:t>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431984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435</Words>
  <Application>Microsoft Office PowerPoint</Application>
  <PresentationFormat>Peragaan Layar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2" baseType="lpstr">
      <vt:lpstr>Anaheim</vt:lpstr>
      <vt:lpstr>Nunito Light</vt:lpstr>
      <vt:lpstr>Arial</vt:lpstr>
      <vt:lpstr>Poppins</vt:lpstr>
      <vt:lpstr>Lato</vt:lpstr>
      <vt:lpstr>Bebas Neue</vt:lpstr>
      <vt:lpstr>DM Sans</vt:lpstr>
      <vt:lpstr>Brackets Lesson for Coding and Programming by Slidesgo</vt:lpstr>
      <vt:lpstr>Belajar CSS  Pseudo class, Transition</vt:lpstr>
      <vt:lpstr>Table of contents</vt:lpstr>
      <vt:lpstr>Pseudo Selector</vt:lpstr>
      <vt:lpstr>Selector Pseudo Class</vt:lpstr>
      <vt:lpstr>:hover</vt:lpstr>
      <vt:lpstr>Selector Pseudo Element</vt:lpstr>
      <vt:lpstr>::first-line dan ::first-letter </vt:lpstr>
      <vt:lpstr>Transition</vt:lpstr>
      <vt:lpstr>Transition</vt:lpstr>
      <vt:lpstr>Transiton</vt:lpstr>
      <vt:lpstr>Transition sederhana</vt:lpstr>
      <vt:lpstr>Presentasi PowerPoint</vt:lpstr>
      <vt:lpstr>Presentasi PowerPoint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CSS  Pseudo class, Transition</dc:title>
  <dc:creator>Sandy</dc:creator>
  <cp:lastModifiedBy>Shina Hiyori</cp:lastModifiedBy>
  <cp:revision>8</cp:revision>
  <dcterms:modified xsi:type="dcterms:W3CDTF">2023-10-10T09:07:55Z</dcterms:modified>
</cp:coreProperties>
</file>