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9D0F-73F8-4969-9E69-79A141B13E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F552-07F2-4E19-AC20-6A42FEC56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71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9D0F-73F8-4969-9E69-79A141B13E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F552-07F2-4E19-AC20-6A42FEC56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78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9D0F-73F8-4969-9E69-79A141B13E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F552-07F2-4E19-AC20-6A42FEC56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623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9D0F-73F8-4969-9E69-79A141B13E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F552-07F2-4E19-AC20-6A42FEC566F1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8918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9D0F-73F8-4969-9E69-79A141B13E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F552-07F2-4E19-AC20-6A42FEC56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722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9D0F-73F8-4969-9E69-79A141B13E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F552-07F2-4E19-AC20-6A42FEC56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704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9D0F-73F8-4969-9E69-79A141B13E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F552-07F2-4E19-AC20-6A42FEC56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449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9D0F-73F8-4969-9E69-79A141B13E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F552-07F2-4E19-AC20-6A42FEC56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122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9D0F-73F8-4969-9E69-79A141B13E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F552-07F2-4E19-AC20-6A42FEC56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465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9D0F-73F8-4969-9E69-79A141B13E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F552-07F2-4E19-AC20-6A42FEC56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17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9D0F-73F8-4969-9E69-79A141B13E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F552-07F2-4E19-AC20-6A42FEC56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76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9D0F-73F8-4969-9E69-79A141B13E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F552-07F2-4E19-AC20-6A42FEC56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9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9D0F-73F8-4969-9E69-79A141B13E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F552-07F2-4E19-AC20-6A42FEC56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78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9D0F-73F8-4969-9E69-79A141B13E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F552-07F2-4E19-AC20-6A42FEC56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89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9D0F-73F8-4969-9E69-79A141B13E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F552-07F2-4E19-AC20-6A42FEC56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55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9D0F-73F8-4969-9E69-79A141B13E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F552-07F2-4E19-AC20-6A42FEC56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91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9D0F-73F8-4969-9E69-79A141B13E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F552-07F2-4E19-AC20-6A42FEC56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42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9D0F-73F8-4969-9E69-79A141B13E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F552-07F2-4E19-AC20-6A42FEC56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26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A319D0F-73F8-4969-9E69-79A141B13E9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9C2F552-07F2-4E19-AC20-6A42FEC56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53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  <p:sldLayoutId id="214748382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34E7-2D54-25B7-CBEF-9D1B001CC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889455"/>
          </a:xfrm>
        </p:spPr>
        <p:txBody>
          <a:bodyPr/>
          <a:lstStyle/>
          <a:p>
            <a:r>
              <a:rPr lang="en-IN" b="1" dirty="0">
                <a:latin typeface="Aptos" panose="020B0004020202020204" pitchFamily="34" charset="0"/>
              </a:rPr>
              <a:t>TEAM 3 – IBH 20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A7C9C-7834-78E4-81D2-DABC29AD1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368344"/>
            <a:ext cx="8689976" cy="1889455"/>
          </a:xfrm>
        </p:spPr>
        <p:txBody>
          <a:bodyPr>
            <a:normAutofit fontScale="70000" lnSpcReduction="20000"/>
          </a:bodyPr>
          <a:lstStyle/>
          <a:p>
            <a:r>
              <a:rPr lang="en-IN" dirty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DONE BY</a:t>
            </a:r>
          </a:p>
          <a:p>
            <a:r>
              <a:rPr lang="en-IN" dirty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ANVESH  </a:t>
            </a:r>
          </a:p>
          <a:p>
            <a:r>
              <a:rPr lang="en-IN" dirty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ADITYA UDAY HEGDE</a:t>
            </a:r>
          </a:p>
          <a:p>
            <a:r>
              <a:rPr lang="en-IN" dirty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SARAN</a:t>
            </a:r>
          </a:p>
          <a:p>
            <a:r>
              <a:rPr lang="en-IN" dirty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VIJAYA VARMA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21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9D1B-7713-5795-4362-2D6273756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635000"/>
            <a:ext cx="11531599" cy="622300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 startAt="26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IT Training and Instruction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Providing training and instruction on IT tools and technologies.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26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Knowledge Management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Organizing and sharing knowledge within an organization.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26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Data Warehousing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Storing and managing large volumes of structured and unstructured data.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26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Robotics and Automation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Developing and deploying robots and automated systems.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26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Game Development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Creating video games and interactive entertainment software.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26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Quantum Computing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Exploring and developing technologies based on quantum mechanics.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26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Augmented Reality (AR) and Virtual Reality (VR)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Building immersive experiences with AR and VR technologies.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29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3BEA-70A8-946F-1380-D73715BA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6"/>
            <a:ext cx="10364451" cy="1413483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EA8A5-29AB-E30A-6A1F-5337BC5F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86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8B99-4E0F-46D6-FD4E-DA5D8EFB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Team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0CEBF-89FA-C1A8-17FF-DDBBFECC7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IN" dirty="0">
                <a:latin typeface="Aptos" panose="020B0004020202020204" pitchFamily="34" charset="0"/>
                <a:cs typeface="Dubai" panose="020B0503030403030204" pitchFamily="34" charset="-78"/>
              </a:rPr>
              <a:t>ANVESH  </a:t>
            </a:r>
          </a:p>
          <a:p>
            <a:r>
              <a:rPr lang="en-IN" dirty="0">
                <a:latin typeface="Aptos" panose="020B0004020202020204" pitchFamily="34" charset="0"/>
                <a:cs typeface="Dubai" panose="020B0503030403030204" pitchFamily="34" charset="-78"/>
              </a:rPr>
              <a:t>ADITYA UDAY HEGDE</a:t>
            </a:r>
          </a:p>
          <a:p>
            <a:r>
              <a:rPr lang="en-IN" dirty="0">
                <a:latin typeface="Aptos" panose="020B0004020202020204" pitchFamily="34" charset="0"/>
                <a:cs typeface="Dubai" panose="020B0503030403030204" pitchFamily="34" charset="-78"/>
              </a:rPr>
              <a:t>SARAN</a:t>
            </a:r>
          </a:p>
          <a:p>
            <a:r>
              <a:rPr lang="en-IN" dirty="0">
                <a:latin typeface="Aptos" panose="020B0004020202020204" pitchFamily="34" charset="0"/>
                <a:cs typeface="Dubai" panose="020B0503030403030204" pitchFamily="34" charset="-78"/>
              </a:rPr>
              <a:t>VIJAYA VARMA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40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8177-04E4-0F17-726C-0019445B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15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E3FD-16EE-5B6C-665A-13281731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333683"/>
          </a:xfrm>
        </p:spPr>
        <p:txBody>
          <a:bodyPr>
            <a:normAutofit/>
          </a:bodyPr>
          <a:lstStyle/>
          <a:p>
            <a:endParaRPr lang="en-IN" dirty="0">
              <a:latin typeface="Aptos" panose="020B0004020202020204" pitchFamily="34" charset="0"/>
            </a:endParaRPr>
          </a:p>
          <a:p>
            <a:r>
              <a:rPr lang="en-IN" dirty="0">
                <a:latin typeface="Aptos" panose="020B0004020202020204" pitchFamily="34" charset="0"/>
              </a:rPr>
              <a:t>Information Technology. </a:t>
            </a:r>
          </a:p>
          <a:p>
            <a:r>
              <a:rPr lang="en-IN" dirty="0">
                <a:latin typeface="Aptos" panose="020B0004020202020204" pitchFamily="34" charset="0"/>
              </a:rPr>
              <a:t>Software and Software development.</a:t>
            </a:r>
          </a:p>
          <a:p>
            <a:r>
              <a:rPr lang="en-IN" dirty="0">
                <a:latin typeface="Aptos" panose="020B0004020202020204" pitchFamily="34" charset="0"/>
              </a:rPr>
              <a:t>Problems that world is solving with TECHNOLOGY.</a:t>
            </a:r>
          </a:p>
          <a:p>
            <a:r>
              <a:rPr lang="en-IN" dirty="0">
                <a:latin typeface="Aptos" panose="020B0004020202020204" pitchFamily="34" charset="0"/>
              </a:rPr>
              <a:t>Domains  and roles in IT.</a:t>
            </a:r>
          </a:p>
          <a:p>
            <a:r>
              <a:rPr lang="en-US" dirty="0">
                <a:latin typeface="Aptos" panose="020B0004020202020204" pitchFamily="34" charset="0"/>
              </a:rPr>
              <a:t>Different roles that Exits in IT.</a:t>
            </a:r>
          </a:p>
          <a:p>
            <a:r>
              <a:rPr lang="en-US" dirty="0">
                <a:latin typeface="Aptos" panose="020B0004020202020204" pitchFamily="34" charset="0"/>
              </a:rPr>
              <a:t>Different Technologies.</a:t>
            </a:r>
          </a:p>
          <a:p>
            <a:r>
              <a:rPr lang="en-US" dirty="0">
                <a:latin typeface="Aptos" panose="020B0004020202020204" pitchFamily="34" charset="0"/>
              </a:rPr>
              <a:t>AR - Augmented Reality , VR – Virtual Reality , MR – Mixed Reality</a:t>
            </a:r>
          </a:p>
          <a:p>
            <a:r>
              <a:rPr lang="en-US" dirty="0">
                <a:latin typeface="Aptos" panose="020B0004020202020204" pitchFamily="34" charset="0"/>
              </a:rPr>
              <a:t>Top 5 tech start up </a:t>
            </a:r>
          </a:p>
          <a:p>
            <a:r>
              <a:rPr lang="en-US" dirty="0">
                <a:latin typeface="Aptos" panose="020B0004020202020204" pitchFamily="34" charset="0"/>
              </a:rPr>
              <a:t>Top 5 best presentation in the world </a:t>
            </a:r>
            <a:r>
              <a:rPr lang="en-US" sz="1800" dirty="0">
                <a:latin typeface="Aptos" panose="020B0004020202020204" pitchFamily="34" charset="0"/>
              </a:rPr>
              <a:t>.</a:t>
            </a:r>
          </a:p>
          <a:p>
            <a:endParaRPr lang="en-US" sz="1800" dirty="0">
              <a:latin typeface="Aptos" panose="020B0004020202020204" pitchFamily="34" charset="0"/>
            </a:endParaRPr>
          </a:p>
          <a:p>
            <a:endParaRPr lang="en-US" sz="1800" dirty="0">
              <a:latin typeface="Aptos" panose="020B0004020202020204" pitchFamily="34" charset="0"/>
            </a:endParaRPr>
          </a:p>
          <a:p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ptos" panose="020B0004020202020204" pitchFamily="34" charset="0"/>
            </a:endParaRPr>
          </a:p>
          <a:p>
            <a:endParaRPr lang="en-IN" sz="18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82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0072-BAE1-9D72-E13B-B6761254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4395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Aptos" panose="020B0004020202020204" pitchFamily="34" charset="0"/>
              </a:rPr>
              <a:t>INFORMATION 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5DF7E-A0A4-0CA9-5333-A76D78026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520"/>
            <a:ext cx="10515600" cy="493744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Information Technology (IT) is the use of computers and technology to manage and process information, enabling communication and problem-solving across various domains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</a:b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Examples :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  <a:p>
            <a:pPr marL="0" indent="0" algn="just">
              <a:buNone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                                   SOFTWARE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Software is a collection of computer programs and applications that enable users to perform tasks on various devices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D1D5DB"/>
              </a:solidFill>
              <a:effectLst/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Software development is the process of designing, creating, and maintaining computer programs and applications to meet specific needs and solve problems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95F3ADA-DB3F-F1C7-E736-B817E1376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76" y="2472215"/>
            <a:ext cx="1414741" cy="4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ATIAN Technologies (India) Private Limited | LinkedIn">
            <a:extLst>
              <a:ext uri="{FF2B5EF4-FFF2-40B4-BE49-F238E27FC236}">
                <a16:creationId xmlns:a16="http://schemas.microsoft.com/office/drawing/2014/main" id="{4D3CC856-382C-C726-4C02-B9314FE14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808" y="1998760"/>
            <a:ext cx="1728383" cy="142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84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DA69-9060-EA29-A61B-20FAA73F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82881"/>
            <a:ext cx="10364451" cy="1005840"/>
          </a:xfrm>
        </p:spPr>
        <p:txBody>
          <a:bodyPr>
            <a:noAutofit/>
          </a:bodyPr>
          <a:lstStyle/>
          <a:p>
            <a:r>
              <a:rPr lang="en-IN" b="1" dirty="0">
                <a:latin typeface="Aptos" panose="020B0004020202020204" pitchFamily="34" charset="0"/>
              </a:rPr>
              <a:t>PROBLEM THAT WORLD IS SOLVING WITH 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3CE2-74C3-A0C8-946A-6B75D509C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361440"/>
            <a:ext cx="10749905" cy="516128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Healthcare</a:t>
            </a:r>
            <a:r>
              <a:rPr lang="en-IN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Medical research, diagnostics, and health monitoring devices.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Education</a:t>
            </a:r>
            <a:r>
              <a:rPr lang="en-IN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E-learning platforms and educational apps.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Communication</a:t>
            </a:r>
            <a:r>
              <a:rPr lang="en-IN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Video conferencing and social media.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Transportation</a:t>
            </a:r>
            <a:r>
              <a:rPr lang="en-IN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GPS navigation and ride-sharing apps.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Finance</a:t>
            </a:r>
            <a:r>
              <a:rPr lang="en-IN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Online banking and digital wallets.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Agriculture</a:t>
            </a:r>
            <a:r>
              <a:rPr lang="en-IN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Precision farming and automated machinery.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Manufacturing</a:t>
            </a:r>
            <a:r>
              <a:rPr lang="en-IN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Robotics and AI-driven automation.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Energy</a:t>
            </a:r>
            <a:r>
              <a:rPr lang="en-IN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Renewable energy solutions and smart grids.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Environmental Conservation</a:t>
            </a:r>
            <a:r>
              <a:rPr lang="en-IN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Monitoring and management technologies.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Security</a:t>
            </a:r>
            <a:r>
              <a:rPr lang="en-IN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Cybersecurity tools and biometrics.</a:t>
            </a:r>
          </a:p>
          <a:p>
            <a:pPr marL="0" indent="0">
              <a:buNone/>
            </a:pPr>
            <a:endParaRPr lang="en-IN" dirty="0">
              <a:latin typeface="Aptos" panose="020B00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73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E06DEFA-9415-4721-A113-6FB2DFC5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88901"/>
            <a:ext cx="10020925" cy="977900"/>
          </a:xfrm>
        </p:spPr>
        <p:txBody>
          <a:bodyPr/>
          <a:lstStyle/>
          <a:p>
            <a:r>
              <a:rPr lang="en-IN" dirty="0"/>
              <a:t>Domains and roles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BC0900B-A06B-06B6-F066-C6B9D868D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1206501"/>
            <a:ext cx="11049000" cy="50927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Software Development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Creating computer programs and applications to address specific tasks and requirements.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Web Development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Building and maintaining websites and web applications for businesses and individuals.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Mobile App Development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Creating applications for smartphones and tablets to cater to various user needs.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Network Engineering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Designing, implementing, and managing computer networks for data communication and resource sharing.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Cybersecurity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Protecting computer systems, networks, and data from unauthorized access, attacks, and vulnerabilities.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Database Management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Storing, organizing, and managing large volumes of data efficiently</a:t>
            </a:r>
            <a:r>
              <a:rPr lang="en-US" sz="2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.</a:t>
            </a:r>
            <a:r>
              <a:rPr lang="en-US" sz="2200" b="0" i="0" dirty="0">
                <a:solidFill>
                  <a:srgbClr val="D1D5DB"/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253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1835-D051-FDC5-0895-651E1D8D5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406400"/>
            <a:ext cx="11417300" cy="599440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 startAt="7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Cloud Computing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Providing on-demand access to computing resources and services over the internet.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7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Artificial Intelligence (AI) and Machine Learning (ML)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Developing systems that can learn from data and perform tasks that typically require human intelligence.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7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UI/UX Design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Creating user-friendly and visually appealing interfaces for software applications and websites.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7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DevOps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Integrating development and operations processes to enhance software development and deployment.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7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Big Data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Managing and analyzing large and complex datasets to extract valuable insights.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7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IT Support and Helpdesk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Assisting users with technical issues, troubleshooting, and providing technical assistance.</a:t>
            </a:r>
          </a:p>
        </p:txBody>
      </p:sp>
    </p:spTree>
    <p:extLst>
      <p:ext uri="{BB962C8B-B14F-4D97-AF65-F5344CB8AC3E}">
        <p14:creationId xmlns:p14="http://schemas.microsoft.com/office/powerpoint/2010/main" val="164219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173AC-1A0F-88C7-8C94-22AF4C3E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368300"/>
            <a:ext cx="11303001" cy="61976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 startAt="13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IT Project Management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Planning, executing, and managing IT projects to achieve specific objectives.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13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Business Intelligence (BI)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Analyzing data to support decision-making processes within organizations.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13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IoT (Internet of Things)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Connecting and controlling physical devices and objects through the internet.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13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Health Information Technology (Health IT)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Developing and managing technology solutions in the healthcare industry.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13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E-commerce and Online Retail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Supporting digital transactions and online shopping experiences.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13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Blockchain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Implementing and managing blockchain technologies for secure and decentralized data management.</a:t>
            </a:r>
          </a:p>
          <a:p>
            <a:endParaRPr lang="en-IN" sz="18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168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046B-1AD0-C3B7-5396-A635C92B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3700"/>
            <a:ext cx="11468099" cy="631189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 startAt="19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Data Science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Extracting insights and meaningful information from data through statistical and analytical methods.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19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Virtualization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Creating virtual versions of hardware, software, or storage resources.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19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Digital Marketing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Using digital channels to promote products and services.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19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Geographic Information Systems (GIS)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Analyzing and visualizing geospatial data for various applications.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19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Multimedia and Graphic Design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Creating visual and multimedia content for digital platforms.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19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IT Governance and Compliance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: Ensuring that IT practices align with regulations and standards.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19"/>
            </a:pPr>
            <a:r>
              <a:rPr lang="en-US" sz="1800" b="1" i="0" dirty="0">
                <a:effectLst/>
                <a:latin typeface="Aptos" panose="020B0004020202020204" pitchFamily="34" charset="0"/>
              </a:rPr>
              <a:t>Enterprise Resource Planning (ERP)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Implementing integrated software systems to manage business processes.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18326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97</TotalTime>
  <Words>746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Dubai</vt:lpstr>
      <vt:lpstr>Tw Cen MT</vt:lpstr>
      <vt:lpstr>Wingdings</vt:lpstr>
      <vt:lpstr>Droplet</vt:lpstr>
      <vt:lpstr>TEAM 3 – IBH 20 </vt:lpstr>
      <vt:lpstr>Team Members </vt:lpstr>
      <vt:lpstr>AGENDA </vt:lpstr>
      <vt:lpstr>INFORMATION TECHNOLOGY </vt:lpstr>
      <vt:lpstr>PROBLEM THAT WORLD IS SOLVING WITH TECHNOLOGY </vt:lpstr>
      <vt:lpstr>Domains and roles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 – IBH 20 </dc:title>
  <dc:creator>saran s</dc:creator>
  <cp:lastModifiedBy>saran s</cp:lastModifiedBy>
  <cp:revision>1</cp:revision>
  <dcterms:created xsi:type="dcterms:W3CDTF">2023-08-01T11:26:12Z</dcterms:created>
  <dcterms:modified xsi:type="dcterms:W3CDTF">2023-08-01T13:03:36Z</dcterms:modified>
</cp:coreProperties>
</file>