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1"/>
  </p:notesMasterIdLst>
  <p:sldIdLst>
    <p:sldId id="308" r:id="rId5"/>
    <p:sldId id="257" r:id="rId6"/>
    <p:sldId id="288" r:id="rId7"/>
    <p:sldId id="310" r:id="rId8"/>
    <p:sldId id="289" r:id="rId9"/>
    <p:sldId id="290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322" r:id="rId19"/>
    <p:sldId id="324" r:id="rId20"/>
    <p:sldId id="325" r:id="rId21"/>
    <p:sldId id="4342" r:id="rId22"/>
    <p:sldId id="4343" r:id="rId23"/>
    <p:sldId id="4344" r:id="rId24"/>
    <p:sldId id="4345" r:id="rId25"/>
    <p:sldId id="4346" r:id="rId26"/>
    <p:sldId id="4347" r:id="rId27"/>
    <p:sldId id="4348" r:id="rId28"/>
    <p:sldId id="328" r:id="rId29"/>
    <p:sldId id="4349" r:id="rId30"/>
    <p:sldId id="329" r:id="rId31"/>
    <p:sldId id="4340" r:id="rId32"/>
    <p:sldId id="259" r:id="rId33"/>
    <p:sldId id="260" r:id="rId34"/>
    <p:sldId id="278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308"/>
          </p14:sldIdLst>
        </p14:section>
        <p14:section name="Presentation" id="{866A3E68-017F-4F94-A6C6-BFF303BC3121}">
          <p14:sldIdLst>
            <p14:sldId id="257"/>
            <p14:sldId id="288"/>
            <p14:sldId id="310"/>
            <p14:sldId id="289"/>
            <p14:sldId id="290"/>
            <p14:sldId id="312"/>
            <p14:sldId id="313"/>
            <p14:sldId id="314"/>
            <p14:sldId id="315"/>
            <p14:sldId id="317"/>
            <p14:sldId id="318"/>
            <p14:sldId id="319"/>
            <p14:sldId id="320"/>
            <p14:sldId id="322"/>
            <p14:sldId id="324"/>
            <p14:sldId id="325"/>
            <p14:sldId id="4342"/>
            <p14:sldId id="4343"/>
            <p14:sldId id="4344"/>
            <p14:sldId id="4345"/>
            <p14:sldId id="4346"/>
            <p14:sldId id="4347"/>
            <p14:sldId id="4348"/>
            <p14:sldId id="328"/>
            <p14:sldId id="4349"/>
          </p14:sldIdLst>
        </p14:section>
        <p14:section name="Closing" id="{49CB15AC-FD56-4AAC-8B8A-68CF2CB85A39}">
          <p14:sldIdLst>
            <p14:sldId id="329"/>
            <p14:sldId id="4340"/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52A95-AE90-45B7-8971-A17208AF1F9B}" v="22" dt="2019-11-12T13:52:25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0982" autoAdjust="0"/>
  </p:normalViewPr>
  <p:slideViewPr>
    <p:cSldViewPr snapToGrid="0">
      <p:cViewPr varScale="1">
        <p:scale>
          <a:sx n="94" d="100"/>
          <a:sy n="94" d="100"/>
        </p:scale>
        <p:origin x="72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myit.com/2019/08/05/schedule-custom-notifications-with-azure-automation-and-the-intune-powershell-sdk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immyit.com/2019/08/02/import-the-intune-powershell-sdk-module-in-azure-automation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https://timmyit.com/2019/08/05/schedule-custom-notifications-with-azure-automation-and-the-intune-powershell-sdk/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https://timmyit.com/2019/08/02/import-the-intune-powershell-sdk-module-in-azure-automation/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5390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16782" y="5803956"/>
            <a:ext cx="1853258" cy="443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452" y="5683498"/>
            <a:ext cx="567203" cy="567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F717-E292-434B-B302-58E888DA68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ECF24-EC9A-4708-A887-F930231B3B7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281448"/>
            <a:ext cx="12192000" cy="157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95DBF-3E8A-4E3C-B6D4-84AF88BFA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495" y="5610134"/>
            <a:ext cx="1587859" cy="79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275F7-D15F-410F-8BE5-E56ED394A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85048" y="5793937"/>
            <a:ext cx="1853258" cy="4435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8" y="5525078"/>
            <a:ext cx="981306" cy="9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0E85BD-BB5E-43D7-BF6A-E43D3D63349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C6CE-C61C-40D9-B8E4-CD1FC2FF382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7" Type="http://schemas.openxmlformats.org/officeDocument/2006/relationships/hyperlink" Target="https://docs.microsoft.com/en-us/graph/auth-v2-servi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graph/auth-register-app-v2" TargetMode="External"/><Relationship Id="rId5" Type="http://schemas.openxmlformats.org/officeDocument/2006/relationships/hyperlink" Target="https://www.spcnl.nl/retrieve-azure-key-vault-secrets-from-logic-apps-using-managed-identity/" TargetMode="External"/><Relationship Id="rId4" Type="http://schemas.openxmlformats.org/officeDocument/2006/relationships/hyperlink" Target="https://timmyit.com/2019/08/02/import-the-intune-powershell-sdk-module-in-azure-autom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18" Type="http://schemas.openxmlformats.org/officeDocument/2006/relationships/image" Target="../media/image161.png"/><Relationship Id="rId26" Type="http://schemas.openxmlformats.org/officeDocument/2006/relationships/image" Target="../media/image169.png"/><Relationship Id="rId3" Type="http://schemas.openxmlformats.org/officeDocument/2006/relationships/image" Target="../media/image146.png"/><Relationship Id="rId21" Type="http://schemas.openxmlformats.org/officeDocument/2006/relationships/image" Target="../media/image164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17" Type="http://schemas.openxmlformats.org/officeDocument/2006/relationships/image" Target="../media/image160.png"/><Relationship Id="rId25" Type="http://schemas.openxmlformats.org/officeDocument/2006/relationships/image" Target="../media/image168.png"/><Relationship Id="rId2" Type="http://schemas.openxmlformats.org/officeDocument/2006/relationships/image" Target="../media/image145.png"/><Relationship Id="rId16" Type="http://schemas.openxmlformats.org/officeDocument/2006/relationships/image" Target="../media/image159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24" Type="http://schemas.openxmlformats.org/officeDocument/2006/relationships/image" Target="../media/image167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23" Type="http://schemas.openxmlformats.org/officeDocument/2006/relationships/image" Target="../media/image166.png"/><Relationship Id="rId28" Type="http://schemas.openxmlformats.org/officeDocument/2006/relationships/image" Target="../media/image171.png"/><Relationship Id="rId10" Type="http://schemas.openxmlformats.org/officeDocument/2006/relationships/image" Target="../media/image153.png"/><Relationship Id="rId19" Type="http://schemas.openxmlformats.org/officeDocument/2006/relationships/image" Target="../media/image162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Relationship Id="rId22" Type="http://schemas.openxmlformats.org/officeDocument/2006/relationships/image" Target="../media/image165.png"/><Relationship Id="rId27" Type="http://schemas.openxmlformats.org/officeDocument/2006/relationships/image" Target="../media/image1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" Type="http://schemas.openxmlformats.org/officeDocument/2006/relationships/image" Target="../media/image173.png"/><Relationship Id="rId21" Type="http://schemas.openxmlformats.org/officeDocument/2006/relationships/image" Target="../media/image191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95.png"/><Relationship Id="rId2" Type="http://schemas.openxmlformats.org/officeDocument/2006/relationships/image" Target="../media/image172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194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193.png"/><Relationship Id="rId28" Type="http://schemas.openxmlformats.org/officeDocument/2006/relationships/image" Target="../media/image198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18" Type="http://schemas.openxmlformats.org/officeDocument/2006/relationships/image" Target="../media/image215.png"/><Relationship Id="rId26" Type="http://schemas.openxmlformats.org/officeDocument/2006/relationships/image" Target="../media/image223.png"/><Relationship Id="rId3" Type="http://schemas.openxmlformats.org/officeDocument/2006/relationships/image" Target="../media/image200.png"/><Relationship Id="rId21" Type="http://schemas.openxmlformats.org/officeDocument/2006/relationships/image" Target="../media/image218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17" Type="http://schemas.openxmlformats.org/officeDocument/2006/relationships/image" Target="../media/image214.png"/><Relationship Id="rId25" Type="http://schemas.openxmlformats.org/officeDocument/2006/relationships/image" Target="../media/image222.png"/><Relationship Id="rId2" Type="http://schemas.openxmlformats.org/officeDocument/2006/relationships/image" Target="../media/image199.png"/><Relationship Id="rId16" Type="http://schemas.openxmlformats.org/officeDocument/2006/relationships/image" Target="../media/image213.png"/><Relationship Id="rId20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24" Type="http://schemas.openxmlformats.org/officeDocument/2006/relationships/image" Target="../media/image221.png"/><Relationship Id="rId5" Type="http://schemas.openxmlformats.org/officeDocument/2006/relationships/image" Target="../media/image202.png"/><Relationship Id="rId15" Type="http://schemas.openxmlformats.org/officeDocument/2006/relationships/image" Target="../media/image212.png"/><Relationship Id="rId23" Type="http://schemas.openxmlformats.org/officeDocument/2006/relationships/image" Target="../media/image220.png"/><Relationship Id="rId28" Type="http://schemas.openxmlformats.org/officeDocument/2006/relationships/image" Target="../media/image225.png"/><Relationship Id="rId10" Type="http://schemas.openxmlformats.org/officeDocument/2006/relationships/image" Target="../media/image207.png"/><Relationship Id="rId19" Type="http://schemas.openxmlformats.org/officeDocument/2006/relationships/image" Target="../media/image216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Relationship Id="rId22" Type="http://schemas.openxmlformats.org/officeDocument/2006/relationships/image" Target="../media/image219.png"/><Relationship Id="rId27" Type="http://schemas.openxmlformats.org/officeDocument/2006/relationships/image" Target="../media/image22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26" Type="http://schemas.openxmlformats.org/officeDocument/2006/relationships/image" Target="../media/image250.png"/><Relationship Id="rId3" Type="http://schemas.openxmlformats.org/officeDocument/2006/relationships/image" Target="../media/image227.png"/><Relationship Id="rId21" Type="http://schemas.openxmlformats.org/officeDocument/2006/relationships/image" Target="../media/image245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png"/><Relationship Id="rId2" Type="http://schemas.openxmlformats.org/officeDocument/2006/relationships/image" Target="../media/image226.png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24" Type="http://schemas.openxmlformats.org/officeDocument/2006/relationships/image" Target="../media/image248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28" Type="http://schemas.openxmlformats.org/officeDocument/2006/relationships/image" Target="../media/image252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Relationship Id="rId27" Type="http://schemas.openxmlformats.org/officeDocument/2006/relationships/image" Target="../media/image2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18" Type="http://schemas.openxmlformats.org/officeDocument/2006/relationships/image" Target="../media/image269.png"/><Relationship Id="rId3" Type="http://schemas.openxmlformats.org/officeDocument/2006/relationships/image" Target="../media/image254.png"/><Relationship Id="rId21" Type="http://schemas.openxmlformats.org/officeDocument/2006/relationships/image" Target="../media/image272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17" Type="http://schemas.openxmlformats.org/officeDocument/2006/relationships/image" Target="../media/image268.png"/><Relationship Id="rId2" Type="http://schemas.openxmlformats.org/officeDocument/2006/relationships/image" Target="../media/image253.png"/><Relationship Id="rId16" Type="http://schemas.openxmlformats.org/officeDocument/2006/relationships/image" Target="../media/image267.png"/><Relationship Id="rId20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23" Type="http://schemas.openxmlformats.org/officeDocument/2006/relationships/image" Target="../media/image274.png"/><Relationship Id="rId10" Type="http://schemas.openxmlformats.org/officeDocument/2006/relationships/image" Target="../media/image261.png"/><Relationship Id="rId19" Type="http://schemas.openxmlformats.org/officeDocument/2006/relationships/image" Target="../media/image270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Relationship Id="rId22" Type="http://schemas.openxmlformats.org/officeDocument/2006/relationships/image" Target="../media/image27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2" Type="http://schemas.openxmlformats.org/officeDocument/2006/relationships/image" Target="../media/image275.png"/><Relationship Id="rId16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Intune Graph API Automation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26F0D41-EC93-4ED5-BBB2-9CBD286CE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233021" cy="1899733"/>
          </a:xfrm>
        </p:spPr>
        <p:txBody>
          <a:bodyPr>
            <a:normAutofit/>
          </a:bodyPr>
          <a:lstStyle/>
          <a:p>
            <a:r>
              <a:rPr lang="en-US" dirty="0"/>
              <a:t>Timmy Andersson</a:t>
            </a:r>
          </a:p>
          <a:p>
            <a:r>
              <a:rPr lang="en-US" dirty="0"/>
              <a:t>www.timmyit.com, tan@ctglobalservices.com, Sr. Consultant</a:t>
            </a:r>
          </a:p>
          <a:p>
            <a:r>
              <a:rPr lang="en-US" dirty="0"/>
              <a:t>CTGlobal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8C16AE6-7085-40AC-8142-D5F66D81B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32619" y="2644197"/>
            <a:ext cx="3048764" cy="1829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Sandy Zeng</a:t>
            </a:r>
          </a:p>
          <a:p>
            <a:r>
              <a:rPr lang="nl-NL" dirty="0"/>
              <a:t>Blog: www.scconfigmgr.com</a:t>
            </a:r>
            <a:br>
              <a:rPr lang="nl-NL" dirty="0"/>
            </a:br>
            <a:r>
              <a:rPr lang="nl-NL" dirty="0"/>
              <a:t>Blog: www.thesccm.com </a:t>
            </a:r>
          </a:p>
          <a:p>
            <a:r>
              <a:rPr lang="nl-NL" dirty="0"/>
              <a:t>System Architect, Valtori</a:t>
            </a:r>
          </a:p>
        </p:txBody>
      </p:sp>
    </p:spTree>
    <p:extLst>
      <p:ext uri="{BB962C8B-B14F-4D97-AF65-F5344CB8AC3E}">
        <p14:creationId xmlns:p14="http://schemas.microsoft.com/office/powerpoint/2010/main" val="3370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9552-D92C-4516-988C-4F7AA136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Rules in the Intune UI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D083-1E31-4D57-BED6-19EFD9CFFD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Device clean-up rules</a:t>
            </a:r>
          </a:p>
          <a:p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dirty="0"/>
              <a:t> {device}, </a:t>
            </a:r>
          </a:p>
          <a:p>
            <a:r>
              <a:rPr lang="en-GB" b="1" dirty="0">
                <a:solidFill>
                  <a:srgbClr val="00B0F0"/>
                </a:solidFill>
              </a:rPr>
              <a:t>meets</a:t>
            </a:r>
            <a:r>
              <a:rPr lang="en-GB" dirty="0"/>
              <a:t> {last check-in date &gt;90}; </a:t>
            </a:r>
          </a:p>
          <a:p>
            <a:r>
              <a:rPr lang="en-GB" b="1" dirty="0">
                <a:solidFill>
                  <a:srgbClr val="00B0F0"/>
                </a:solidFill>
              </a:rPr>
              <a:t>perform action</a:t>
            </a:r>
            <a:r>
              <a:rPr lang="en-GB" dirty="0"/>
              <a:t> {retire devices}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E8D6F-DCAC-4D7F-87C5-295F8B11A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Device configuration policy</a:t>
            </a:r>
          </a:p>
          <a:p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dirty="0"/>
              <a:t> {device}, </a:t>
            </a:r>
          </a:p>
          <a:p>
            <a:r>
              <a:rPr lang="en-GB" b="1" dirty="0">
                <a:solidFill>
                  <a:srgbClr val="00B0F0"/>
                </a:solidFill>
              </a:rPr>
              <a:t>meets</a:t>
            </a:r>
            <a:r>
              <a:rPr lang="en-GB" dirty="0"/>
              <a:t> {membership in SG}; </a:t>
            </a:r>
          </a:p>
          <a:p>
            <a:r>
              <a:rPr lang="en-GB" b="1" dirty="0">
                <a:solidFill>
                  <a:srgbClr val="00B0F0"/>
                </a:solidFill>
              </a:rPr>
              <a:t>perform action</a:t>
            </a:r>
            <a:r>
              <a:rPr lang="en-GB" dirty="0"/>
              <a:t> {apply profile settings}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3533-1339-46EC-84F8-DDB38E5C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4"/>
          <a:stretch/>
        </p:blipFill>
        <p:spPr>
          <a:xfrm>
            <a:off x="626123" y="3104706"/>
            <a:ext cx="4742152" cy="283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1F469-F17F-473C-A62A-AB5ED210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215785"/>
            <a:ext cx="5394960" cy="21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B439-C45E-4146-B5CD-31C9AC02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8655-12A1-4D67-BDAD-A22574CED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Intune UI</a:t>
            </a:r>
          </a:p>
          <a:p>
            <a:r>
              <a:rPr lang="en-GB" dirty="0"/>
              <a:t>Centralized automation including:</a:t>
            </a:r>
          </a:p>
          <a:p>
            <a:pPr lvl="1"/>
            <a:r>
              <a:rPr lang="en-GB" dirty="0"/>
              <a:t>Device Clean-Up Rules</a:t>
            </a:r>
          </a:p>
          <a:p>
            <a:pPr lvl="1"/>
            <a:r>
              <a:rPr lang="en-GB" dirty="0"/>
              <a:t>Non-Compliance Rules e.g. Email, remote 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DAFF-9F4A-4396-8D94-57D7DDB6B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Other Automation</a:t>
            </a:r>
          </a:p>
          <a:p>
            <a:r>
              <a:rPr lang="en-GB" dirty="0"/>
              <a:t>Examples include:</a:t>
            </a:r>
          </a:p>
          <a:p>
            <a:pPr lvl="1"/>
            <a:r>
              <a:rPr lang="en-GB" dirty="0"/>
              <a:t>PowerShell Scripts – GitHub Samples or SDK Module</a:t>
            </a:r>
          </a:p>
          <a:p>
            <a:pPr lvl="1"/>
            <a:r>
              <a:rPr lang="en-GB" dirty="0"/>
              <a:t>Azure Automation / Flow / Logic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7CF67-82AD-4F4A-90E4-B2461BB88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4"/>
          <a:stretch/>
        </p:blipFill>
        <p:spPr>
          <a:xfrm>
            <a:off x="609599" y="3219005"/>
            <a:ext cx="4742152" cy="283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69C8E-64BE-4983-9EB1-391C0DDA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219005"/>
            <a:ext cx="5192818" cy="25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4079D9-64CA-4584-B3C1-3B10A95D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Scenarios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09FF29-5ED5-4D5B-A308-162365CC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Art of the Possible</a:t>
            </a:r>
          </a:p>
        </p:txBody>
      </p:sp>
    </p:spTree>
    <p:extLst>
      <p:ext uri="{BB962C8B-B14F-4D97-AF65-F5344CB8AC3E}">
        <p14:creationId xmlns:p14="http://schemas.microsoft.com/office/powerpoint/2010/main" val="128193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6F6E-261E-44A0-8426-30071B44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A042-0689-4314-A82D-4016F30E1D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The Art of the Possible…</a:t>
            </a:r>
          </a:p>
          <a:p>
            <a:endParaRPr lang="en-GB" dirty="0"/>
          </a:p>
          <a:p>
            <a:r>
              <a:rPr lang="en-GB" dirty="0"/>
              <a:t>Azure Automation </a:t>
            </a:r>
          </a:p>
          <a:p>
            <a:pPr lvl="1"/>
            <a:r>
              <a:rPr lang="en-GB" dirty="0"/>
              <a:t>Intune </a:t>
            </a:r>
            <a:r>
              <a:rPr lang="en-GB" dirty="0" err="1"/>
              <a:t>Powershell</a:t>
            </a:r>
            <a:r>
              <a:rPr lang="en-GB" dirty="0"/>
              <a:t> SDK Module now available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069D4-2310-470D-9067-21E445A06D7A}"/>
              </a:ext>
            </a:extLst>
          </p:cNvPr>
          <p:cNvGrpSpPr/>
          <p:nvPr/>
        </p:nvGrpSpPr>
        <p:grpSpPr>
          <a:xfrm>
            <a:off x="7350136" y="1507535"/>
            <a:ext cx="3319320" cy="4550364"/>
            <a:chOff x="7881938" y="1720851"/>
            <a:chExt cx="2692400" cy="36909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BC7CF7-039A-43A1-94B6-AC86B3C9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6563" y="1720851"/>
              <a:ext cx="547688" cy="5429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BF9ECE-659E-495F-B9BD-C78A2942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788" y="3471863"/>
              <a:ext cx="546100" cy="5476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66524E-4D37-4CD5-85DA-A417091A4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288" y="3082926"/>
              <a:ext cx="547688" cy="5429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F00406-1F6C-45A3-9966-B76409B9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63" y="3736976"/>
              <a:ext cx="546100" cy="5461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668CD5-5175-464C-B22E-A120AE4D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600" y="4459288"/>
              <a:ext cx="954088" cy="95250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C1A099-42B2-4644-93AA-BEAC86046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629151"/>
              <a:ext cx="68263" cy="158750"/>
            </a:xfrm>
            <a:custGeom>
              <a:avLst/>
              <a:gdLst>
                <a:gd name="T0" fmla="*/ 16 w 16"/>
                <a:gd name="T1" fmla="*/ 0 h 37"/>
                <a:gd name="T2" fmla="*/ 16 w 16"/>
                <a:gd name="T3" fmla="*/ 37 h 37"/>
                <a:gd name="T4" fmla="*/ 8 w 16"/>
                <a:gd name="T5" fmla="*/ 37 h 37"/>
                <a:gd name="T6" fmla="*/ 8 w 16"/>
                <a:gd name="T7" fmla="*/ 9 h 37"/>
                <a:gd name="T8" fmla="*/ 6 w 16"/>
                <a:gd name="T9" fmla="*/ 10 h 37"/>
                <a:gd name="T10" fmla="*/ 4 w 16"/>
                <a:gd name="T11" fmla="*/ 11 h 37"/>
                <a:gd name="T12" fmla="*/ 2 w 16"/>
                <a:gd name="T13" fmla="*/ 12 h 37"/>
                <a:gd name="T14" fmla="*/ 0 w 16"/>
                <a:gd name="T15" fmla="*/ 12 h 37"/>
                <a:gd name="T16" fmla="*/ 0 w 16"/>
                <a:gd name="T17" fmla="*/ 5 h 37"/>
                <a:gd name="T18" fmla="*/ 6 w 16"/>
                <a:gd name="T19" fmla="*/ 3 h 37"/>
                <a:gd name="T20" fmla="*/ 11 w 16"/>
                <a:gd name="T21" fmla="*/ 0 h 37"/>
                <a:gd name="T22" fmla="*/ 16 w 16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5" y="11"/>
                    <a:pt x="4" y="11"/>
                  </a:cubicBezTo>
                  <a:cubicBezTo>
                    <a:pt x="4" y="11"/>
                    <a:pt x="3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373AF7C-92F3-49D6-9501-46DAA783B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6113" y="4629151"/>
              <a:ext cx="111125" cy="163513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19 h 38"/>
                <a:gd name="T4" fmla="*/ 3 w 26"/>
                <a:gd name="T5" fmla="*/ 5 h 38"/>
                <a:gd name="T6" fmla="*/ 14 w 26"/>
                <a:gd name="T7" fmla="*/ 0 h 38"/>
                <a:gd name="T8" fmla="*/ 26 w 26"/>
                <a:gd name="T9" fmla="*/ 19 h 38"/>
                <a:gd name="T10" fmla="*/ 23 w 26"/>
                <a:gd name="T11" fmla="*/ 33 h 38"/>
                <a:gd name="T12" fmla="*/ 13 w 26"/>
                <a:gd name="T13" fmla="*/ 38 h 38"/>
                <a:gd name="T14" fmla="*/ 13 w 26"/>
                <a:gd name="T15" fmla="*/ 6 h 38"/>
                <a:gd name="T16" fmla="*/ 8 w 26"/>
                <a:gd name="T17" fmla="*/ 19 h 38"/>
                <a:gd name="T18" fmla="*/ 13 w 26"/>
                <a:gd name="T19" fmla="*/ 32 h 38"/>
                <a:gd name="T20" fmla="*/ 18 w 26"/>
                <a:gd name="T21" fmla="*/ 19 h 38"/>
                <a:gd name="T22" fmla="*/ 13 w 26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6" y="6"/>
                    <a:pt x="26" y="19"/>
                  </a:cubicBezTo>
                  <a:cubicBezTo>
                    <a:pt x="26" y="25"/>
                    <a:pt x="25" y="30"/>
                    <a:pt x="23" y="33"/>
                  </a:cubicBezTo>
                  <a:cubicBezTo>
                    <a:pt x="21" y="36"/>
                    <a:pt x="17" y="38"/>
                    <a:pt x="13" y="38"/>
                  </a:cubicBezTo>
                  <a:close/>
                  <a:moveTo>
                    <a:pt x="13" y="6"/>
                  </a:moveTo>
                  <a:cubicBezTo>
                    <a:pt x="10" y="6"/>
                    <a:pt x="8" y="11"/>
                    <a:pt x="8" y="19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6" y="32"/>
                    <a:pt x="18" y="27"/>
                    <a:pt x="18" y="19"/>
                  </a:cubicBezTo>
                  <a:cubicBezTo>
                    <a:pt x="18" y="10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ACDD4BB-F319-4A13-8CDE-FEF97F6F4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63" y="4629151"/>
              <a:ext cx="63500" cy="158750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7 h 37"/>
                <a:gd name="T4" fmla="*/ 7 w 15"/>
                <a:gd name="T5" fmla="*/ 37 h 37"/>
                <a:gd name="T6" fmla="*/ 7 w 15"/>
                <a:gd name="T7" fmla="*/ 9 h 37"/>
                <a:gd name="T8" fmla="*/ 6 w 15"/>
                <a:gd name="T9" fmla="*/ 10 h 37"/>
                <a:gd name="T10" fmla="*/ 4 w 15"/>
                <a:gd name="T11" fmla="*/ 11 h 37"/>
                <a:gd name="T12" fmla="*/ 2 w 15"/>
                <a:gd name="T13" fmla="*/ 12 h 37"/>
                <a:gd name="T14" fmla="*/ 0 w 15"/>
                <a:gd name="T15" fmla="*/ 12 h 37"/>
                <a:gd name="T16" fmla="*/ 0 w 15"/>
                <a:gd name="T17" fmla="*/ 5 h 37"/>
                <a:gd name="T18" fmla="*/ 6 w 15"/>
                <a:gd name="T19" fmla="*/ 3 h 37"/>
                <a:gd name="T20" fmla="*/ 11 w 15"/>
                <a:gd name="T21" fmla="*/ 0 h 37"/>
                <a:gd name="T22" fmla="*/ 15 w 15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3" y="11"/>
                    <a:pt x="2" y="11"/>
                    <a:pt x="2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BC35E8-E533-4735-8941-B02E39DB7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6413" y="4851401"/>
              <a:ext cx="114300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20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4 w 27"/>
                <a:gd name="T11" fmla="*/ 33 h 38"/>
                <a:gd name="T12" fmla="*/ 13 w 27"/>
                <a:gd name="T13" fmla="*/ 38 h 38"/>
                <a:gd name="T14" fmla="*/ 14 w 27"/>
                <a:gd name="T15" fmla="*/ 7 h 38"/>
                <a:gd name="T16" fmla="*/ 9 w 27"/>
                <a:gd name="T17" fmla="*/ 20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5" y="38"/>
                    <a:pt x="0" y="32"/>
                    <a:pt x="0" y="20"/>
                  </a:cubicBezTo>
                  <a:cubicBezTo>
                    <a:pt x="0" y="14"/>
                    <a:pt x="2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23" y="0"/>
                    <a:pt x="27" y="7"/>
                    <a:pt x="27" y="19"/>
                  </a:cubicBezTo>
                  <a:cubicBezTo>
                    <a:pt x="27" y="25"/>
                    <a:pt x="26" y="30"/>
                    <a:pt x="24" y="33"/>
                  </a:cubicBezTo>
                  <a:cubicBezTo>
                    <a:pt x="21" y="37"/>
                    <a:pt x="18" y="38"/>
                    <a:pt x="13" y="38"/>
                  </a:cubicBezTo>
                  <a:close/>
                  <a:moveTo>
                    <a:pt x="14" y="7"/>
                  </a:moveTo>
                  <a:cubicBezTo>
                    <a:pt x="10" y="7"/>
                    <a:pt x="9" y="11"/>
                    <a:pt x="9" y="20"/>
                  </a:cubicBezTo>
                  <a:cubicBezTo>
                    <a:pt x="9" y="28"/>
                    <a:pt x="10" y="32"/>
                    <a:pt x="14" y="32"/>
                  </a:cubicBezTo>
                  <a:cubicBezTo>
                    <a:pt x="17" y="32"/>
                    <a:pt x="19" y="28"/>
                    <a:pt x="19" y="19"/>
                  </a:cubicBezTo>
                  <a:cubicBezTo>
                    <a:pt x="19" y="11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7F1B12-FAE8-4D50-9090-2B4E1EF5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8813" y="4851401"/>
              <a:ext cx="68263" cy="163513"/>
            </a:xfrm>
            <a:custGeom>
              <a:avLst/>
              <a:gdLst>
                <a:gd name="T0" fmla="*/ 16 w 16"/>
                <a:gd name="T1" fmla="*/ 0 h 38"/>
                <a:gd name="T2" fmla="*/ 16 w 16"/>
                <a:gd name="T3" fmla="*/ 38 h 38"/>
                <a:gd name="T4" fmla="*/ 8 w 16"/>
                <a:gd name="T5" fmla="*/ 38 h 38"/>
                <a:gd name="T6" fmla="*/ 8 w 16"/>
                <a:gd name="T7" fmla="*/ 9 h 38"/>
                <a:gd name="T8" fmla="*/ 7 w 16"/>
                <a:gd name="T9" fmla="*/ 10 h 38"/>
                <a:gd name="T10" fmla="*/ 5 w 16"/>
                <a:gd name="T11" fmla="*/ 11 h 38"/>
                <a:gd name="T12" fmla="*/ 3 w 16"/>
                <a:gd name="T13" fmla="*/ 12 h 38"/>
                <a:gd name="T14" fmla="*/ 0 w 16"/>
                <a:gd name="T15" fmla="*/ 12 h 38"/>
                <a:gd name="T16" fmla="*/ 0 w 16"/>
                <a:gd name="T17" fmla="*/ 6 h 38"/>
                <a:gd name="T18" fmla="*/ 6 w 16"/>
                <a:gd name="T19" fmla="*/ 3 h 38"/>
                <a:gd name="T20" fmla="*/ 11 w 16"/>
                <a:gd name="T21" fmla="*/ 0 h 38"/>
                <a:gd name="T22" fmla="*/ 16 w 16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8">
                  <a:moveTo>
                    <a:pt x="16" y="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5"/>
                    <a:pt x="5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3B6359C-F071-4C39-BC78-180B88B34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4700" y="4851401"/>
              <a:ext cx="115888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20 h 38"/>
                <a:gd name="T4" fmla="*/ 3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3 w 27"/>
                <a:gd name="T11" fmla="*/ 33 h 38"/>
                <a:gd name="T12" fmla="*/ 13 w 27"/>
                <a:gd name="T13" fmla="*/ 38 h 38"/>
                <a:gd name="T14" fmla="*/ 13 w 27"/>
                <a:gd name="T15" fmla="*/ 7 h 38"/>
                <a:gd name="T16" fmla="*/ 8 w 27"/>
                <a:gd name="T17" fmla="*/ 20 h 38"/>
                <a:gd name="T18" fmla="*/ 13 w 27"/>
                <a:gd name="T19" fmla="*/ 32 h 38"/>
                <a:gd name="T20" fmla="*/ 18 w 27"/>
                <a:gd name="T21" fmla="*/ 19 h 38"/>
                <a:gd name="T22" fmla="*/ 13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20"/>
                  </a:cubicBezTo>
                  <a:cubicBezTo>
                    <a:pt x="0" y="14"/>
                    <a:pt x="1" y="9"/>
                    <a:pt x="3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7" y="7"/>
                    <a:pt x="27" y="19"/>
                  </a:cubicBezTo>
                  <a:cubicBezTo>
                    <a:pt x="27" y="25"/>
                    <a:pt x="25" y="30"/>
                    <a:pt x="23" y="33"/>
                  </a:cubicBezTo>
                  <a:cubicBezTo>
                    <a:pt x="21" y="37"/>
                    <a:pt x="17" y="38"/>
                    <a:pt x="13" y="38"/>
                  </a:cubicBezTo>
                  <a:close/>
                  <a:moveTo>
                    <a:pt x="13" y="7"/>
                  </a:moveTo>
                  <a:cubicBezTo>
                    <a:pt x="10" y="7"/>
                    <a:pt x="8" y="11"/>
                    <a:pt x="8" y="20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7" y="32"/>
                    <a:pt x="18" y="28"/>
                    <a:pt x="18" y="19"/>
                  </a:cubicBezTo>
                  <a:cubicBezTo>
                    <a:pt x="18" y="11"/>
                    <a:pt x="17" y="7"/>
                    <a:pt x="13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6B099A4-FBB2-45BF-91B3-242401BD5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6413" y="5078413"/>
              <a:ext cx="114300" cy="161925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4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9 w 27"/>
                <a:gd name="T17" fmla="*/ 19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5" y="38"/>
                    <a:pt x="0" y="32"/>
                    <a:pt x="0" y="19"/>
                  </a:cubicBezTo>
                  <a:cubicBezTo>
                    <a:pt x="0" y="13"/>
                    <a:pt x="2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27" y="6"/>
                    <a:pt x="27" y="18"/>
                  </a:cubicBezTo>
                  <a:cubicBezTo>
                    <a:pt x="27" y="25"/>
                    <a:pt x="26" y="29"/>
                    <a:pt x="24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9" y="10"/>
                    <a:pt x="9" y="19"/>
                  </a:cubicBezTo>
                  <a:cubicBezTo>
                    <a:pt x="9" y="27"/>
                    <a:pt x="10" y="32"/>
                    <a:pt x="14" y="32"/>
                  </a:cubicBezTo>
                  <a:cubicBezTo>
                    <a:pt x="17" y="32"/>
                    <a:pt x="19" y="27"/>
                    <a:pt x="19" y="19"/>
                  </a:cubicBezTo>
                  <a:cubicBezTo>
                    <a:pt x="19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C7ABDA1-1959-428B-934A-481DC005E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6113" y="5078413"/>
              <a:ext cx="111125" cy="161925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19 h 38"/>
                <a:gd name="T4" fmla="*/ 3 w 26"/>
                <a:gd name="T5" fmla="*/ 5 h 38"/>
                <a:gd name="T6" fmla="*/ 14 w 26"/>
                <a:gd name="T7" fmla="*/ 0 h 38"/>
                <a:gd name="T8" fmla="*/ 26 w 26"/>
                <a:gd name="T9" fmla="*/ 18 h 38"/>
                <a:gd name="T10" fmla="*/ 23 w 26"/>
                <a:gd name="T11" fmla="*/ 33 h 38"/>
                <a:gd name="T12" fmla="*/ 13 w 26"/>
                <a:gd name="T13" fmla="*/ 38 h 38"/>
                <a:gd name="T14" fmla="*/ 13 w 26"/>
                <a:gd name="T15" fmla="*/ 6 h 38"/>
                <a:gd name="T16" fmla="*/ 8 w 26"/>
                <a:gd name="T17" fmla="*/ 19 h 38"/>
                <a:gd name="T18" fmla="*/ 13 w 26"/>
                <a:gd name="T19" fmla="*/ 32 h 38"/>
                <a:gd name="T20" fmla="*/ 18 w 26"/>
                <a:gd name="T21" fmla="*/ 19 h 38"/>
                <a:gd name="T22" fmla="*/ 13 w 26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22" y="0"/>
                    <a:pt x="26" y="6"/>
                    <a:pt x="26" y="18"/>
                  </a:cubicBezTo>
                  <a:cubicBezTo>
                    <a:pt x="26" y="25"/>
                    <a:pt x="25" y="29"/>
                    <a:pt x="23" y="33"/>
                  </a:cubicBezTo>
                  <a:cubicBezTo>
                    <a:pt x="21" y="36"/>
                    <a:pt x="17" y="38"/>
                    <a:pt x="13" y="38"/>
                  </a:cubicBezTo>
                  <a:close/>
                  <a:moveTo>
                    <a:pt x="13" y="6"/>
                  </a:moveTo>
                  <a:cubicBezTo>
                    <a:pt x="10" y="6"/>
                    <a:pt x="8" y="10"/>
                    <a:pt x="8" y="19"/>
                  </a:cubicBezTo>
                  <a:cubicBezTo>
                    <a:pt x="8" y="27"/>
                    <a:pt x="10" y="32"/>
                    <a:pt x="13" y="32"/>
                  </a:cubicBezTo>
                  <a:cubicBezTo>
                    <a:pt x="16" y="32"/>
                    <a:pt x="18" y="27"/>
                    <a:pt x="18" y="19"/>
                  </a:cubicBezTo>
                  <a:cubicBezTo>
                    <a:pt x="18" y="10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14776F4-C92A-451A-A740-D103B6C7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63" y="5078413"/>
              <a:ext cx="63500" cy="158750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7 h 37"/>
                <a:gd name="T4" fmla="*/ 7 w 15"/>
                <a:gd name="T5" fmla="*/ 37 h 37"/>
                <a:gd name="T6" fmla="*/ 7 w 15"/>
                <a:gd name="T7" fmla="*/ 9 h 37"/>
                <a:gd name="T8" fmla="*/ 6 w 15"/>
                <a:gd name="T9" fmla="*/ 10 h 37"/>
                <a:gd name="T10" fmla="*/ 4 w 15"/>
                <a:gd name="T11" fmla="*/ 11 h 37"/>
                <a:gd name="T12" fmla="*/ 2 w 15"/>
                <a:gd name="T13" fmla="*/ 11 h 37"/>
                <a:gd name="T14" fmla="*/ 0 w 15"/>
                <a:gd name="T15" fmla="*/ 12 h 37"/>
                <a:gd name="T16" fmla="*/ 0 w 15"/>
                <a:gd name="T17" fmla="*/ 5 h 37"/>
                <a:gd name="T18" fmla="*/ 6 w 15"/>
                <a:gd name="T19" fmla="*/ 3 h 37"/>
                <a:gd name="T20" fmla="*/ 11 w 15"/>
                <a:gd name="T21" fmla="*/ 0 h 37"/>
                <a:gd name="T22" fmla="*/ 15 w 15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5" y="10"/>
                    <a:pt x="5" y="10"/>
                    <a:pt x="4" y="11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7" y="2"/>
                    <a:pt x="9" y="1"/>
                    <a:pt x="1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FA14FD-9E48-4BBE-B295-8B7AC86D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4629151"/>
              <a:ext cx="69850" cy="158750"/>
            </a:xfrm>
            <a:custGeom>
              <a:avLst/>
              <a:gdLst>
                <a:gd name="T0" fmla="*/ 16 w 16"/>
                <a:gd name="T1" fmla="*/ 0 h 37"/>
                <a:gd name="T2" fmla="*/ 16 w 16"/>
                <a:gd name="T3" fmla="*/ 37 h 37"/>
                <a:gd name="T4" fmla="*/ 8 w 16"/>
                <a:gd name="T5" fmla="*/ 37 h 37"/>
                <a:gd name="T6" fmla="*/ 8 w 16"/>
                <a:gd name="T7" fmla="*/ 9 h 37"/>
                <a:gd name="T8" fmla="*/ 6 w 16"/>
                <a:gd name="T9" fmla="*/ 10 h 37"/>
                <a:gd name="T10" fmla="*/ 4 w 16"/>
                <a:gd name="T11" fmla="*/ 11 h 37"/>
                <a:gd name="T12" fmla="*/ 2 w 16"/>
                <a:gd name="T13" fmla="*/ 12 h 37"/>
                <a:gd name="T14" fmla="*/ 0 w 16"/>
                <a:gd name="T15" fmla="*/ 12 h 37"/>
                <a:gd name="T16" fmla="*/ 0 w 16"/>
                <a:gd name="T17" fmla="*/ 5 h 37"/>
                <a:gd name="T18" fmla="*/ 6 w 16"/>
                <a:gd name="T19" fmla="*/ 3 h 37"/>
                <a:gd name="T20" fmla="*/ 11 w 16"/>
                <a:gd name="T21" fmla="*/ 0 h 37"/>
                <a:gd name="T22" fmla="*/ 16 w 16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5" y="11"/>
                    <a:pt x="4" y="11"/>
                  </a:cubicBezTo>
                  <a:cubicBezTo>
                    <a:pt x="4" y="11"/>
                    <a:pt x="3" y="11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25FA4C-DEFB-46CF-B494-BF9835F92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4575" y="4851401"/>
              <a:ext cx="114300" cy="163513"/>
            </a:xfrm>
            <a:custGeom>
              <a:avLst/>
              <a:gdLst>
                <a:gd name="T0" fmla="*/ 14 w 27"/>
                <a:gd name="T1" fmla="*/ 38 h 38"/>
                <a:gd name="T2" fmla="*/ 0 w 27"/>
                <a:gd name="T3" fmla="*/ 20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4 w 27"/>
                <a:gd name="T11" fmla="*/ 33 h 38"/>
                <a:gd name="T12" fmla="*/ 14 w 27"/>
                <a:gd name="T13" fmla="*/ 38 h 38"/>
                <a:gd name="T14" fmla="*/ 14 w 27"/>
                <a:gd name="T15" fmla="*/ 7 h 38"/>
                <a:gd name="T16" fmla="*/ 9 w 27"/>
                <a:gd name="T17" fmla="*/ 20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4" y="38"/>
                  </a:moveTo>
                  <a:cubicBezTo>
                    <a:pt x="5" y="38"/>
                    <a:pt x="0" y="32"/>
                    <a:pt x="0" y="20"/>
                  </a:cubicBezTo>
                  <a:cubicBezTo>
                    <a:pt x="0" y="14"/>
                    <a:pt x="2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23" y="0"/>
                    <a:pt x="27" y="7"/>
                    <a:pt x="27" y="19"/>
                  </a:cubicBezTo>
                  <a:cubicBezTo>
                    <a:pt x="27" y="25"/>
                    <a:pt x="26" y="30"/>
                    <a:pt x="24" y="33"/>
                  </a:cubicBezTo>
                  <a:cubicBezTo>
                    <a:pt x="21" y="37"/>
                    <a:pt x="18" y="38"/>
                    <a:pt x="14" y="38"/>
                  </a:cubicBezTo>
                  <a:close/>
                  <a:moveTo>
                    <a:pt x="14" y="7"/>
                  </a:moveTo>
                  <a:cubicBezTo>
                    <a:pt x="10" y="7"/>
                    <a:pt x="9" y="11"/>
                    <a:pt x="9" y="20"/>
                  </a:cubicBezTo>
                  <a:cubicBezTo>
                    <a:pt x="9" y="28"/>
                    <a:pt x="10" y="32"/>
                    <a:pt x="14" y="32"/>
                  </a:cubicBezTo>
                  <a:cubicBezTo>
                    <a:pt x="17" y="32"/>
                    <a:pt x="19" y="28"/>
                    <a:pt x="19" y="19"/>
                  </a:cubicBezTo>
                  <a:cubicBezTo>
                    <a:pt x="19" y="11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DD0114D-EEBB-4B2F-B2E9-18977D703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4575" y="5078413"/>
              <a:ext cx="114300" cy="161925"/>
            </a:xfrm>
            <a:custGeom>
              <a:avLst/>
              <a:gdLst>
                <a:gd name="T0" fmla="*/ 14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4 w 27"/>
                <a:gd name="T11" fmla="*/ 33 h 38"/>
                <a:gd name="T12" fmla="*/ 14 w 27"/>
                <a:gd name="T13" fmla="*/ 38 h 38"/>
                <a:gd name="T14" fmla="*/ 14 w 27"/>
                <a:gd name="T15" fmla="*/ 6 h 38"/>
                <a:gd name="T16" fmla="*/ 9 w 27"/>
                <a:gd name="T17" fmla="*/ 19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4" y="38"/>
                  </a:moveTo>
                  <a:cubicBezTo>
                    <a:pt x="5" y="38"/>
                    <a:pt x="0" y="32"/>
                    <a:pt x="0" y="19"/>
                  </a:cubicBezTo>
                  <a:cubicBezTo>
                    <a:pt x="0" y="13"/>
                    <a:pt x="2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27" y="6"/>
                    <a:pt x="27" y="18"/>
                  </a:cubicBezTo>
                  <a:cubicBezTo>
                    <a:pt x="27" y="25"/>
                    <a:pt x="26" y="29"/>
                    <a:pt x="24" y="33"/>
                  </a:cubicBezTo>
                  <a:cubicBezTo>
                    <a:pt x="21" y="36"/>
                    <a:pt x="18" y="38"/>
                    <a:pt x="14" y="38"/>
                  </a:cubicBezTo>
                  <a:close/>
                  <a:moveTo>
                    <a:pt x="14" y="6"/>
                  </a:moveTo>
                  <a:cubicBezTo>
                    <a:pt x="10" y="6"/>
                    <a:pt x="9" y="10"/>
                    <a:pt x="9" y="19"/>
                  </a:cubicBezTo>
                  <a:cubicBezTo>
                    <a:pt x="9" y="27"/>
                    <a:pt x="10" y="32"/>
                    <a:pt x="14" y="32"/>
                  </a:cubicBezTo>
                  <a:cubicBezTo>
                    <a:pt x="17" y="32"/>
                    <a:pt x="19" y="27"/>
                    <a:pt x="19" y="19"/>
                  </a:cubicBezTo>
                  <a:cubicBezTo>
                    <a:pt x="19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A76537-D9B8-4B5F-8D4C-2C8A3D188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8050" y="4629151"/>
              <a:ext cx="114300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3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8 w 27"/>
                <a:gd name="T17" fmla="*/ 19 h 38"/>
                <a:gd name="T18" fmla="*/ 13 w 27"/>
                <a:gd name="T19" fmla="*/ 32 h 38"/>
                <a:gd name="T20" fmla="*/ 18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7" y="6"/>
                    <a:pt x="27" y="19"/>
                  </a:cubicBezTo>
                  <a:cubicBezTo>
                    <a:pt x="27" y="25"/>
                    <a:pt x="26" y="30"/>
                    <a:pt x="23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8" y="11"/>
                    <a:pt x="8" y="19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7" y="32"/>
                    <a:pt x="18" y="27"/>
                    <a:pt x="18" y="19"/>
                  </a:cubicBezTo>
                  <a:cubicBezTo>
                    <a:pt x="18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D408124-DB7D-4D5C-A43A-CACE23AC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925" y="4851401"/>
              <a:ext cx="68263" cy="163513"/>
            </a:xfrm>
            <a:custGeom>
              <a:avLst/>
              <a:gdLst>
                <a:gd name="T0" fmla="*/ 16 w 16"/>
                <a:gd name="T1" fmla="*/ 0 h 38"/>
                <a:gd name="T2" fmla="*/ 16 w 16"/>
                <a:gd name="T3" fmla="*/ 38 h 38"/>
                <a:gd name="T4" fmla="*/ 8 w 16"/>
                <a:gd name="T5" fmla="*/ 38 h 38"/>
                <a:gd name="T6" fmla="*/ 8 w 16"/>
                <a:gd name="T7" fmla="*/ 9 h 38"/>
                <a:gd name="T8" fmla="*/ 6 w 16"/>
                <a:gd name="T9" fmla="*/ 10 h 38"/>
                <a:gd name="T10" fmla="*/ 4 w 16"/>
                <a:gd name="T11" fmla="*/ 11 h 38"/>
                <a:gd name="T12" fmla="*/ 2 w 16"/>
                <a:gd name="T13" fmla="*/ 12 h 38"/>
                <a:gd name="T14" fmla="*/ 0 w 16"/>
                <a:gd name="T15" fmla="*/ 12 h 38"/>
                <a:gd name="T16" fmla="*/ 0 w 16"/>
                <a:gd name="T17" fmla="*/ 6 h 38"/>
                <a:gd name="T18" fmla="*/ 6 w 16"/>
                <a:gd name="T19" fmla="*/ 3 h 38"/>
                <a:gd name="T20" fmla="*/ 11 w 16"/>
                <a:gd name="T21" fmla="*/ 0 h 38"/>
                <a:gd name="T22" fmla="*/ 16 w 16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8">
                  <a:moveTo>
                    <a:pt x="16" y="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9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45305DC-1376-4CEC-B06B-6C4AFD10D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8050" y="5078413"/>
              <a:ext cx="114300" cy="161925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3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8 w 27"/>
                <a:gd name="T17" fmla="*/ 19 h 38"/>
                <a:gd name="T18" fmla="*/ 13 w 27"/>
                <a:gd name="T19" fmla="*/ 32 h 38"/>
                <a:gd name="T20" fmla="*/ 18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22" y="0"/>
                    <a:pt x="27" y="6"/>
                    <a:pt x="27" y="18"/>
                  </a:cubicBezTo>
                  <a:cubicBezTo>
                    <a:pt x="27" y="25"/>
                    <a:pt x="26" y="29"/>
                    <a:pt x="23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8" y="10"/>
                    <a:pt x="8" y="19"/>
                  </a:cubicBezTo>
                  <a:cubicBezTo>
                    <a:pt x="8" y="27"/>
                    <a:pt x="10" y="32"/>
                    <a:pt x="13" y="32"/>
                  </a:cubicBezTo>
                  <a:cubicBezTo>
                    <a:pt x="17" y="32"/>
                    <a:pt x="18" y="27"/>
                    <a:pt x="18" y="19"/>
                  </a:cubicBezTo>
                  <a:cubicBezTo>
                    <a:pt x="18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548946-E5B1-4510-9944-B3AC6ECD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501901"/>
              <a:ext cx="1325563" cy="1320800"/>
            </a:xfrm>
            <a:prstGeom prst="rect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D88BBBF-AE56-42A6-98DB-4135BBE9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2736851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3D58245-DCAE-4EE0-B478-39118FEA4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575" y="2741613"/>
              <a:ext cx="158750" cy="222250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EEE6486-D17C-412A-8DA7-73EC11DD4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2736851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7D65E45-F456-4DBB-AC9F-1600FE149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1488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0A7ECE9-4EAA-45B7-A572-44D1DFD84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0" y="3049588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3C9ECD9-F576-48B2-984C-12DECE9E9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963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0DA2126-4DD7-46AC-AC9A-F5870E5D2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1488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4222D27-FC52-46F1-9A11-310998FC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575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0E0B9C-4520-43AE-836A-A870F9D3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3360738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CAF9833-E976-4B46-BAD1-E00A0567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9838" y="2736851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2F8C3B-245E-486B-8816-CFAA5C1FA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9200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3E2EA49-77E0-4C22-BDD0-A77752EAE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9200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C97B565-4A51-493F-B2B0-5702C5EA8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7113" y="2741613"/>
              <a:ext cx="158750" cy="222250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67A0C80-734B-4A9F-A8DC-06D77EFB1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50" y="3049588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C9C7ED4-79C8-4AC5-90F9-8C061C732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7113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58E4E6-C0A6-4E2B-8E3D-BD093A16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513" y="3421063"/>
              <a:ext cx="588963" cy="588963"/>
            </a:xfrm>
            <a:prstGeom prst="rect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29B2F19-9A4F-42FB-B878-6DCA144E1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2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8499890-3207-48DC-A7BD-01E64923A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352742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2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20 h 23"/>
                <a:gd name="T20" fmla="*/ 11 w 16"/>
                <a:gd name="T21" fmla="*/ 12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124F15D-87CE-4B28-B3F8-EF8933280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2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3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2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E0DE7D3-64FD-4635-8D27-8BEA59A29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6175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2561104-6E2A-4483-A971-E00BBA12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366395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7 h 23"/>
                <a:gd name="T10" fmla="*/ 3 w 10"/>
                <a:gd name="T11" fmla="*/ 7 h 23"/>
                <a:gd name="T12" fmla="*/ 2 w 10"/>
                <a:gd name="T13" fmla="*/ 8 h 23"/>
                <a:gd name="T14" fmla="*/ 0 w 10"/>
                <a:gd name="T15" fmla="*/ 8 h 23"/>
                <a:gd name="T16" fmla="*/ 0 w 10"/>
                <a:gd name="T17" fmla="*/ 4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5" y="2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2CBE5C4-C92F-49EB-B2AF-95EB58701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2863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6BF01A9-7E64-4496-BED5-227981EAA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6175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A56826B-696C-4015-AEB5-E4FE61BCF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E22F9D9-B88E-4960-B026-9D4E627BA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3805238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2 w 10"/>
                <a:gd name="T11" fmla="*/ 6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3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21817DB-774F-4CF5-92B9-9FDD7ED0E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7488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62AC4A2-28A8-4282-95AD-CFFB9D9F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9550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664446E-8302-4E1C-A751-E20AE8A6F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9550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7AB808C-8AB6-4311-8EC7-DE6EA5BAF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3825" y="352742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2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20 h 23"/>
                <a:gd name="T20" fmla="*/ 11 w 16"/>
                <a:gd name="T21" fmla="*/ 12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2180B80-8AB2-4892-B441-4AD899036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366395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7 h 23"/>
                <a:gd name="T10" fmla="*/ 3 w 10"/>
                <a:gd name="T11" fmla="*/ 7 h 23"/>
                <a:gd name="T12" fmla="*/ 1 w 10"/>
                <a:gd name="T13" fmla="*/ 8 h 23"/>
                <a:gd name="T14" fmla="*/ 0 w 10"/>
                <a:gd name="T15" fmla="*/ 8 h 23"/>
                <a:gd name="T16" fmla="*/ 0 w 10"/>
                <a:gd name="T17" fmla="*/ 4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5" y="2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2512E2C-77C1-4744-B637-6E6279200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3825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285A64-32EE-4143-A945-CFD19FCF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3903663"/>
              <a:ext cx="858838" cy="85883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FF7F6C1-5D8E-4E89-85D1-4EAFD5B1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75" y="4057651"/>
              <a:ext cx="63500" cy="144463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8 h 34"/>
                <a:gd name="T8" fmla="*/ 6 w 15"/>
                <a:gd name="T9" fmla="*/ 9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B2F9F36-5498-4615-8E33-E3FA36FF5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000" y="4057651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88F441F-4BD7-468B-A91A-6F0C5E79F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4057651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1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1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2D08C9-E05A-429E-BD72-60406F72A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9175" y="4262438"/>
              <a:ext cx="101600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2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6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4"/>
                    <a:pt x="9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3FCEA0A-89EB-4F9D-9BD1-284004F54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700" y="4257676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9 h 34"/>
                <a:gd name="T8" fmla="*/ 6 w 15"/>
                <a:gd name="T9" fmla="*/ 10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FA5C49A-36AF-471C-80E9-FB9AB2FBB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7300" y="4262438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4A242B-9861-4F97-8468-2738EF1BB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9175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2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6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5"/>
                    <a:pt x="9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0AC4240-6646-4C76-9309-756D5776E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000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EB5E4D5-ECE8-4FD8-86AB-6F90590C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4462463"/>
              <a:ext cx="60325" cy="141288"/>
            </a:xfrm>
            <a:custGeom>
              <a:avLst/>
              <a:gdLst>
                <a:gd name="T0" fmla="*/ 14 w 14"/>
                <a:gd name="T1" fmla="*/ 0 h 33"/>
                <a:gd name="T2" fmla="*/ 14 w 14"/>
                <a:gd name="T3" fmla="*/ 33 h 33"/>
                <a:gd name="T4" fmla="*/ 7 w 14"/>
                <a:gd name="T5" fmla="*/ 33 h 33"/>
                <a:gd name="T6" fmla="*/ 7 w 14"/>
                <a:gd name="T7" fmla="*/ 8 h 33"/>
                <a:gd name="T8" fmla="*/ 5 w 14"/>
                <a:gd name="T9" fmla="*/ 9 h 33"/>
                <a:gd name="T10" fmla="*/ 3 w 14"/>
                <a:gd name="T11" fmla="*/ 10 h 33"/>
                <a:gd name="T12" fmla="*/ 1 w 14"/>
                <a:gd name="T13" fmla="*/ 10 h 33"/>
                <a:gd name="T14" fmla="*/ 0 w 14"/>
                <a:gd name="T15" fmla="*/ 11 h 33"/>
                <a:gd name="T16" fmla="*/ 0 w 14"/>
                <a:gd name="T17" fmla="*/ 4 h 33"/>
                <a:gd name="T18" fmla="*/ 5 w 14"/>
                <a:gd name="T19" fmla="*/ 2 h 33"/>
                <a:gd name="T20" fmla="*/ 9 w 14"/>
                <a:gd name="T21" fmla="*/ 0 h 33"/>
                <a:gd name="T22" fmla="*/ 14 w 14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3" y="10"/>
                    <a:pt x="2" y="10"/>
                    <a:pt x="1" y="10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3" y="3"/>
                    <a:pt x="5" y="2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9FFFB51-2D5B-4749-A8EB-CA6A608E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4057651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97046AC-AD03-448F-8E35-309A334005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1775" y="4262438"/>
              <a:ext cx="101600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571B9A4-268E-47B3-AF9A-36F1ECA26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1775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80529-C22E-44DA-AD66-E2B69718E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7950" y="4057651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A71DCFC-F0F2-49DE-93CA-708EF3972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0650" y="4257676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8 w 15"/>
                <a:gd name="T5" fmla="*/ 34 h 34"/>
                <a:gd name="T6" fmla="*/ 8 w 15"/>
                <a:gd name="T7" fmla="*/ 9 h 34"/>
                <a:gd name="T8" fmla="*/ 6 w 15"/>
                <a:gd name="T9" fmla="*/ 10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E87D8DC-FF19-41EC-8638-C0A295245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7950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792817-8035-4E50-A0DE-F0F985CC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263" y="4411663"/>
              <a:ext cx="854075" cy="858838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E6AC097-E825-4F87-B441-EA5C5B518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725" y="4565651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8 h 34"/>
                <a:gd name="T8" fmla="*/ 6 w 15"/>
                <a:gd name="T9" fmla="*/ 9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078C330-0CAF-4B01-B019-EFC5EE0F1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5850" y="4565651"/>
              <a:ext cx="103188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8 h 34"/>
                <a:gd name="T4" fmla="*/ 3 w 24"/>
                <a:gd name="T5" fmla="*/ 5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30 h 34"/>
                <a:gd name="T12" fmla="*/ 12 w 24"/>
                <a:gd name="T13" fmla="*/ 34 h 34"/>
                <a:gd name="T14" fmla="*/ 12 w 24"/>
                <a:gd name="T15" fmla="*/ 6 h 34"/>
                <a:gd name="T16" fmla="*/ 8 w 24"/>
                <a:gd name="T17" fmla="*/ 18 h 34"/>
                <a:gd name="T18" fmla="*/ 12 w 24"/>
                <a:gd name="T19" fmla="*/ 29 h 34"/>
                <a:gd name="T20" fmla="*/ 17 w 24"/>
                <a:gd name="T21" fmla="*/ 17 h 34"/>
                <a:gd name="T22" fmla="*/ 12 w 24"/>
                <a:gd name="T23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FE2190E-E030-4942-B24B-E812C699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4565651"/>
              <a:ext cx="58738" cy="146050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DB3259C-DD62-4114-9E49-8678BDB3D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4767263"/>
              <a:ext cx="103188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A707E4-7B7B-4EA3-A3E0-BACF54AA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4767263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9D395EF-0E28-4450-8132-8E343BA2C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4767263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4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6640B95-0D8D-4976-AF96-2BA163F99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4CF00D2-3192-4EBC-A59E-56CF8EB4E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5850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D6104AB-C46E-478F-A597-0B317EC8C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4967288"/>
              <a:ext cx="58738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9 h 34"/>
                <a:gd name="T8" fmla="*/ 5 w 14"/>
                <a:gd name="T9" fmla="*/ 10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D5949CF-2EF2-4D9B-8EF3-BE0359F8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088" y="4565651"/>
              <a:ext cx="60325" cy="146050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FF7DB7A-3921-43EA-AADE-7CF6CB9CD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9388" y="4767263"/>
              <a:ext cx="98425" cy="149225"/>
            </a:xfrm>
            <a:custGeom>
              <a:avLst/>
              <a:gdLst>
                <a:gd name="T0" fmla="*/ 11 w 23"/>
                <a:gd name="T1" fmla="*/ 35 h 35"/>
                <a:gd name="T2" fmla="*/ 0 w 23"/>
                <a:gd name="T3" fmla="*/ 18 h 35"/>
                <a:gd name="T4" fmla="*/ 3 w 23"/>
                <a:gd name="T5" fmla="*/ 5 h 35"/>
                <a:gd name="T6" fmla="*/ 12 w 23"/>
                <a:gd name="T7" fmla="*/ 0 h 35"/>
                <a:gd name="T8" fmla="*/ 23 w 23"/>
                <a:gd name="T9" fmla="*/ 17 h 35"/>
                <a:gd name="T10" fmla="*/ 20 w 23"/>
                <a:gd name="T11" fmla="*/ 30 h 35"/>
                <a:gd name="T12" fmla="*/ 11 w 23"/>
                <a:gd name="T13" fmla="*/ 35 h 35"/>
                <a:gd name="T14" fmla="*/ 12 w 23"/>
                <a:gd name="T15" fmla="*/ 6 h 35"/>
                <a:gd name="T16" fmla="*/ 7 w 23"/>
                <a:gd name="T17" fmla="*/ 18 h 35"/>
                <a:gd name="T18" fmla="*/ 12 w 23"/>
                <a:gd name="T19" fmla="*/ 29 h 35"/>
                <a:gd name="T20" fmla="*/ 16 w 23"/>
                <a:gd name="T21" fmla="*/ 18 h 35"/>
                <a:gd name="T22" fmla="*/ 12 w 23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5">
                  <a:moveTo>
                    <a:pt x="11" y="35"/>
                  </a:moveTo>
                  <a:cubicBezTo>
                    <a:pt x="3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20" y="0"/>
                    <a:pt x="23" y="6"/>
                    <a:pt x="23" y="17"/>
                  </a:cubicBezTo>
                  <a:cubicBezTo>
                    <a:pt x="23" y="23"/>
                    <a:pt x="22" y="27"/>
                    <a:pt x="20" y="30"/>
                  </a:cubicBezTo>
                  <a:cubicBezTo>
                    <a:pt x="18" y="33"/>
                    <a:pt x="15" y="35"/>
                    <a:pt x="11" y="35"/>
                  </a:cubicBezTo>
                  <a:close/>
                  <a:moveTo>
                    <a:pt x="12" y="6"/>
                  </a:moveTo>
                  <a:cubicBezTo>
                    <a:pt x="8" y="6"/>
                    <a:pt x="7" y="10"/>
                    <a:pt x="7" y="18"/>
                  </a:cubicBezTo>
                  <a:cubicBezTo>
                    <a:pt x="7" y="25"/>
                    <a:pt x="8" y="29"/>
                    <a:pt x="12" y="29"/>
                  </a:cubicBezTo>
                  <a:cubicBezTo>
                    <a:pt x="15" y="29"/>
                    <a:pt x="16" y="25"/>
                    <a:pt x="16" y="18"/>
                  </a:cubicBezTo>
                  <a:cubicBezTo>
                    <a:pt x="16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4442436-24C2-4AD5-8775-4E80A802F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9388" y="4972051"/>
              <a:ext cx="98425" cy="144463"/>
            </a:xfrm>
            <a:custGeom>
              <a:avLst/>
              <a:gdLst>
                <a:gd name="T0" fmla="*/ 11 w 23"/>
                <a:gd name="T1" fmla="*/ 34 h 34"/>
                <a:gd name="T2" fmla="*/ 0 w 23"/>
                <a:gd name="T3" fmla="*/ 17 h 34"/>
                <a:gd name="T4" fmla="*/ 3 w 23"/>
                <a:gd name="T5" fmla="*/ 4 h 34"/>
                <a:gd name="T6" fmla="*/ 12 w 23"/>
                <a:gd name="T7" fmla="*/ 0 h 34"/>
                <a:gd name="T8" fmla="*/ 23 w 23"/>
                <a:gd name="T9" fmla="*/ 16 h 34"/>
                <a:gd name="T10" fmla="*/ 20 w 23"/>
                <a:gd name="T11" fmla="*/ 29 h 34"/>
                <a:gd name="T12" fmla="*/ 11 w 23"/>
                <a:gd name="T13" fmla="*/ 34 h 34"/>
                <a:gd name="T14" fmla="*/ 12 w 23"/>
                <a:gd name="T15" fmla="*/ 5 h 34"/>
                <a:gd name="T16" fmla="*/ 7 w 23"/>
                <a:gd name="T17" fmla="*/ 17 h 34"/>
                <a:gd name="T18" fmla="*/ 12 w 23"/>
                <a:gd name="T19" fmla="*/ 28 h 34"/>
                <a:gd name="T20" fmla="*/ 16 w 23"/>
                <a:gd name="T21" fmla="*/ 17 h 34"/>
                <a:gd name="T22" fmla="*/ 12 w 23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4">
                  <a:moveTo>
                    <a:pt x="11" y="34"/>
                  </a:moveTo>
                  <a:cubicBezTo>
                    <a:pt x="3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3" y="5"/>
                    <a:pt x="23" y="16"/>
                  </a:cubicBezTo>
                  <a:cubicBezTo>
                    <a:pt x="23" y="22"/>
                    <a:pt x="22" y="26"/>
                    <a:pt x="20" y="29"/>
                  </a:cubicBezTo>
                  <a:cubicBezTo>
                    <a:pt x="18" y="32"/>
                    <a:pt x="15" y="34"/>
                    <a:pt x="11" y="34"/>
                  </a:cubicBezTo>
                  <a:close/>
                  <a:moveTo>
                    <a:pt x="12" y="5"/>
                  </a:moveTo>
                  <a:cubicBezTo>
                    <a:pt x="8" y="5"/>
                    <a:pt x="7" y="9"/>
                    <a:pt x="7" y="17"/>
                  </a:cubicBezTo>
                  <a:cubicBezTo>
                    <a:pt x="7" y="24"/>
                    <a:pt x="8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347ACA1-BD9F-4270-8861-357EB3589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0800" y="4565651"/>
              <a:ext cx="103188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8 h 34"/>
                <a:gd name="T4" fmla="*/ 4 w 24"/>
                <a:gd name="T5" fmla="*/ 5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30 h 34"/>
                <a:gd name="T12" fmla="*/ 12 w 24"/>
                <a:gd name="T13" fmla="*/ 34 h 34"/>
                <a:gd name="T14" fmla="*/ 12 w 24"/>
                <a:gd name="T15" fmla="*/ 6 h 34"/>
                <a:gd name="T16" fmla="*/ 8 w 24"/>
                <a:gd name="T17" fmla="*/ 18 h 34"/>
                <a:gd name="T18" fmla="*/ 12 w 24"/>
                <a:gd name="T19" fmla="*/ 29 h 34"/>
                <a:gd name="T20" fmla="*/ 17 w 24"/>
                <a:gd name="T21" fmla="*/ 17 h 34"/>
                <a:gd name="T22" fmla="*/ 12 w 24"/>
                <a:gd name="T23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9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0EA6815-9840-4576-8B53-7B16902F0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8263" y="4767263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D3F5565-B1BC-4BC6-8795-BDAB0E4DB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0800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B36386F-09A8-442A-BA2C-F7CBBCE8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363" y="2208213"/>
              <a:ext cx="588963" cy="58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A5A9C01-2300-4772-BC3B-F87F84EF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31457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0329EDF-12F5-45CD-97DA-9328232C7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750" y="231457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A29C7F5-C78D-4DDD-94DC-1D05E048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2314576"/>
              <a:ext cx="39688" cy="98425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4 w 9"/>
                <a:gd name="T5" fmla="*/ 23 h 23"/>
                <a:gd name="T6" fmla="*/ 4 w 9"/>
                <a:gd name="T7" fmla="*/ 5 h 23"/>
                <a:gd name="T8" fmla="*/ 4 w 9"/>
                <a:gd name="T9" fmla="*/ 6 h 23"/>
                <a:gd name="T10" fmla="*/ 2 w 9"/>
                <a:gd name="T11" fmla="*/ 7 h 23"/>
                <a:gd name="T12" fmla="*/ 1 w 9"/>
                <a:gd name="T13" fmla="*/ 7 h 23"/>
                <a:gd name="T14" fmla="*/ 0 w 9"/>
                <a:gd name="T15" fmla="*/ 7 h 23"/>
                <a:gd name="T16" fmla="*/ 0 w 9"/>
                <a:gd name="T17" fmla="*/ 3 h 23"/>
                <a:gd name="T18" fmla="*/ 3 w 9"/>
                <a:gd name="T19" fmla="*/ 2 h 23"/>
                <a:gd name="T20" fmla="*/ 6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6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E0482F5-3667-4E8C-98A0-8A4B27D0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3025" y="245110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0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027DF3A-53A4-416A-B82C-2B80DE14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245110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8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E5D6169-A245-48C6-8D23-962167B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4950" y="2451101"/>
              <a:ext cx="73025" cy="103188"/>
            </a:xfrm>
            <a:custGeom>
              <a:avLst/>
              <a:gdLst>
                <a:gd name="T0" fmla="*/ 8 w 17"/>
                <a:gd name="T1" fmla="*/ 24 h 24"/>
                <a:gd name="T2" fmla="*/ 0 w 17"/>
                <a:gd name="T3" fmla="*/ 12 h 24"/>
                <a:gd name="T4" fmla="*/ 3 w 17"/>
                <a:gd name="T5" fmla="*/ 3 h 24"/>
                <a:gd name="T6" fmla="*/ 9 w 17"/>
                <a:gd name="T7" fmla="*/ 0 h 24"/>
                <a:gd name="T8" fmla="*/ 17 w 17"/>
                <a:gd name="T9" fmla="*/ 12 h 24"/>
                <a:gd name="T10" fmla="*/ 15 w 17"/>
                <a:gd name="T11" fmla="*/ 20 h 24"/>
                <a:gd name="T12" fmla="*/ 8 w 17"/>
                <a:gd name="T13" fmla="*/ 24 h 24"/>
                <a:gd name="T14" fmla="*/ 9 w 17"/>
                <a:gd name="T15" fmla="*/ 4 h 24"/>
                <a:gd name="T16" fmla="*/ 5 w 17"/>
                <a:gd name="T17" fmla="*/ 12 h 24"/>
                <a:gd name="T18" fmla="*/ 9 w 17"/>
                <a:gd name="T19" fmla="*/ 20 h 24"/>
                <a:gd name="T20" fmla="*/ 12 w 17"/>
                <a:gd name="T21" fmla="*/ 12 h 24"/>
                <a:gd name="T22" fmla="*/ 9 w 17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4" y="0"/>
                    <a:pt x="17" y="4"/>
                    <a:pt x="17" y="12"/>
                  </a:cubicBezTo>
                  <a:cubicBezTo>
                    <a:pt x="17" y="15"/>
                    <a:pt x="16" y="18"/>
                    <a:pt x="15" y="20"/>
                  </a:cubicBezTo>
                  <a:cubicBezTo>
                    <a:pt x="13" y="22"/>
                    <a:pt x="11" y="24"/>
                    <a:pt x="8" y="24"/>
                  </a:cubicBezTo>
                  <a:close/>
                  <a:moveTo>
                    <a:pt x="9" y="4"/>
                  </a:moveTo>
                  <a:cubicBezTo>
                    <a:pt x="7" y="4"/>
                    <a:pt x="5" y="7"/>
                    <a:pt x="5" y="12"/>
                  </a:cubicBezTo>
                  <a:cubicBezTo>
                    <a:pt x="5" y="17"/>
                    <a:pt x="7" y="20"/>
                    <a:pt x="9" y="20"/>
                  </a:cubicBezTo>
                  <a:cubicBezTo>
                    <a:pt x="11" y="20"/>
                    <a:pt x="12" y="17"/>
                    <a:pt x="12" y="12"/>
                  </a:cubicBezTo>
                  <a:cubicBezTo>
                    <a:pt x="12" y="7"/>
                    <a:pt x="11" y="4"/>
                    <a:pt x="9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7118D3B-F1A8-4CB2-89A2-E18835E98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3025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4993201-0175-4AD0-BDC0-CA13EF603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750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CD19A97-045A-4D3E-BDB0-1203E727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2587626"/>
              <a:ext cx="39688" cy="98425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4 w 9"/>
                <a:gd name="T5" fmla="*/ 23 h 23"/>
                <a:gd name="T6" fmla="*/ 4 w 9"/>
                <a:gd name="T7" fmla="*/ 6 h 23"/>
                <a:gd name="T8" fmla="*/ 4 w 9"/>
                <a:gd name="T9" fmla="*/ 7 h 23"/>
                <a:gd name="T10" fmla="*/ 2 w 9"/>
                <a:gd name="T11" fmla="*/ 7 h 23"/>
                <a:gd name="T12" fmla="*/ 1 w 9"/>
                <a:gd name="T13" fmla="*/ 8 h 23"/>
                <a:gd name="T14" fmla="*/ 0 w 9"/>
                <a:gd name="T15" fmla="*/ 8 h 23"/>
                <a:gd name="T16" fmla="*/ 0 w 9"/>
                <a:gd name="T17" fmla="*/ 4 h 23"/>
                <a:gd name="T18" fmla="*/ 3 w 9"/>
                <a:gd name="T19" fmla="*/ 2 h 23"/>
                <a:gd name="T20" fmla="*/ 6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2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4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4E43B43-4898-4EF6-A920-41C20C46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338" y="231457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A454AFE-0673-4D55-B972-E7449AD90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6400" y="245110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0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2" y="22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7A66462-99ED-4682-BD79-D5A6ACC4E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6400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2450FBD-803E-43EF-9B43-95EE47A9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0675" y="231457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2" y="22"/>
                    <a:pt x="10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6954406-9CB2-4EF6-A6C6-93D3D59DB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200" y="245110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8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1503CC6-CB83-4B54-9E09-16A7278F3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0675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414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A5-8D88-42EC-94D2-E0DAB71F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Intune in Azure – Azure Automation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6E07B-F4A0-40C6-9A62-41388147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Azure Automation i.e. Runbooks to complete Graph automation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1E1F54-59A7-4922-82FD-50EE279A5751}"/>
              </a:ext>
            </a:extLst>
          </p:cNvPr>
          <p:cNvGrpSpPr/>
          <p:nvPr/>
        </p:nvGrpSpPr>
        <p:grpSpPr>
          <a:xfrm>
            <a:off x="1897372" y="2143624"/>
            <a:ext cx="1041952" cy="1396301"/>
            <a:chOff x="1897372" y="2566888"/>
            <a:chExt cx="1041952" cy="13963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EB8F2B-2BED-4202-9D77-25570FF5F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65876" y="2566888"/>
              <a:ext cx="910063" cy="9112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4BC65-AEA2-4293-9D2C-6F8C36E5368B}"/>
                </a:ext>
              </a:extLst>
            </p:cNvPr>
            <p:cNvSpPr txBox="1"/>
            <p:nvPr/>
          </p:nvSpPr>
          <p:spPr>
            <a:xfrm>
              <a:off x="1897372" y="3470746"/>
              <a:ext cx="104195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Automation</a:t>
              </a:r>
            </a:p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Accounts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D7AD4-5BC1-48A9-858B-C3EF7C444820}"/>
              </a:ext>
            </a:extLst>
          </p:cNvPr>
          <p:cNvGrpSpPr/>
          <p:nvPr/>
        </p:nvGrpSpPr>
        <p:grpSpPr>
          <a:xfrm>
            <a:off x="4253523" y="4679871"/>
            <a:ext cx="2465158" cy="1420659"/>
            <a:chOff x="4253523" y="5103135"/>
            <a:chExt cx="2465158" cy="14206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DD7E5E-416F-40CD-9E11-D72093B31AE6}"/>
                </a:ext>
              </a:extLst>
            </p:cNvPr>
            <p:cNvGrpSpPr/>
            <p:nvPr/>
          </p:nvGrpSpPr>
          <p:grpSpPr>
            <a:xfrm>
              <a:off x="4253523" y="5103135"/>
              <a:ext cx="2465158" cy="1091224"/>
              <a:chOff x="3432191" y="2840751"/>
              <a:chExt cx="5368536" cy="237643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54086AE-4BA5-4F8C-BC20-B5702C202F5A}"/>
                  </a:ext>
                </a:extLst>
              </p:cNvPr>
              <p:cNvGrpSpPr/>
              <p:nvPr/>
            </p:nvGrpSpPr>
            <p:grpSpPr>
              <a:xfrm>
                <a:off x="3432191" y="2840751"/>
                <a:ext cx="5368536" cy="2376431"/>
                <a:chOff x="3432191" y="2840751"/>
                <a:chExt cx="5368536" cy="2376431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CBAC18C-C37C-438B-9EDF-AD31AF4B9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6930" y="4030417"/>
                  <a:ext cx="103581" cy="353240"/>
                </a:xfrm>
                <a:prstGeom prst="line">
                  <a:avLst/>
                </a:prstGeom>
                <a:grpFill/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C5A25A-CF96-40EF-82C8-88DCAA925A7A}"/>
                    </a:ext>
                  </a:extLst>
                </p:cNvPr>
                <p:cNvCxnSpPr>
                  <a:cxnSpLocks/>
                  <a:stCxn id="17" idx="0"/>
                  <a:endCxn id="63" idx="4"/>
                </p:cNvCxnSpPr>
                <p:nvPr/>
              </p:nvCxnSpPr>
              <p:spPr>
                <a:xfrm flipV="1">
                  <a:off x="6135522" y="3169047"/>
                  <a:ext cx="24384" cy="281678"/>
                </a:xfrm>
                <a:prstGeom prst="line">
                  <a:avLst/>
                </a:prstGeom>
                <a:solidFill>
                  <a:srgbClr val="1A1A1A"/>
                </a:solidFill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35216C-9743-4BE2-8CAC-FCF6ED471295}"/>
                    </a:ext>
                  </a:extLst>
                </p:cNvPr>
                <p:cNvCxnSpPr>
                  <a:cxnSpLocks/>
                  <a:stCxn id="75" idx="5"/>
                </p:cNvCxnSpPr>
                <p:nvPr/>
              </p:nvCxnSpPr>
              <p:spPr>
                <a:xfrm flipH="1">
                  <a:off x="6612110" y="3700736"/>
                  <a:ext cx="384466" cy="152444"/>
                </a:xfrm>
                <a:prstGeom prst="line">
                  <a:avLst/>
                </a:prstGeom>
                <a:solidFill>
                  <a:srgbClr val="1A1A1A"/>
                </a:solidFill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631A1D9-2C82-4E86-8624-94DFA8687189}"/>
                    </a:ext>
                  </a:extLst>
                </p:cNvPr>
                <p:cNvGrpSpPr/>
                <p:nvPr/>
              </p:nvGrpSpPr>
              <p:grpSpPr>
                <a:xfrm flipH="1">
                  <a:off x="3432191" y="2840751"/>
                  <a:ext cx="5368536" cy="2376431"/>
                  <a:chOff x="931371" y="1635310"/>
                  <a:chExt cx="10604069" cy="4521793"/>
                </a:xfrm>
                <a:solidFill>
                  <a:srgbClr val="1A1A1A"/>
                </a:solidFill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4902397-88D4-49B9-B281-20EA169092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37211" y="4132268"/>
                    <a:ext cx="761892" cy="91427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AE9DC0-6C66-4BF7-B75A-399D9487FF5F}"/>
                      </a:ext>
                    </a:extLst>
                  </p:cNvPr>
                  <p:cNvCxnSpPr/>
                  <p:nvPr/>
                </p:nvCxnSpPr>
                <p:spPr>
                  <a:xfrm>
                    <a:off x="1037373" y="4894160"/>
                    <a:ext cx="904333" cy="98383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21F1F05-91C6-44EA-A7F9-1AE7064BB2CD}"/>
                      </a:ext>
                    </a:extLst>
                  </p:cNvPr>
                  <p:cNvCxnSpPr>
                    <a:cxnSpLocks/>
                    <a:endCxn id="73" idx="0"/>
                  </p:cNvCxnSpPr>
                  <p:nvPr/>
                </p:nvCxnSpPr>
                <p:spPr>
                  <a:xfrm flipH="1">
                    <a:off x="1374240" y="2456104"/>
                    <a:ext cx="425023" cy="126841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46916F1-6720-445F-A329-8BB194EA29B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332589" y="4741782"/>
                    <a:ext cx="1295216" cy="106664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18D2C89E-FF75-4E76-AB77-BE948758CF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3979889"/>
                    <a:ext cx="152378" cy="1980919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FEBE96C8-8721-4013-97E7-2581A8C91F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37210" y="3141809"/>
                    <a:ext cx="228567" cy="198091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61AC16B-A41C-4EF3-B36F-ADC1211E697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303967" y="2456105"/>
                    <a:ext cx="1371405" cy="167616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6895D0-0276-44C8-82B6-808816C44C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89697" y="2456105"/>
                    <a:ext cx="914270" cy="76189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E692136-BD78-463F-AC4D-7E61572462C9}"/>
                      </a:ext>
                    </a:extLst>
                  </p:cNvPr>
                  <p:cNvCxnSpPr>
                    <a:cxnSpLocks/>
                    <a:endCxn id="77" idx="3"/>
                  </p:cNvCxnSpPr>
                  <p:nvPr/>
                </p:nvCxnSpPr>
                <p:spPr>
                  <a:xfrm flipV="1">
                    <a:off x="1918861" y="4743180"/>
                    <a:ext cx="1851320" cy="109637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32" name="Mobile node 1">
                    <a:extLst>
                      <a:ext uri="{FF2B5EF4-FFF2-40B4-BE49-F238E27FC236}">
                        <a16:creationId xmlns:a16="http://schemas.microsoft.com/office/drawing/2014/main" id="{315D9219-C637-4EFC-98E8-AFDDB934D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33196" y="5940304"/>
                    <a:ext cx="9142" cy="9142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33" name="Mobile node 1">
                    <a:extLst>
                      <a:ext uri="{FF2B5EF4-FFF2-40B4-BE49-F238E27FC236}">
                        <a16:creationId xmlns:a16="http://schemas.microsoft.com/office/drawing/2014/main" id="{9C42A70E-14F6-402D-9805-18ECAD95FB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371" y="47782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34" name="Mobile node 1">
                    <a:extLst>
                      <a:ext uri="{FF2B5EF4-FFF2-40B4-BE49-F238E27FC236}">
                        <a16:creationId xmlns:a16="http://schemas.microsoft.com/office/drawing/2014/main" id="{14AD4CCC-7DB6-4D50-84A5-17E6DB4551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6873" y="399993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EC16B72-932D-42B8-B989-3CB9BA565648}"/>
                      </a:ext>
                    </a:extLst>
                  </p:cNvPr>
                  <p:cNvCxnSpPr/>
                  <p:nvPr/>
                </p:nvCxnSpPr>
                <p:spPr>
                  <a:xfrm>
                    <a:off x="1723075" y="2456104"/>
                    <a:ext cx="1523783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8B3ACBE6-580F-4A0D-9EF9-4A1D2F4AC8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9264" y="1998972"/>
                    <a:ext cx="2133297" cy="45713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63AD3C2-0728-4ABF-A951-D8069EDF1C4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906407" y="2023470"/>
                    <a:ext cx="483289" cy="111833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8693497-41B3-4BF4-A291-F36143CABF7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51642" y="4665591"/>
                    <a:ext cx="457135" cy="114283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4EA42BE-AFA4-42D3-B1AA-45FC4FD7F763}"/>
                      </a:ext>
                    </a:extLst>
                  </p:cNvPr>
                  <p:cNvCxnSpPr>
                    <a:cxnSpLocks/>
                    <a:stCxn id="63" idx="2"/>
                  </p:cNvCxnSpPr>
                  <p:nvPr/>
                </p:nvCxnSpPr>
                <p:spPr>
                  <a:xfrm flipH="1" flipV="1">
                    <a:off x="3932562" y="1998971"/>
                    <a:ext cx="1963601" cy="9586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F6F2A117-F53F-442C-832D-0EFFE922F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2854" y="2303725"/>
                    <a:ext cx="397275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DFF733-1977-4C6C-97F3-66FCEA9FEF1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980129" y="2303727"/>
                    <a:ext cx="1980919" cy="53332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BB18B43-342B-4121-BC99-CA476078BD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46778" y="1846591"/>
                    <a:ext cx="1676162" cy="205710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52BA179-70DA-43C6-B2E2-CB4EF62E715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722940" y="1846592"/>
                    <a:ext cx="1142838" cy="121902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4F47FF5-4FA2-49D7-852B-A6B23BCEC26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4773874"/>
                    <a:ext cx="907859" cy="111074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C2704761-7633-4277-A558-51B80CBFA90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570562" y="4132268"/>
                    <a:ext cx="1066649" cy="91427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82EA028-B01E-4B11-9231-298680606D19}"/>
                      </a:ext>
                    </a:extLst>
                  </p:cNvPr>
                  <p:cNvCxnSpPr/>
                  <p:nvPr/>
                </p:nvCxnSpPr>
                <p:spPr>
                  <a:xfrm>
                    <a:off x="6675372" y="4132267"/>
                    <a:ext cx="1219027" cy="175235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AD2F580-641A-45DA-9D2E-7786828AADDF}"/>
                      </a:ext>
                    </a:extLst>
                  </p:cNvPr>
                  <p:cNvCxnSpPr/>
                  <p:nvPr/>
                </p:nvCxnSpPr>
                <p:spPr>
                  <a:xfrm>
                    <a:off x="5153176" y="4054491"/>
                    <a:ext cx="988872" cy="83966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1A2C090-B553-49C5-9C89-7D59C4FB9576}"/>
                      </a:ext>
                    </a:extLst>
                  </p:cNvPr>
                  <p:cNvCxnSpPr>
                    <a:cxnSpLocks/>
                    <a:stCxn id="88" idx="6"/>
                    <a:endCxn id="17" idx="6"/>
                  </p:cNvCxnSpPr>
                  <p:nvPr/>
                </p:nvCxnSpPr>
                <p:spPr>
                  <a:xfrm flipV="1">
                    <a:off x="4169872" y="3839882"/>
                    <a:ext cx="942192" cy="15035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948B896-6D4B-44D3-9375-8BE91D8EB3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5884619"/>
                    <a:ext cx="1676162" cy="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F3AA24C-6036-4081-AB94-903FD9D02C46}"/>
                      </a:ext>
                    </a:extLst>
                  </p:cNvPr>
                  <p:cNvCxnSpPr>
                    <a:cxnSpLocks/>
                    <a:stCxn id="89" idx="6"/>
                  </p:cNvCxnSpPr>
                  <p:nvPr/>
                </p:nvCxnSpPr>
                <p:spPr>
                  <a:xfrm flipV="1">
                    <a:off x="8382433" y="1863153"/>
                    <a:ext cx="1171562" cy="4451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1495C64-6402-45F3-B64E-F0F1D6E30A05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246859" y="3446565"/>
                    <a:ext cx="838081" cy="53332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C7C1584D-B9F0-4812-8E23-3F3D843F8F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8778" y="3421115"/>
                    <a:ext cx="817732" cy="124447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D9277F3-B3DE-401B-9F20-E2B89EBDEA4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42048" y="4169462"/>
                    <a:ext cx="562722" cy="72469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7AF8147A-481D-4F72-AEB1-A9579A23CFBD}"/>
                      </a:ext>
                    </a:extLst>
                  </p:cNvPr>
                  <p:cNvCxnSpPr>
                    <a:cxnSpLocks/>
                    <a:stCxn id="17" idx="4"/>
                  </p:cNvCxnSpPr>
                  <p:nvPr/>
                </p:nvCxnSpPr>
                <p:spPr>
                  <a:xfrm>
                    <a:off x="6195752" y="4883816"/>
                    <a:ext cx="1698366" cy="1016091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AEC0917-A8F6-4DA2-8C37-248D153A84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46859" y="3217996"/>
                    <a:ext cx="1142838" cy="22856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D5F12FB1-8325-47BF-AD07-908111A2F668}"/>
                      </a:ext>
                    </a:extLst>
                  </p:cNvPr>
                  <p:cNvCxnSpPr>
                    <a:cxnSpLocks/>
                    <a:stCxn id="17" idx="1"/>
                  </p:cNvCxnSpPr>
                  <p:nvPr/>
                </p:nvCxnSpPr>
                <p:spPr>
                  <a:xfrm flipV="1">
                    <a:off x="6920932" y="1716052"/>
                    <a:ext cx="2801727" cy="144969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1AD7D82-E52F-4129-813F-77233AC5C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43487" y="3613565"/>
                    <a:ext cx="1003292" cy="290136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103A90B-D496-45FC-B3AB-3A2AF3D2FE2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418320" y="1998969"/>
                    <a:ext cx="2514241" cy="1828541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DFD7008E-BF60-4DCC-94D5-4E505864AE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6184" y="1635310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422A590-7CA8-489F-B077-7023847345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21304" y="2204174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F38E72D-CDD5-423A-9BCC-A0E541871C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22083" y="4441141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132D3813-49F5-478D-B2B9-1010171E38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29028" y="5654254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530E1ED-B4F2-4E9E-B341-ABF8AD9E0B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96163" y="1757131"/>
                    <a:ext cx="502849" cy="502850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D421D79-154B-4260-BFF4-854D09CCF19F}"/>
                      </a:ext>
                    </a:extLst>
                  </p:cNvPr>
                  <p:cNvCxnSpPr>
                    <a:cxnSpLocks/>
                    <a:endCxn id="17" idx="4"/>
                  </p:cNvCxnSpPr>
                  <p:nvPr/>
                </p:nvCxnSpPr>
                <p:spPr>
                  <a:xfrm flipV="1">
                    <a:off x="5151308" y="4883816"/>
                    <a:ext cx="1044444" cy="78752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3AF5B2B6-21A0-4DF2-AE4B-6F72EAAD3B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570562" y="5141774"/>
                    <a:ext cx="1104743" cy="74284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26A53F0-F214-4695-B369-F7C76784FC1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46751" y="3065618"/>
                    <a:ext cx="1219029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CA27708-0980-41DB-9DCF-14B2BD8AF5D3}"/>
                      </a:ext>
                    </a:extLst>
                  </p:cNvPr>
                  <p:cNvCxnSpPr/>
                  <p:nvPr/>
                </p:nvCxnSpPr>
                <p:spPr>
                  <a:xfrm>
                    <a:off x="8046779" y="3903699"/>
                    <a:ext cx="1523783" cy="1980919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7A10A78B-4EF2-4DD1-AB22-599EB8372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62261" y="4826972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DA842924-2761-4B13-B25B-4A853541BD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89639" y="3675633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35307158-9D69-432A-BC22-196F1B02A8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0378" y="5600820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66E693CE-0E9C-4CCC-BB83-8BDFD345A5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3132" y="3169137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3AD07C7-2C6D-4E62-9EAD-B24F0E87B5B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932561" y="4741781"/>
                    <a:ext cx="1066650" cy="91427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73" name="Mobile node 1">
                    <a:extLst>
                      <a:ext uri="{FF2B5EF4-FFF2-40B4-BE49-F238E27FC236}">
                        <a16:creationId xmlns:a16="http://schemas.microsoft.com/office/drawing/2014/main" id="{26ED7E0C-223C-4313-853A-4391D0F6E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59956" y="37245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4" name="Mobile node 1">
                    <a:extLst>
                      <a:ext uri="{FF2B5EF4-FFF2-40B4-BE49-F238E27FC236}">
                        <a16:creationId xmlns:a16="http://schemas.microsoft.com/office/drawing/2014/main" id="{1599051A-AD96-4668-AC7E-ACB8FE06F7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6987" y="18957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5" name="Mobile node 1">
                    <a:extLst>
                      <a:ext uri="{FF2B5EF4-FFF2-40B4-BE49-F238E27FC236}">
                        <a16:creationId xmlns:a16="http://schemas.microsoft.com/office/drawing/2014/main" id="{1BBA05AE-9A66-48A2-B0D0-9097F7BFFA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99882" y="307656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6" name="Mobile node 1">
                    <a:extLst>
                      <a:ext uri="{FF2B5EF4-FFF2-40B4-BE49-F238E27FC236}">
                        <a16:creationId xmlns:a16="http://schemas.microsoft.com/office/drawing/2014/main" id="{880810F8-6E35-4D29-A602-5D929107B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6001" y="55533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7" name="Mobile node 1">
                    <a:extLst>
                      <a:ext uri="{FF2B5EF4-FFF2-40B4-BE49-F238E27FC236}">
                        <a16:creationId xmlns:a16="http://schemas.microsoft.com/office/drawing/2014/main" id="{094BA680-C580-4197-8239-3C78409BA9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6709" y="454808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8" name="Mobile node 1">
                    <a:extLst>
                      <a:ext uri="{FF2B5EF4-FFF2-40B4-BE49-F238E27FC236}">
                        <a16:creationId xmlns:a16="http://schemas.microsoft.com/office/drawing/2014/main" id="{EF902D2F-4FE3-4D00-BE80-FE49B8DC4D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23130" y="5716821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9" name="Mobile node 1">
                    <a:extLst>
                      <a:ext uri="{FF2B5EF4-FFF2-40B4-BE49-F238E27FC236}">
                        <a16:creationId xmlns:a16="http://schemas.microsoft.com/office/drawing/2014/main" id="{5C5E9ED8-648D-4563-B803-DF7DBEB14E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5736" y="4615948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0" name="Mobile node 1">
                    <a:extLst>
                      <a:ext uri="{FF2B5EF4-FFF2-40B4-BE49-F238E27FC236}">
                        <a16:creationId xmlns:a16="http://schemas.microsoft.com/office/drawing/2014/main" id="{8185F3F5-DFE0-44DB-B691-D5A301F7AF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5613" y="4009133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1" name="Mobile node 1">
                    <a:extLst>
                      <a:ext uri="{FF2B5EF4-FFF2-40B4-BE49-F238E27FC236}">
                        <a16:creationId xmlns:a16="http://schemas.microsoft.com/office/drawing/2014/main" id="{38FE31AA-B5B4-4BCC-954B-936CFE65D9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30962" y="297967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2" name="Mobile node 1">
                    <a:extLst>
                      <a:ext uri="{FF2B5EF4-FFF2-40B4-BE49-F238E27FC236}">
                        <a16:creationId xmlns:a16="http://schemas.microsoft.com/office/drawing/2014/main" id="{696EFF8F-3786-4219-868D-C6FBA62CF6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1770" y="471158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3" name="Mobile node 1">
                    <a:extLst>
                      <a:ext uri="{FF2B5EF4-FFF2-40B4-BE49-F238E27FC236}">
                        <a16:creationId xmlns:a16="http://schemas.microsoft.com/office/drawing/2014/main" id="{95CE8204-AF93-4075-8F4B-6F3D3847A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11327" y="2701117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4" name="Mobile node 1">
                    <a:extLst>
                      <a:ext uri="{FF2B5EF4-FFF2-40B4-BE49-F238E27FC236}">
                        <a16:creationId xmlns:a16="http://schemas.microsoft.com/office/drawing/2014/main" id="{437D14FE-1EBD-477F-BD7F-9DD524ABD0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9582" y="220455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5" name="Mobile node 1">
                    <a:extLst>
                      <a:ext uri="{FF2B5EF4-FFF2-40B4-BE49-F238E27FC236}">
                        <a16:creationId xmlns:a16="http://schemas.microsoft.com/office/drawing/2014/main" id="{5DD7C5A3-931C-4E56-A1FE-DF43046D07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82855" y="4069690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6" name="Mobile node 1">
                    <a:extLst>
                      <a:ext uri="{FF2B5EF4-FFF2-40B4-BE49-F238E27FC236}">
                        <a16:creationId xmlns:a16="http://schemas.microsoft.com/office/drawing/2014/main" id="{259DB63C-57F6-4D56-8A25-5DEE7E8F2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1112" y="576526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7" name="Mobile node 1">
                    <a:extLst>
                      <a:ext uri="{FF2B5EF4-FFF2-40B4-BE49-F238E27FC236}">
                        <a16:creationId xmlns:a16="http://schemas.microsoft.com/office/drawing/2014/main" id="{9405C29B-9B77-4D67-85DF-56AEBC0FF9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6116" y="234383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8" name="Mobile node 1">
                    <a:extLst>
                      <a:ext uri="{FF2B5EF4-FFF2-40B4-BE49-F238E27FC236}">
                        <a16:creationId xmlns:a16="http://schemas.microsoft.com/office/drawing/2014/main" id="{87C58ABA-E8A5-42CE-B6C1-D83D734572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41304" y="3875953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9" name="Mobile node 1">
                    <a:extLst>
                      <a:ext uri="{FF2B5EF4-FFF2-40B4-BE49-F238E27FC236}">
                        <a16:creationId xmlns:a16="http://schemas.microsoft.com/office/drawing/2014/main" id="{DABE6510-FC2E-4584-B296-2C3D0FFE04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53866" y="1793379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6966F4-3E89-4891-BA1E-DD67381CF9F6}"/>
                  </a:ext>
                </a:extLst>
              </p:cNvPr>
              <p:cNvGrpSpPr/>
              <p:nvPr/>
            </p:nvGrpSpPr>
            <p:grpSpPr>
              <a:xfrm>
                <a:off x="5586882" y="3450725"/>
                <a:ext cx="1097280" cy="1097280"/>
                <a:chOff x="9111977" y="3158382"/>
                <a:chExt cx="1097280" cy="109728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BD30E1F-7AC1-4918-8F11-DD356D72C560}"/>
                    </a:ext>
                  </a:extLst>
                </p:cNvPr>
                <p:cNvSpPr/>
                <p:nvPr/>
              </p:nvSpPr>
              <p:spPr bwMode="auto">
                <a:xfrm>
                  <a:off x="9111977" y="3158382"/>
                  <a:ext cx="1097280" cy="1097280"/>
                </a:xfrm>
                <a:prstGeom prst="ellipse">
                  <a:avLst/>
                </a:prstGeom>
                <a:solidFill>
                  <a:srgbClr val="6DC2E9"/>
                </a:solidFill>
                <a:ln w="127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0" tIns="45700" rIns="0" bIns="457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57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A40E149D-C17D-47FA-BEA1-B19D199289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47712" y="3438545"/>
                  <a:ext cx="425810" cy="475534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solidFill>
                  <a:srgbClr val="6DC2E9"/>
                </a:solidFill>
                <a:ln w="254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8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32CDFA-FBF7-4A42-839E-537D850C9175}"/>
                </a:ext>
              </a:extLst>
            </p:cNvPr>
            <p:cNvSpPr txBox="1"/>
            <p:nvPr/>
          </p:nvSpPr>
          <p:spPr>
            <a:xfrm>
              <a:off x="4739512" y="6277573"/>
              <a:ext cx="14239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Microsoft Graph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5DD8754-4675-4071-BE24-D7F60A5D7CFD}"/>
              </a:ext>
            </a:extLst>
          </p:cNvPr>
          <p:cNvGrpSpPr/>
          <p:nvPr/>
        </p:nvGrpSpPr>
        <p:grpSpPr>
          <a:xfrm>
            <a:off x="8838031" y="4744645"/>
            <a:ext cx="1444818" cy="1351534"/>
            <a:chOff x="8838031" y="5167909"/>
            <a:chExt cx="1444818" cy="135153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B91D2A9-A565-4CB4-9084-3850C116C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56"/>
            <a:stretch/>
          </p:blipFill>
          <p:spPr>
            <a:xfrm>
              <a:off x="8958699" y="5167909"/>
              <a:ext cx="1022629" cy="10221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AD141F6-788D-43FE-AC51-EDBC865D0D0A}"/>
                </a:ext>
              </a:extLst>
            </p:cNvPr>
            <p:cNvSpPr txBox="1"/>
            <p:nvPr/>
          </p:nvSpPr>
          <p:spPr>
            <a:xfrm>
              <a:off x="8838031" y="6273222"/>
              <a:ext cx="1444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Microsoft Intune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E091A1-00CB-4DD8-9F25-053801F32BDD}"/>
              </a:ext>
            </a:extLst>
          </p:cNvPr>
          <p:cNvGrpSpPr/>
          <p:nvPr/>
        </p:nvGrpSpPr>
        <p:grpSpPr>
          <a:xfrm>
            <a:off x="4431947" y="2158518"/>
            <a:ext cx="2055475" cy="1304345"/>
            <a:chOff x="4431947" y="2581782"/>
            <a:chExt cx="2055475" cy="130434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DB18CA7-1EB2-461A-9515-B7B061669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50841" y="2581782"/>
              <a:ext cx="910063" cy="919625"/>
            </a:xfrm>
            <a:prstGeom prst="rect">
              <a:avLst/>
            </a:prstGeom>
            <a:noFill/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BEA25E0-E8A2-46C7-A1EF-D4747080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75068" y="3206036"/>
              <a:ext cx="392524" cy="39252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53EE24-A1FE-4BBB-83DA-D9956F2C298C}"/>
                </a:ext>
              </a:extLst>
            </p:cNvPr>
            <p:cNvSpPr txBox="1"/>
            <p:nvPr/>
          </p:nvSpPr>
          <p:spPr>
            <a:xfrm>
              <a:off x="4431947" y="3639906"/>
              <a:ext cx="205547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PowerShell Runbook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1C99B9-BCB5-4606-A3C2-78A091D4A5D7}"/>
              </a:ext>
            </a:extLst>
          </p:cNvPr>
          <p:cNvGrpSpPr/>
          <p:nvPr/>
        </p:nvGrpSpPr>
        <p:grpSpPr>
          <a:xfrm>
            <a:off x="5586577" y="3527096"/>
            <a:ext cx="1425989" cy="1118452"/>
            <a:chOff x="459238" y="4901777"/>
            <a:chExt cx="1425989" cy="111845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759272-CDA8-44DF-8DDB-FAEB89D0AB2B}"/>
                </a:ext>
              </a:extLst>
            </p:cNvPr>
            <p:cNvCxnSpPr/>
            <p:nvPr/>
          </p:nvCxnSpPr>
          <p:spPr>
            <a:xfrm>
              <a:off x="614550" y="4901777"/>
              <a:ext cx="608" cy="111845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ABBF62C-294F-4DEF-9BFA-6213EA390E38}"/>
                </a:ext>
              </a:extLst>
            </p:cNvPr>
            <p:cNvSpPr/>
            <p:nvPr/>
          </p:nvSpPr>
          <p:spPr>
            <a:xfrm>
              <a:off x="459238" y="5205714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ED6B051-4772-4FDC-BA7F-4B7D87D9C669}"/>
                </a:ext>
              </a:extLst>
            </p:cNvPr>
            <p:cNvSpPr txBox="1"/>
            <p:nvPr/>
          </p:nvSpPr>
          <p:spPr>
            <a:xfrm rot="10800000" flipV="1">
              <a:off x="564683" y="5477877"/>
              <a:ext cx="1320544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 Microsoft Graph to get data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F990ED-C1CB-4CD9-9CF1-DB492BAAE976}"/>
              </a:ext>
            </a:extLst>
          </p:cNvPr>
          <p:cNvGrpSpPr/>
          <p:nvPr/>
        </p:nvGrpSpPr>
        <p:grpSpPr>
          <a:xfrm>
            <a:off x="3011798" y="2151107"/>
            <a:ext cx="2232808" cy="676378"/>
            <a:chOff x="3011798" y="2574371"/>
            <a:chExt cx="2232808" cy="67637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5CC635A-295B-46E2-93D1-BD9EAF9EFCF3}"/>
                </a:ext>
              </a:extLst>
            </p:cNvPr>
            <p:cNvCxnSpPr>
              <a:cxnSpLocks/>
            </p:cNvCxnSpPr>
            <p:nvPr/>
          </p:nvCxnSpPr>
          <p:spPr>
            <a:xfrm>
              <a:off x="3011798" y="3081752"/>
              <a:ext cx="193613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alpha val="50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8B4CAB-9A7F-41CF-926F-864700A73339}"/>
                </a:ext>
              </a:extLst>
            </p:cNvPr>
            <p:cNvSpPr txBox="1"/>
            <p:nvPr/>
          </p:nvSpPr>
          <p:spPr>
            <a:xfrm rot="10800000" flipV="1">
              <a:off x="3361264" y="2574371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Create PowerShell Runbook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8BABC89-EB01-43BF-AB56-4A87E983DB6B}"/>
                </a:ext>
              </a:extLst>
            </p:cNvPr>
            <p:cNvSpPr/>
            <p:nvPr/>
          </p:nvSpPr>
          <p:spPr>
            <a:xfrm>
              <a:off x="3603458" y="2912754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AC3E8E-5574-4EE4-AC17-A065209F82F2}"/>
              </a:ext>
            </a:extLst>
          </p:cNvPr>
          <p:cNvGrpSpPr/>
          <p:nvPr/>
        </p:nvGrpSpPr>
        <p:grpSpPr>
          <a:xfrm>
            <a:off x="4042403" y="3525576"/>
            <a:ext cx="1391221" cy="1112395"/>
            <a:chOff x="167071" y="3898659"/>
            <a:chExt cx="1391221" cy="111239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195DDA1-A125-41EC-92B2-C9DC81A8B55B}"/>
                </a:ext>
              </a:extLst>
            </p:cNvPr>
            <p:cNvCxnSpPr/>
            <p:nvPr/>
          </p:nvCxnSpPr>
          <p:spPr>
            <a:xfrm flipV="1">
              <a:off x="1415363" y="3898659"/>
              <a:ext cx="0" cy="111239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B91D61-5BAF-4B78-8510-F196AA86AC06}"/>
                </a:ext>
              </a:extLst>
            </p:cNvPr>
            <p:cNvSpPr/>
            <p:nvPr/>
          </p:nvSpPr>
          <p:spPr>
            <a:xfrm>
              <a:off x="1247671" y="4468702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9A3FC0-655F-40E5-996E-F0FE24785A79}"/>
                </a:ext>
              </a:extLst>
            </p:cNvPr>
            <p:cNvSpPr txBox="1"/>
            <p:nvPr/>
          </p:nvSpPr>
          <p:spPr>
            <a:xfrm rot="10800000" flipV="1">
              <a:off x="167071" y="3945905"/>
              <a:ext cx="1320544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returned from Graph to the Runbook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D1618C8-3555-4BDE-80FA-C3CE4BAA89EC}"/>
              </a:ext>
            </a:extLst>
          </p:cNvPr>
          <p:cNvGrpSpPr/>
          <p:nvPr/>
        </p:nvGrpSpPr>
        <p:grpSpPr>
          <a:xfrm>
            <a:off x="6887870" y="4555866"/>
            <a:ext cx="1939408" cy="781891"/>
            <a:chOff x="6912718" y="4979130"/>
            <a:chExt cx="1939408" cy="781891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78D19F2-825B-4164-8D9E-B337C835985C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18" y="5586744"/>
              <a:ext cx="193940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2C718BE-F5E1-47F7-90BC-CF02FAB5A052}"/>
                </a:ext>
              </a:extLst>
            </p:cNvPr>
            <p:cNvSpPr txBox="1"/>
            <p:nvPr/>
          </p:nvSpPr>
          <p:spPr>
            <a:xfrm rot="10800000" flipV="1">
              <a:off x="6968784" y="4979130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Graph requests data from Intune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07A763B-936C-4A3B-A9C7-5AA36C2A57E7}"/>
                </a:ext>
              </a:extLst>
            </p:cNvPr>
            <p:cNvSpPr/>
            <p:nvPr/>
          </p:nvSpPr>
          <p:spPr>
            <a:xfrm>
              <a:off x="7509924" y="5423026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0182288-48D6-4CF7-B22B-06841F8A5448}"/>
              </a:ext>
            </a:extLst>
          </p:cNvPr>
          <p:cNvGrpSpPr/>
          <p:nvPr/>
        </p:nvGrpSpPr>
        <p:grpSpPr>
          <a:xfrm>
            <a:off x="6872486" y="5380808"/>
            <a:ext cx="1941449" cy="773042"/>
            <a:chOff x="6897334" y="5804072"/>
            <a:chExt cx="1941449" cy="77304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A395734-4A3F-483E-B9DA-ADA21259438F}"/>
                </a:ext>
              </a:extLst>
            </p:cNvPr>
            <p:cNvCxnSpPr/>
            <p:nvPr/>
          </p:nvCxnSpPr>
          <p:spPr>
            <a:xfrm flipH="1" flipV="1">
              <a:off x="6912718" y="5972317"/>
              <a:ext cx="1926065" cy="919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A069306-7F55-4781-8051-D0D0403B1229}"/>
                </a:ext>
              </a:extLst>
            </p:cNvPr>
            <p:cNvSpPr/>
            <p:nvPr/>
          </p:nvSpPr>
          <p:spPr>
            <a:xfrm>
              <a:off x="7833974" y="5804072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EFC889A-E4F7-4B63-9C61-29DB0E6DE9AC}"/>
                </a:ext>
              </a:extLst>
            </p:cNvPr>
            <p:cNvSpPr txBox="1"/>
            <p:nvPr/>
          </p:nvSpPr>
          <p:spPr>
            <a:xfrm rot="10800000" flipV="1">
              <a:off x="6897334" y="6116347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Intune returns data to Microsoft Graph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34967D-BEDB-4B14-A2D6-D99D62BA2135}"/>
              </a:ext>
            </a:extLst>
          </p:cNvPr>
          <p:cNvGrpSpPr/>
          <p:nvPr/>
        </p:nvGrpSpPr>
        <p:grpSpPr>
          <a:xfrm>
            <a:off x="6291755" y="2158518"/>
            <a:ext cx="2585722" cy="672552"/>
            <a:chOff x="6316603" y="2581782"/>
            <a:chExt cx="2585722" cy="672552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D49DE3E-F7A8-459D-9DF4-72C8BCD5C74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603" y="3080057"/>
              <a:ext cx="2455866" cy="169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519566C-8357-4EB2-B44F-4FD8FE3F74AC}"/>
                </a:ext>
              </a:extLst>
            </p:cNvPr>
            <p:cNvSpPr txBox="1"/>
            <p:nvPr/>
          </p:nvSpPr>
          <p:spPr>
            <a:xfrm rot="10800000" flipV="1">
              <a:off x="7018983" y="2581782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PowerShell Runbook sends data to Microsoft Flow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F01604D-F33C-4EA9-9845-DAB64E0DA527}"/>
                </a:ext>
              </a:extLst>
            </p:cNvPr>
            <p:cNvSpPr/>
            <p:nvPr/>
          </p:nvSpPr>
          <p:spPr>
            <a:xfrm>
              <a:off x="6913809" y="2916339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07FEF-39E9-4BDB-8F48-423D30F03672}"/>
              </a:ext>
            </a:extLst>
          </p:cNvPr>
          <p:cNvGrpSpPr/>
          <p:nvPr/>
        </p:nvGrpSpPr>
        <p:grpSpPr>
          <a:xfrm>
            <a:off x="8256009" y="2169630"/>
            <a:ext cx="2428007" cy="1284883"/>
            <a:chOff x="9597942" y="2140330"/>
            <a:chExt cx="2428007" cy="128488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F4A96139-795A-49F9-AE17-AFA3ECEB6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97942" y="2140330"/>
              <a:ext cx="2428007" cy="1284883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358D9E5-687B-46B2-BEEB-5EFD25130127}"/>
                </a:ext>
              </a:extLst>
            </p:cNvPr>
            <p:cNvSpPr txBox="1"/>
            <p:nvPr/>
          </p:nvSpPr>
          <p:spPr>
            <a:xfrm>
              <a:off x="10167281" y="3102310"/>
              <a:ext cx="12893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Microsoft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01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2E9-1B26-492D-82C8-6C01B64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sing the Intune </a:t>
            </a:r>
            <a:r>
              <a:rPr lang="en-GB" dirty="0" err="1"/>
              <a:t>powershell</a:t>
            </a:r>
            <a:r>
              <a:rPr lang="en-GB" dirty="0"/>
              <a:t> SDK in Azure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DF0FA-38EC-45EE-A581-55A3DB92F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5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D8A1B-85F6-4313-9815-BBE481B8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 days blog series on Microsoft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3C228-6343-4771-A9DA-8336E694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1A27A-18C3-40D4-AA17-7FAE37F6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69" y="1709786"/>
            <a:ext cx="6994431" cy="42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2E9-1B26-492D-82C8-6C01B64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tenant automation with graph </a:t>
            </a:r>
            <a:r>
              <a:rPr lang="en-US" dirty="0" err="1"/>
              <a:t>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DF0FA-38EC-45EE-A581-55A3DB92F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AD800E-40B0-4510-9176-58D70098B0B0}"/>
              </a:ext>
            </a:extLst>
          </p:cNvPr>
          <p:cNvSpPr txBox="1"/>
          <p:nvPr/>
        </p:nvSpPr>
        <p:spPr>
          <a:xfrm>
            <a:off x="622169" y="490194"/>
            <a:ext cx="102563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-	</a:t>
            </a:r>
            <a:r>
              <a:rPr lang="en-US" sz="3200" dirty="0"/>
              <a:t>Create Azure Application with application permission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Create application secret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Admin consent to multiple tenant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-	Use application ID and secret to authenticate to multiple tenants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69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641D-F6C6-40DE-B136-66B244BB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71C84-DB59-4D29-8FFD-BA532862C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0" y="1231900"/>
            <a:ext cx="6043261" cy="55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timmyitdotcom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MCSE, MCSA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+10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Golf, podcasts and documentaries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Sandy_tsang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Enterprise Mobility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+10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Timmy Andersson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Sandy Zeng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BA22-6DA2-467E-9972-87598905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permissions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CB582-BF15-468D-80E4-A1148C5C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517"/>
            <a:ext cx="12192000" cy="50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036-CAD2-4B67-88DF-F594BE47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Grant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consent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59400-A12B-4949-900B-16BE32A7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199"/>
            <a:ext cx="12065000" cy="56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0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69D8-40DD-4FAF-9B50-183D7E7B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secrets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C4BB1-478B-4E1D-8918-E65F2584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" y="1300308"/>
            <a:ext cx="6338934" cy="3576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AAB4A-E181-41C4-83F2-055D102E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22" y="3990173"/>
            <a:ext cx="8334436" cy="2281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7EF92-CC3D-4D33-B3E4-5E9009AD9822}"/>
              </a:ext>
            </a:extLst>
          </p:cNvPr>
          <p:cNvSpPr txBox="1"/>
          <p:nvPr/>
        </p:nvSpPr>
        <p:spPr>
          <a:xfrm>
            <a:off x="7239000" y="1930400"/>
            <a:ext cx="439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copy secret value to notepad</a:t>
            </a:r>
          </a:p>
        </p:txBody>
      </p:sp>
    </p:spTree>
    <p:extLst>
      <p:ext uri="{BB962C8B-B14F-4D97-AF65-F5344CB8AC3E}">
        <p14:creationId xmlns:p14="http://schemas.microsoft.com/office/powerpoint/2010/main" val="30217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662B-B338-4B36-9BA9-AFCA2C87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consent to multiple tenant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ECC2C-CCEB-4BE6-8F9A-EAE9BC2E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1" y="1370796"/>
            <a:ext cx="7472417" cy="2643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5525EC-5E03-4D63-A104-144DAB110A6E}"/>
              </a:ext>
            </a:extLst>
          </p:cNvPr>
          <p:cNvSpPr/>
          <p:nvPr/>
        </p:nvSpPr>
        <p:spPr>
          <a:xfrm>
            <a:off x="452120" y="4408716"/>
            <a:ext cx="1145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grant access to mvp24.onmicrosoft.com tenant&gt;</a:t>
            </a:r>
          </a:p>
          <a:p>
            <a:endParaRPr lang="en-US" dirty="0"/>
          </a:p>
          <a:p>
            <a:r>
              <a:rPr lang="en-US" dirty="0"/>
              <a:t>https://login.microsoftonline.com/mvp24.onmicrosoft.com/adminconsent?client_id=c296b46c-ad3c-40a2-b041-2cd7fab7528b&amp;state=1234&amp;redirect_uri=https://localhost</a:t>
            </a:r>
          </a:p>
        </p:txBody>
      </p:sp>
    </p:spTree>
    <p:extLst>
      <p:ext uri="{BB962C8B-B14F-4D97-AF65-F5344CB8AC3E}">
        <p14:creationId xmlns:p14="http://schemas.microsoft.com/office/powerpoint/2010/main" val="3857631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15BC-06DF-4466-8863-B20E9934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logic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import </a:t>
            </a:r>
            <a:r>
              <a:rPr lang="fi-FI" dirty="0" err="1"/>
              <a:t>autopilot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6E0B3-9A76-4FDE-B79F-3113C5C8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63" y="1288722"/>
            <a:ext cx="5569637" cy="5421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8D753-5559-493C-AEEA-F5CF4746ED1D}"/>
              </a:ext>
            </a:extLst>
          </p:cNvPr>
          <p:cNvSpPr txBox="1"/>
          <p:nvPr/>
        </p:nvSpPr>
        <p:spPr>
          <a:xfrm>
            <a:off x="8585200" y="320548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Blog</a:t>
            </a:r>
            <a:r>
              <a:rPr lang="fi-FI" dirty="0"/>
              <a:t> </a:t>
            </a:r>
            <a:r>
              <a:rPr lang="fi-FI" dirty="0" err="1"/>
              <a:t>post</a:t>
            </a:r>
            <a:r>
              <a:rPr lang="fi-FI" dirty="0"/>
              <a:t> is </a:t>
            </a: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A1B8-2EEA-4701-B220-BE4C29C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CD80-6139-41E2-9528-F9344B00A0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Microsoft Graph API</a:t>
            </a:r>
          </a:p>
          <a:p>
            <a:pPr lvl="1"/>
            <a:r>
              <a:rPr lang="en-US" dirty="0"/>
              <a:t>And how does Intune consume it?</a:t>
            </a:r>
          </a:p>
          <a:p>
            <a:endParaRPr lang="en-US" dirty="0"/>
          </a:p>
          <a:p>
            <a:r>
              <a:rPr lang="en-US" dirty="0"/>
              <a:t>Automation Journey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4D9B-126F-4BD2-85E4-48D299E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7923-6BB6-4BF6-A3F3-7DE5FADF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br>
              <a:rPr lang="en-GB" dirty="0"/>
            </a:br>
            <a:endParaRPr lang="en-GB" dirty="0"/>
          </a:p>
          <a:p>
            <a:r>
              <a:rPr lang="en-US" dirty="0">
                <a:hlinkClick r:id="rId4"/>
              </a:rPr>
              <a:t>https://timmyit.com/2019/08/02/import-the-intune-powershell-sdk-module-in-azure-automation/</a:t>
            </a:r>
            <a:br>
              <a:rPr lang="en-US" dirty="0"/>
            </a:b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https://docs.microsoft.com/en-us/graph/auth-register-app-v2</a:t>
            </a:r>
            <a:br>
              <a:rPr lang="en-US" dirty="0"/>
            </a:br>
            <a:endParaRPr lang="en-US" dirty="0">
              <a:hlinkClick r:id="rId5"/>
            </a:endParaRPr>
          </a:p>
          <a:p>
            <a:r>
              <a:rPr lang="en-US" dirty="0">
                <a:hlinkClick r:id="rId7"/>
              </a:rPr>
              <a:t>https://docs.microsoft.com/en-us/graph/auth-v2-service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https://www.spcnl.nl/retrieve-azure-key-vault-secrets-from-logic-apps-using-managed-identity/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1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EDCC-89EA-4061-A998-6C5883E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ideas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1A0E-DA79-41A3-87A6-37254E4B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3733" dirty="0"/>
              <a:t>Share your voice / ideas!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http://microsoftintune.uservoice.com/  </a:t>
            </a:r>
          </a:p>
          <a:p>
            <a:pPr marL="0" indent="0">
              <a:buNone/>
            </a:pPr>
            <a:endParaRPr lang="nl-NL" sz="37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CD9F0-C17D-44B5-B16C-931E81DD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74710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EDCC-89EA-4061-A998-6C5883E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online community 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1A0E-DA79-41A3-87A6-37254E4B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3733" dirty="0"/>
              <a:t>Ask questions and discuss over at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http://www.reddit.com/r/Intune 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Facebook group - Microsoft Enterprise Mobility +Security</a:t>
            </a:r>
            <a:br>
              <a:rPr lang="en-US" sz="3200" dirty="0"/>
            </a:br>
            <a:endParaRPr lang="en-US" sz="3200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nl-NL" sz="37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CD9F0-C17D-44B5-B16C-931E81DD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74710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A1B8-2EEA-4701-B220-BE4C29C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CD80-6139-41E2-9528-F9344B00A0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Microsoft Graph API</a:t>
            </a:r>
          </a:p>
          <a:p>
            <a:pPr lvl="1"/>
            <a:r>
              <a:rPr lang="en-US" dirty="0"/>
              <a:t>And how does Intune consume it?</a:t>
            </a:r>
          </a:p>
          <a:p>
            <a:endParaRPr lang="en-US" dirty="0"/>
          </a:p>
          <a:p>
            <a:r>
              <a:rPr lang="en-US" dirty="0"/>
              <a:t>Automation Journey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Microsoft GRAPH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does Intune consume it….</a:t>
            </a:r>
          </a:p>
        </p:txBody>
      </p:sp>
    </p:spTree>
    <p:extLst>
      <p:ext uri="{BB962C8B-B14F-4D97-AF65-F5344CB8AC3E}">
        <p14:creationId xmlns:p14="http://schemas.microsoft.com/office/powerpoint/2010/main" val="492778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524E-1ADE-48E1-83B7-E4E05EE6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GRAPH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7BB28A-ED75-4C48-84A0-DB19AD4C6F99}"/>
              </a:ext>
            </a:extLst>
          </p:cNvPr>
          <p:cNvSpPr/>
          <p:nvPr/>
        </p:nvSpPr>
        <p:spPr bwMode="auto">
          <a:xfrm>
            <a:off x="5953434" y="1982637"/>
            <a:ext cx="6331855" cy="4269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Insights and relationships from Office graphs</a:t>
            </a:r>
          </a:p>
        </p:txBody>
      </p:sp>
      <p:sp>
        <p:nvSpPr>
          <p:cNvPr id="65" name="Title 5">
            <a:extLst>
              <a:ext uri="{FF2B5EF4-FFF2-40B4-BE49-F238E27FC236}">
                <a16:creationId xmlns:a16="http://schemas.microsoft.com/office/drawing/2014/main" id="{5DB7A8B9-5431-4A5B-AAE3-3E1C416253DE}"/>
              </a:ext>
            </a:extLst>
          </p:cNvPr>
          <p:cNvSpPr txBox="1">
            <a:spLocks/>
          </p:cNvSpPr>
          <p:nvPr/>
        </p:nvSpPr>
        <p:spPr>
          <a:xfrm>
            <a:off x="-125412" y="1794134"/>
            <a:ext cx="6078847" cy="1005383"/>
          </a:xfrm>
          <a:prstGeom prst="rect">
            <a:avLst/>
          </a:prstGeom>
          <a:solidFill>
            <a:srgbClr val="0078D7"/>
          </a:solidFill>
        </p:spPr>
        <p:txBody>
          <a:bodyPr vert="horz" wrap="square" lIns="146304" tIns="91440" rIns="146304" bIns="9144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itchFamily="34" charset="0"/>
              </a:defRPr>
            </a:lvl1pPr>
          </a:lstStyle>
          <a:p>
            <a:pPr marL="0" marR="0" lvl="0" indent="0" algn="ctr" defTabSz="93274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itchFamily="34" charset="0"/>
              </a:rPr>
              <a:t>HTTPS://GRAPH.MICROSOFT.COM/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AFC095-FFD1-4FB3-81C5-06F4D5061BE1}"/>
              </a:ext>
            </a:extLst>
          </p:cNvPr>
          <p:cNvCxnSpPr/>
          <p:nvPr/>
        </p:nvCxnSpPr>
        <p:spPr>
          <a:xfrm>
            <a:off x="2985263" y="2799517"/>
            <a:ext cx="0" cy="1297752"/>
          </a:xfrm>
          <a:prstGeom prst="straightConnector1">
            <a:avLst/>
          </a:prstGeom>
          <a:noFill/>
          <a:ln w="47625" cap="flat" cmpd="sng" algn="ctr">
            <a:solidFill>
              <a:srgbClr val="505050"/>
            </a:solidFill>
            <a:prstDash val="sysDash"/>
            <a:headEnd type="triangle" w="lg" len="med"/>
            <a:tailEnd type="none" w="med" len="med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5A77A-1AD2-4BA2-BABF-11B9989D553D}"/>
              </a:ext>
            </a:extLst>
          </p:cNvPr>
          <p:cNvSpPr/>
          <p:nvPr/>
        </p:nvSpPr>
        <p:spPr>
          <a:xfrm>
            <a:off x="6596764" y="2098168"/>
            <a:ext cx="5244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0000"/>
              </a:lnSpc>
              <a:spcBef>
                <a:spcPts val="1800"/>
              </a:spcBef>
              <a:defRPr/>
            </a:pPr>
            <a:r>
              <a:rPr lang="en-GB" sz="2000" kern="0" dirty="0">
                <a:solidFill>
                  <a:srgbClr val="353535"/>
                </a:solidFill>
                <a:latin typeface="Segoe UI Semilight"/>
                <a:ea typeface="Segoe UI Semibold" charset="0"/>
                <a:cs typeface="Segoe UI Semibold" charset="0"/>
              </a:rPr>
              <a:t>A </a:t>
            </a:r>
            <a:r>
              <a:rPr lang="en-GB" sz="2000" kern="0" dirty="0">
                <a:solidFill>
                  <a:srgbClr val="0078D7"/>
                </a:solidFill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unified</a:t>
            </a:r>
            <a:r>
              <a:rPr lang="en-GB" sz="2000" kern="0" dirty="0">
                <a:solidFill>
                  <a:srgbClr val="353535"/>
                </a:solidFill>
                <a:latin typeface="Segoe UI Semilight"/>
                <a:ea typeface="Segoe UI Semibold" charset="0"/>
                <a:cs typeface="Segoe UI Semibold" charset="0"/>
              </a:rPr>
              <a:t> REST API endpoint</a:t>
            </a:r>
            <a:endParaRPr lang="en-US" sz="2000" kern="0" dirty="0">
              <a:solidFill>
                <a:srgbClr val="353535"/>
              </a:solidFill>
              <a:latin typeface="Segoe UI Semilight"/>
              <a:ea typeface="Segoe UI Semibold" charset="0"/>
              <a:cs typeface="Segoe UI Semibold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Single resource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that proxies multiple Microsoft services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Allows for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easy traversal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of objects 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and relationships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Access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charset="0"/>
              </a:rPr>
              <a:t>data and intelligence 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Eliminates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the need to discover endpoints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Only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one OAuth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access token needed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Available as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charset="0"/>
              </a:rPr>
              <a:t>public API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95809E-3718-43EF-8212-BEC19363A0F2}"/>
              </a:ext>
            </a:extLst>
          </p:cNvPr>
          <p:cNvGrpSpPr/>
          <p:nvPr/>
        </p:nvGrpSpPr>
        <p:grpSpPr>
          <a:xfrm>
            <a:off x="1092997" y="4097269"/>
            <a:ext cx="4015281" cy="1472715"/>
            <a:chOff x="841321" y="4655087"/>
            <a:chExt cx="4015281" cy="1472715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B6BC3C2-06DD-4969-A3DD-1C04AA8AD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1616" y="4655087"/>
              <a:ext cx="1769020" cy="134213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A641B9A-78BD-47EA-8D05-74FB11991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2347" y="5123285"/>
              <a:ext cx="1744255" cy="1004517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8EBCA72-5DF0-429C-8467-A6B12AB05A93}"/>
                </a:ext>
              </a:extLst>
            </p:cNvPr>
            <p:cNvGrpSpPr/>
            <p:nvPr/>
          </p:nvGrpSpPr>
          <p:grpSpPr>
            <a:xfrm>
              <a:off x="841321" y="5238230"/>
              <a:ext cx="1427280" cy="889572"/>
              <a:chOff x="6838950" y="4087813"/>
              <a:chExt cx="1828801" cy="1139825"/>
            </a:xfrm>
          </p:grpSpPr>
          <p:sp>
            <p:nvSpPr>
              <p:cNvPr id="72" name="Freeform 19">
                <a:extLst>
                  <a:ext uri="{FF2B5EF4-FFF2-40B4-BE49-F238E27FC236}">
                    <a16:creationId xmlns:a16="http://schemas.microsoft.com/office/drawing/2014/main" id="{B115DBB0-C190-4830-8A98-1C520F309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588" y="4189413"/>
                <a:ext cx="1531938" cy="928687"/>
              </a:xfrm>
              <a:custGeom>
                <a:avLst/>
                <a:gdLst>
                  <a:gd name="T0" fmla="*/ 965 w 965"/>
                  <a:gd name="T1" fmla="*/ 585 h 585"/>
                  <a:gd name="T2" fmla="*/ 965 w 965"/>
                  <a:gd name="T3" fmla="*/ 585 h 585"/>
                  <a:gd name="T4" fmla="*/ 0 w 965"/>
                  <a:gd name="T5" fmla="*/ 585 h 585"/>
                  <a:gd name="T6" fmla="*/ 0 w 965"/>
                  <a:gd name="T7" fmla="*/ 0 h 585"/>
                  <a:gd name="T8" fmla="*/ 965 w 965"/>
                  <a:gd name="T9" fmla="*/ 0 h 585"/>
                  <a:gd name="T10" fmla="*/ 965 w 965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5" h="585">
                    <a:moveTo>
                      <a:pt x="965" y="585"/>
                    </a:moveTo>
                    <a:lnTo>
                      <a:pt x="965" y="585"/>
                    </a:lnTo>
                    <a:lnTo>
                      <a:pt x="0" y="585"/>
                    </a:lnTo>
                    <a:lnTo>
                      <a:pt x="0" y="0"/>
                    </a:lnTo>
                    <a:lnTo>
                      <a:pt x="965" y="0"/>
                    </a:lnTo>
                    <a:lnTo>
                      <a:pt x="965" y="585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20">
                <a:extLst>
                  <a:ext uri="{FF2B5EF4-FFF2-40B4-BE49-F238E27FC236}">
                    <a16:creationId xmlns:a16="http://schemas.microsoft.com/office/drawing/2014/main" id="{855DDDC2-A971-484C-871D-B08B61111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588" y="4189413"/>
                <a:ext cx="1531938" cy="928687"/>
              </a:xfrm>
              <a:custGeom>
                <a:avLst/>
                <a:gdLst>
                  <a:gd name="T0" fmla="*/ 965 w 965"/>
                  <a:gd name="T1" fmla="*/ 585 h 585"/>
                  <a:gd name="T2" fmla="*/ 965 w 965"/>
                  <a:gd name="T3" fmla="*/ 585 h 585"/>
                  <a:gd name="T4" fmla="*/ 0 w 965"/>
                  <a:gd name="T5" fmla="*/ 585 h 585"/>
                  <a:gd name="T6" fmla="*/ 0 w 965"/>
                  <a:gd name="T7" fmla="*/ 0 h 585"/>
                  <a:gd name="T8" fmla="*/ 965 w 965"/>
                  <a:gd name="T9" fmla="*/ 0 h 585"/>
                  <a:gd name="T10" fmla="*/ 965 w 965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5" h="585">
                    <a:moveTo>
                      <a:pt x="965" y="585"/>
                    </a:moveTo>
                    <a:lnTo>
                      <a:pt x="965" y="585"/>
                    </a:lnTo>
                    <a:lnTo>
                      <a:pt x="0" y="585"/>
                    </a:lnTo>
                    <a:lnTo>
                      <a:pt x="0" y="0"/>
                    </a:lnTo>
                    <a:lnTo>
                      <a:pt x="965" y="0"/>
                    </a:lnTo>
                    <a:lnTo>
                      <a:pt x="965" y="5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53650B49-08A5-4DB4-BA0D-CE326F1EA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3100" y="4481513"/>
                <a:ext cx="417513" cy="587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BD6266FC-F139-4A6B-A090-FE9A9B16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4481513"/>
                <a:ext cx="65088" cy="587375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Rectangle 23">
                <a:extLst>
                  <a:ext uri="{FF2B5EF4-FFF2-40B4-BE49-F238E27FC236}">
                    <a16:creationId xmlns:a16="http://schemas.microsoft.com/office/drawing/2014/main" id="{ADB3D431-0B29-481B-8926-B180DAE11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481513"/>
                <a:ext cx="388938" cy="152400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24">
                <a:extLst>
                  <a:ext uri="{FF2B5EF4-FFF2-40B4-BE49-F238E27FC236}">
                    <a16:creationId xmlns:a16="http://schemas.microsoft.com/office/drawing/2014/main" id="{4A819E2C-92DD-4701-8D12-FB9828E89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7250" y="4511675"/>
                <a:ext cx="74613" cy="71437"/>
              </a:xfrm>
              <a:custGeom>
                <a:avLst/>
                <a:gdLst>
                  <a:gd name="T0" fmla="*/ 15 w 29"/>
                  <a:gd name="T1" fmla="*/ 28 h 28"/>
                  <a:gd name="T2" fmla="*/ 0 w 29"/>
                  <a:gd name="T3" fmla="*/ 14 h 28"/>
                  <a:gd name="T4" fmla="*/ 15 w 29"/>
                  <a:gd name="T5" fmla="*/ 0 h 28"/>
                  <a:gd name="T6" fmla="*/ 29 w 29"/>
                  <a:gd name="T7" fmla="*/ 14 h 28"/>
                  <a:gd name="T8" fmla="*/ 15 w 29"/>
                  <a:gd name="T9" fmla="*/ 28 h 28"/>
                  <a:gd name="T10" fmla="*/ 15 w 29"/>
                  <a:gd name="T11" fmla="*/ 2 h 28"/>
                  <a:gd name="T12" fmla="*/ 3 w 29"/>
                  <a:gd name="T13" fmla="*/ 14 h 28"/>
                  <a:gd name="T14" fmla="*/ 15 w 29"/>
                  <a:gd name="T15" fmla="*/ 26 h 28"/>
                  <a:gd name="T16" fmla="*/ 27 w 29"/>
                  <a:gd name="T17" fmla="*/ 14 h 28"/>
                  <a:gd name="T18" fmla="*/ 15 w 29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15" y="28"/>
                    </a:move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  <a:cubicBezTo>
                      <a:pt x="29" y="22"/>
                      <a:pt x="23" y="28"/>
                      <a:pt x="15" y="28"/>
                    </a:cubicBezTo>
                    <a:close/>
                    <a:moveTo>
                      <a:pt x="15" y="2"/>
                    </a:moveTo>
                    <a:cubicBezTo>
                      <a:pt x="8" y="2"/>
                      <a:pt x="3" y="7"/>
                      <a:pt x="3" y="14"/>
                    </a:cubicBezTo>
                    <a:cubicBezTo>
                      <a:pt x="3" y="21"/>
                      <a:pt x="8" y="26"/>
                      <a:pt x="15" y="26"/>
                    </a:cubicBezTo>
                    <a:cubicBezTo>
                      <a:pt x="21" y="26"/>
                      <a:pt x="27" y="21"/>
                      <a:pt x="27" y="14"/>
                    </a:cubicBezTo>
                    <a:cubicBezTo>
                      <a:pt x="27" y="7"/>
                      <a:pt x="21" y="2"/>
                      <a:pt x="15" y="2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25">
                <a:extLst>
                  <a:ext uri="{FF2B5EF4-FFF2-40B4-BE49-F238E27FC236}">
                    <a16:creationId xmlns:a16="http://schemas.microsoft.com/office/drawing/2014/main" id="{E0F4DB25-CD28-4C54-8A9C-55663CBA4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824413"/>
                <a:ext cx="388938" cy="15240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Rectangle 26">
                <a:extLst>
                  <a:ext uri="{FF2B5EF4-FFF2-40B4-BE49-F238E27FC236}">
                    <a16:creationId xmlns:a16="http://schemas.microsoft.com/office/drawing/2014/main" id="{41758249-8921-49CC-93FA-FF186868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725988"/>
                <a:ext cx="388938" cy="6350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Rectangle 27">
                <a:extLst>
                  <a:ext uri="{FF2B5EF4-FFF2-40B4-BE49-F238E27FC236}">
                    <a16:creationId xmlns:a16="http://schemas.microsoft.com/office/drawing/2014/main" id="{E1D74515-1885-4594-9D54-992EBF23B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989513"/>
                <a:ext cx="47625" cy="523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Rectangle 28">
                <a:extLst>
                  <a:ext uri="{FF2B5EF4-FFF2-40B4-BE49-F238E27FC236}">
                    <a16:creationId xmlns:a16="http://schemas.microsoft.com/office/drawing/2014/main" id="{4FF9B17C-7D24-40A4-8401-3CD65B33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762500"/>
                <a:ext cx="30163" cy="285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Rectangle 29">
                <a:extLst>
                  <a:ext uri="{FF2B5EF4-FFF2-40B4-BE49-F238E27FC236}">
                    <a16:creationId xmlns:a16="http://schemas.microsoft.com/office/drawing/2014/main" id="{A184B3EA-12AE-4221-AD3B-7A0CE4A5F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667250"/>
                <a:ext cx="30163" cy="25400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Rectangle 30">
                <a:extLst>
                  <a:ext uri="{FF2B5EF4-FFF2-40B4-BE49-F238E27FC236}">
                    <a16:creationId xmlns:a16="http://schemas.microsoft.com/office/drawing/2014/main" id="{2C2490D7-C3FD-4C95-94CE-B34032FA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657725"/>
                <a:ext cx="76200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Rectangle 31">
                <a:extLst>
                  <a:ext uri="{FF2B5EF4-FFF2-40B4-BE49-F238E27FC236}">
                    <a16:creationId xmlns:a16="http://schemas.microsoft.com/office/drawing/2014/main" id="{61BB4901-5990-402F-A347-F8C7378C2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686300"/>
                <a:ext cx="187325" cy="142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Rectangle 32">
                <a:extLst>
                  <a:ext uri="{FF2B5EF4-FFF2-40B4-BE49-F238E27FC236}">
                    <a16:creationId xmlns:a16="http://schemas.microsoft.com/office/drawing/2014/main" id="{49E26337-72DA-4474-A4A5-EE83678A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754563"/>
                <a:ext cx="122238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Rectangle 33">
                <a:extLst>
                  <a:ext uri="{FF2B5EF4-FFF2-40B4-BE49-F238E27FC236}">
                    <a16:creationId xmlns:a16="http://schemas.microsoft.com/office/drawing/2014/main" id="{27301A57-7C47-4680-8B16-C3F033D93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783138"/>
                <a:ext cx="187325" cy="142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Rectangle 34">
                <a:extLst>
                  <a:ext uri="{FF2B5EF4-FFF2-40B4-BE49-F238E27FC236}">
                    <a16:creationId xmlns:a16="http://schemas.microsoft.com/office/drawing/2014/main" id="{7A3E7FBD-F11F-43AB-A10D-6867746F3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2638" y="4989513"/>
                <a:ext cx="77788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Rectangle 35">
                <a:extLst>
                  <a:ext uri="{FF2B5EF4-FFF2-40B4-BE49-F238E27FC236}">
                    <a16:creationId xmlns:a16="http://schemas.microsoft.com/office/drawing/2014/main" id="{80A93E7C-A6BB-404B-8AA2-36385FC76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2638" y="5018088"/>
                <a:ext cx="285750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Rectangle 36">
                <a:extLst>
                  <a:ext uri="{FF2B5EF4-FFF2-40B4-BE49-F238E27FC236}">
                    <a16:creationId xmlns:a16="http://schemas.microsoft.com/office/drawing/2014/main" id="{73AA6902-6D9B-4943-833F-3AD3D4FC9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2475" y="4600575"/>
                <a:ext cx="284163" cy="1587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Rectangle 37">
                <a:extLst>
                  <a:ext uri="{FF2B5EF4-FFF2-40B4-BE49-F238E27FC236}">
                    <a16:creationId xmlns:a16="http://schemas.microsoft.com/office/drawing/2014/main" id="{0101B4AF-6AD1-4545-8325-24D15ADA7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4573588"/>
                <a:ext cx="65088" cy="6032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Rectangle 38">
                <a:extLst>
                  <a:ext uri="{FF2B5EF4-FFF2-40B4-BE49-F238E27FC236}">
                    <a16:creationId xmlns:a16="http://schemas.microsoft.com/office/drawing/2014/main" id="{A20B47C0-E174-4FBB-BCD8-3BFCD3D22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516438"/>
                <a:ext cx="38100" cy="238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Rectangle 39">
                <a:extLst>
                  <a:ext uri="{FF2B5EF4-FFF2-40B4-BE49-F238E27FC236}">
                    <a16:creationId xmlns:a16="http://schemas.microsoft.com/office/drawing/2014/main" id="{44563A56-203F-408B-9DAD-EF017D542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665663"/>
                <a:ext cx="38100" cy="22225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Rectangle 40">
                <a:extLst>
                  <a:ext uri="{FF2B5EF4-FFF2-40B4-BE49-F238E27FC236}">
                    <a16:creationId xmlns:a16="http://schemas.microsoft.com/office/drawing/2014/main" id="{17A6481C-B039-44DB-B86F-857937458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732338"/>
                <a:ext cx="38100" cy="22225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7B721672-DD1E-4B70-8146-CB85BE3EB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0" y="4594225"/>
                <a:ext cx="481013" cy="185737"/>
              </a:xfrm>
              <a:custGeom>
                <a:avLst/>
                <a:gdLst>
                  <a:gd name="T0" fmla="*/ 0 w 188"/>
                  <a:gd name="T1" fmla="*/ 0 h 73"/>
                  <a:gd name="T2" fmla="*/ 1 w 188"/>
                  <a:gd name="T3" fmla="*/ 1 h 73"/>
                  <a:gd name="T4" fmla="*/ 45 w 188"/>
                  <a:gd name="T5" fmla="*/ 46 h 73"/>
                  <a:gd name="T6" fmla="*/ 143 w 188"/>
                  <a:gd name="T7" fmla="*/ 46 h 73"/>
                  <a:gd name="T8" fmla="*/ 188 w 188"/>
                  <a:gd name="T9" fmla="*/ 0 h 73"/>
                  <a:gd name="T10" fmla="*/ 0 w 188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7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72" y="73"/>
                      <a:pt x="116" y="73"/>
                      <a:pt x="143" y="46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0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140C38B9-706C-4549-9C1C-24E192027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24 h 24"/>
                  <a:gd name="T2" fmla="*/ 46 w 46"/>
                  <a:gd name="T3" fmla="*/ 24 h 24"/>
                  <a:gd name="T4" fmla="*/ 0 w 46"/>
                  <a:gd name="T5" fmla="*/ 0 h 24"/>
                  <a:gd name="T6" fmla="*/ 0 w 4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24"/>
                    </a:moveTo>
                    <a:lnTo>
                      <a:pt x="46" y="24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C8FFBCB3-386B-4733-BEA0-1B3233E78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24 h 24"/>
                  <a:gd name="T2" fmla="*/ 46 w 46"/>
                  <a:gd name="T3" fmla="*/ 24 h 24"/>
                  <a:gd name="T4" fmla="*/ 0 w 46"/>
                  <a:gd name="T5" fmla="*/ 0 h 24"/>
                  <a:gd name="T6" fmla="*/ 0 w 4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24"/>
                    </a:moveTo>
                    <a:lnTo>
                      <a:pt x="46" y="24"/>
                    </a:lnTo>
                    <a:lnTo>
                      <a:pt x="0" y="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051D9F90-80DA-406E-A7D5-E1C18CEDC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0 h 24"/>
                  <a:gd name="T2" fmla="*/ 46 w 46"/>
                  <a:gd name="T3" fmla="*/ 0 h 24"/>
                  <a:gd name="T4" fmla="*/ 0 w 46"/>
                  <a:gd name="T5" fmla="*/ 24 h 24"/>
                  <a:gd name="T6" fmla="*/ 0 w 46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lnTo>
                      <a:pt x="46" y="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544A69EF-F9F5-4FA6-BED5-6EB0D0EC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0 h 24"/>
                  <a:gd name="T2" fmla="*/ 46 w 46"/>
                  <a:gd name="T3" fmla="*/ 0 h 24"/>
                  <a:gd name="T4" fmla="*/ 0 w 46"/>
                  <a:gd name="T5" fmla="*/ 24 h 24"/>
                  <a:gd name="T6" fmla="*/ 0 w 46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lnTo>
                      <a:pt x="46" y="0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025B80EA-9447-4C84-9158-34FBDB3CF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175" y="4281488"/>
                <a:ext cx="468313" cy="534987"/>
              </a:xfrm>
              <a:custGeom>
                <a:avLst/>
                <a:gdLst>
                  <a:gd name="T0" fmla="*/ 183 w 183"/>
                  <a:gd name="T1" fmla="*/ 94 h 209"/>
                  <a:gd name="T2" fmla="*/ 157 w 183"/>
                  <a:gd name="T3" fmla="*/ 67 h 209"/>
                  <a:gd name="T4" fmla="*/ 130 w 183"/>
                  <a:gd name="T5" fmla="*/ 67 h 209"/>
                  <a:gd name="T6" fmla="*/ 130 w 183"/>
                  <a:gd name="T7" fmla="*/ 94 h 209"/>
                  <a:gd name="T8" fmla="*/ 133 w 183"/>
                  <a:gd name="T9" fmla="*/ 106 h 209"/>
                  <a:gd name="T10" fmla="*/ 121 w 183"/>
                  <a:gd name="T11" fmla="*/ 121 h 209"/>
                  <a:gd name="T12" fmla="*/ 0 w 183"/>
                  <a:gd name="T13" fmla="*/ 0 h 209"/>
                  <a:gd name="T14" fmla="*/ 0 w 183"/>
                  <a:gd name="T15" fmla="*/ 1 h 209"/>
                  <a:gd name="T16" fmla="*/ 0 w 183"/>
                  <a:gd name="T17" fmla="*/ 63 h 209"/>
                  <a:gd name="T18" fmla="*/ 69 w 183"/>
                  <a:gd name="T19" fmla="*/ 132 h 209"/>
                  <a:gd name="T20" fmla="*/ 112 w 183"/>
                  <a:gd name="T21" fmla="*/ 132 h 209"/>
                  <a:gd name="T22" fmla="*/ 54 w 183"/>
                  <a:gd name="T23" fmla="*/ 209 h 209"/>
                  <a:gd name="T24" fmla="*/ 55 w 183"/>
                  <a:gd name="T25" fmla="*/ 209 h 209"/>
                  <a:gd name="T26" fmla="*/ 103 w 183"/>
                  <a:gd name="T27" fmla="*/ 209 h 209"/>
                  <a:gd name="T28" fmla="*/ 113 w 183"/>
                  <a:gd name="T29" fmla="*/ 209 h 209"/>
                  <a:gd name="T30" fmla="*/ 113 w 183"/>
                  <a:gd name="T31" fmla="*/ 201 h 209"/>
                  <a:gd name="T32" fmla="*/ 157 w 183"/>
                  <a:gd name="T33" fmla="*/ 148 h 209"/>
                  <a:gd name="T34" fmla="*/ 157 w 183"/>
                  <a:gd name="T35" fmla="*/ 121 h 209"/>
                  <a:gd name="T36" fmla="*/ 183 w 183"/>
                  <a:gd name="T37" fmla="*/ 9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209">
                    <a:moveTo>
                      <a:pt x="183" y="94"/>
                    </a:moveTo>
                    <a:cubicBezTo>
                      <a:pt x="183" y="79"/>
                      <a:pt x="171" y="67"/>
                      <a:pt x="157" y="67"/>
                    </a:cubicBezTo>
                    <a:cubicBezTo>
                      <a:pt x="130" y="67"/>
                      <a:pt x="130" y="67"/>
                      <a:pt x="130" y="67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8"/>
                      <a:pt x="131" y="102"/>
                      <a:pt x="133" y="106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102"/>
                      <a:pt x="31" y="132"/>
                      <a:pt x="69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54" y="209"/>
                      <a:pt x="54" y="209"/>
                      <a:pt x="54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103" y="209"/>
                      <a:pt x="103" y="209"/>
                      <a:pt x="103" y="209"/>
                    </a:cubicBezTo>
                    <a:cubicBezTo>
                      <a:pt x="107" y="209"/>
                      <a:pt x="110" y="209"/>
                      <a:pt x="113" y="209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3" y="175"/>
                      <a:pt x="132" y="153"/>
                      <a:pt x="157" y="148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72" y="120"/>
                      <a:pt x="183" y="109"/>
                      <a:pt x="183" y="94"/>
                    </a:cubicBezTo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0F6921DE-1AC8-42F2-BBB0-4B9863DA1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175" y="4816475"/>
                <a:ext cx="134938" cy="138112"/>
              </a:xfrm>
              <a:custGeom>
                <a:avLst/>
                <a:gdLst>
                  <a:gd name="T0" fmla="*/ 0 w 53"/>
                  <a:gd name="T1" fmla="*/ 54 h 54"/>
                  <a:gd name="T2" fmla="*/ 25 w 53"/>
                  <a:gd name="T3" fmla="*/ 54 h 54"/>
                  <a:gd name="T4" fmla="*/ 53 w 53"/>
                  <a:gd name="T5" fmla="*/ 26 h 54"/>
                  <a:gd name="T6" fmla="*/ 53 w 53"/>
                  <a:gd name="T7" fmla="*/ 0 h 54"/>
                  <a:gd name="T8" fmla="*/ 0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0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41" y="54"/>
                      <a:pt x="53" y="41"/>
                      <a:pt x="53" y="26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0" y="54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E26EB444-4F1D-491B-8DEF-2170888CA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100" y="4660900"/>
                <a:ext cx="112713" cy="155575"/>
              </a:xfrm>
              <a:custGeom>
                <a:avLst/>
                <a:gdLst>
                  <a:gd name="T0" fmla="*/ 44 w 44"/>
                  <a:gd name="T1" fmla="*/ 7 h 61"/>
                  <a:gd name="T2" fmla="*/ 44 w 44"/>
                  <a:gd name="T3" fmla="*/ 0 h 61"/>
                  <a:gd name="T4" fmla="*/ 0 w 44"/>
                  <a:gd name="T5" fmla="*/ 53 h 61"/>
                  <a:gd name="T6" fmla="*/ 0 w 44"/>
                  <a:gd name="T7" fmla="*/ 61 h 61"/>
                  <a:gd name="T8" fmla="*/ 44 w 44"/>
                  <a:gd name="T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1">
                    <a:moveTo>
                      <a:pt x="44" y="7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19" y="5"/>
                      <a:pt x="0" y="27"/>
                      <a:pt x="0" y="5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5" y="56"/>
                      <a:pt x="44" y="34"/>
                      <a:pt x="4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9">
                <a:extLst>
                  <a:ext uri="{FF2B5EF4-FFF2-40B4-BE49-F238E27FC236}">
                    <a16:creationId xmlns:a16="http://schemas.microsoft.com/office/drawing/2014/main" id="{E95B5288-C842-4630-A0D7-C1FFBB305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450" y="4508500"/>
                <a:ext cx="17463" cy="20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0">
                <a:extLst>
                  <a:ext uri="{FF2B5EF4-FFF2-40B4-BE49-F238E27FC236}">
                    <a16:creationId xmlns:a16="http://schemas.microsoft.com/office/drawing/2014/main" id="{FC3A940B-DA22-4D89-8A5C-E4398DAC5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450" y="4508500"/>
                <a:ext cx="17463" cy="20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Rectangle 51">
                <a:extLst>
                  <a:ext uri="{FF2B5EF4-FFF2-40B4-BE49-F238E27FC236}">
                    <a16:creationId xmlns:a16="http://schemas.microsoft.com/office/drawing/2014/main" id="{9ACB7682-202B-46F0-B2E3-DA2186186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5059363"/>
                <a:ext cx="1531938" cy="63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Rectangle 52">
                <a:extLst>
                  <a:ext uri="{FF2B5EF4-FFF2-40B4-BE49-F238E27FC236}">
                    <a16:creationId xmlns:a16="http://schemas.microsoft.com/office/drawing/2014/main" id="{1F795A81-20A5-4A09-A502-88B1FDFA3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5059363"/>
                <a:ext cx="388938" cy="6350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53">
                <a:extLst>
                  <a:ext uri="{FF2B5EF4-FFF2-40B4-BE49-F238E27FC236}">
                    <a16:creationId xmlns:a16="http://schemas.microsoft.com/office/drawing/2014/main" id="{8CFB9386-D094-4B9F-88C9-191CD4396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088" y="5073650"/>
                <a:ext cx="33338" cy="33337"/>
              </a:xfrm>
              <a:prstGeom prst="ellipse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54">
                <a:extLst>
                  <a:ext uri="{FF2B5EF4-FFF2-40B4-BE49-F238E27FC236}">
                    <a16:creationId xmlns:a16="http://schemas.microsoft.com/office/drawing/2014/main" id="{FF2226FE-47A6-4F83-9B84-159E849CE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950" y="5073650"/>
                <a:ext cx="36513" cy="33337"/>
              </a:xfrm>
              <a:prstGeom prst="ellipse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Rectangle 55">
                <a:extLst>
                  <a:ext uri="{FF2B5EF4-FFF2-40B4-BE49-F238E27FC236}">
                    <a16:creationId xmlns:a16="http://schemas.microsoft.com/office/drawing/2014/main" id="{0EAC16F5-1978-4CE7-BB0F-8B0A00B4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7463" y="5073650"/>
                <a:ext cx="41275" cy="33337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Rectangle 56">
                <a:extLst>
                  <a:ext uri="{FF2B5EF4-FFF2-40B4-BE49-F238E27FC236}">
                    <a16:creationId xmlns:a16="http://schemas.microsoft.com/office/drawing/2014/main" id="{2123B539-0F95-4ADB-8EDF-5155AF92C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3188" y="5073650"/>
                <a:ext cx="38100" cy="333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57">
                <a:extLst>
                  <a:ext uri="{FF2B5EF4-FFF2-40B4-BE49-F238E27FC236}">
                    <a16:creationId xmlns:a16="http://schemas.microsoft.com/office/drawing/2014/main" id="{50E947CD-5C58-48B0-8A98-A34571AFC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5072063"/>
                <a:ext cx="34925" cy="38100"/>
              </a:xfrm>
              <a:custGeom>
                <a:avLst/>
                <a:gdLst>
                  <a:gd name="T0" fmla="*/ 22 w 22"/>
                  <a:gd name="T1" fmla="*/ 0 h 24"/>
                  <a:gd name="T2" fmla="*/ 0 w 22"/>
                  <a:gd name="T3" fmla="*/ 5 h 24"/>
                  <a:gd name="T4" fmla="*/ 0 w 22"/>
                  <a:gd name="T5" fmla="*/ 21 h 24"/>
                  <a:gd name="T6" fmla="*/ 22 w 22"/>
                  <a:gd name="T7" fmla="*/ 24 h 24"/>
                  <a:gd name="T8" fmla="*/ 22 w 22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0"/>
                    </a:moveTo>
                    <a:lnTo>
                      <a:pt x="0" y="5"/>
                    </a:lnTo>
                    <a:lnTo>
                      <a:pt x="0" y="21"/>
                    </a:lnTo>
                    <a:lnTo>
                      <a:pt x="22" y="2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58">
                <a:extLst>
                  <a:ext uri="{FF2B5EF4-FFF2-40B4-BE49-F238E27FC236}">
                    <a16:creationId xmlns:a16="http://schemas.microsoft.com/office/drawing/2014/main" id="{90B47B67-7614-4D70-8584-6FE51EC94B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6888" y="4097338"/>
                <a:ext cx="1812925" cy="1122362"/>
              </a:xfrm>
              <a:custGeom>
                <a:avLst/>
                <a:gdLst>
                  <a:gd name="T0" fmla="*/ 708 w 708"/>
                  <a:gd name="T1" fmla="*/ 429 h 439"/>
                  <a:gd name="T2" fmla="*/ 698 w 708"/>
                  <a:gd name="T3" fmla="*/ 439 h 439"/>
                  <a:gd name="T4" fmla="*/ 10 w 708"/>
                  <a:gd name="T5" fmla="*/ 439 h 439"/>
                  <a:gd name="T6" fmla="*/ 0 w 708"/>
                  <a:gd name="T7" fmla="*/ 429 h 439"/>
                  <a:gd name="T8" fmla="*/ 0 w 708"/>
                  <a:gd name="T9" fmla="*/ 10 h 439"/>
                  <a:gd name="T10" fmla="*/ 10 w 708"/>
                  <a:gd name="T11" fmla="*/ 0 h 439"/>
                  <a:gd name="T12" fmla="*/ 698 w 708"/>
                  <a:gd name="T13" fmla="*/ 0 h 439"/>
                  <a:gd name="T14" fmla="*/ 708 w 708"/>
                  <a:gd name="T15" fmla="*/ 10 h 439"/>
                  <a:gd name="T16" fmla="*/ 708 w 708"/>
                  <a:gd name="T17" fmla="*/ 429 h 439"/>
                  <a:gd name="T18" fmla="*/ 653 w 708"/>
                  <a:gd name="T19" fmla="*/ 399 h 439"/>
                  <a:gd name="T20" fmla="*/ 653 w 708"/>
                  <a:gd name="T21" fmla="*/ 36 h 439"/>
                  <a:gd name="T22" fmla="*/ 55 w 708"/>
                  <a:gd name="T23" fmla="*/ 36 h 439"/>
                  <a:gd name="T24" fmla="*/ 55 w 708"/>
                  <a:gd name="T25" fmla="*/ 399 h 439"/>
                  <a:gd name="T26" fmla="*/ 653 w 708"/>
                  <a:gd name="T27" fmla="*/ 399 h 439"/>
                  <a:gd name="T28" fmla="*/ 653 w 708"/>
                  <a:gd name="T29" fmla="*/ 39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8" h="439">
                    <a:moveTo>
                      <a:pt x="708" y="429"/>
                    </a:moveTo>
                    <a:cubicBezTo>
                      <a:pt x="708" y="434"/>
                      <a:pt x="703" y="439"/>
                      <a:pt x="698" y="439"/>
                    </a:cubicBezTo>
                    <a:cubicBezTo>
                      <a:pt x="10" y="439"/>
                      <a:pt x="10" y="439"/>
                      <a:pt x="10" y="439"/>
                    </a:cubicBezTo>
                    <a:cubicBezTo>
                      <a:pt x="5" y="439"/>
                      <a:pt x="0" y="434"/>
                      <a:pt x="0" y="42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698" y="0"/>
                      <a:pt x="698" y="0"/>
                      <a:pt x="698" y="0"/>
                    </a:cubicBezTo>
                    <a:cubicBezTo>
                      <a:pt x="703" y="0"/>
                      <a:pt x="708" y="4"/>
                      <a:pt x="708" y="10"/>
                    </a:cubicBezTo>
                    <a:cubicBezTo>
                      <a:pt x="708" y="429"/>
                      <a:pt x="708" y="429"/>
                      <a:pt x="708" y="429"/>
                    </a:cubicBezTo>
                    <a:moveTo>
                      <a:pt x="653" y="399"/>
                    </a:moveTo>
                    <a:cubicBezTo>
                      <a:pt x="653" y="36"/>
                      <a:pt x="653" y="36"/>
                      <a:pt x="653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99"/>
                      <a:pt x="55" y="399"/>
                      <a:pt x="55" y="399"/>
                    </a:cubicBezTo>
                    <a:cubicBezTo>
                      <a:pt x="653" y="399"/>
                      <a:pt x="653" y="399"/>
                      <a:pt x="653" y="399"/>
                    </a:cubicBezTo>
                    <a:cubicBezTo>
                      <a:pt x="653" y="399"/>
                      <a:pt x="653" y="399"/>
                      <a:pt x="653" y="39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59">
                <a:extLst>
                  <a:ext uri="{FF2B5EF4-FFF2-40B4-BE49-F238E27FC236}">
                    <a16:creationId xmlns:a16="http://schemas.microsoft.com/office/drawing/2014/main" id="{D4A5D4AD-D462-494E-8AF5-0A46498C8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60">
                <a:extLst>
                  <a:ext uri="{FF2B5EF4-FFF2-40B4-BE49-F238E27FC236}">
                    <a16:creationId xmlns:a16="http://schemas.microsoft.com/office/drawing/2014/main" id="{E0B670C2-E072-4816-9375-906EF0C84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61">
                <a:extLst>
                  <a:ext uri="{FF2B5EF4-FFF2-40B4-BE49-F238E27FC236}">
                    <a16:creationId xmlns:a16="http://schemas.microsoft.com/office/drawing/2014/main" id="{3E813101-4376-4A02-8532-5D30EDB8E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62">
                <a:extLst>
                  <a:ext uri="{FF2B5EF4-FFF2-40B4-BE49-F238E27FC236}">
                    <a16:creationId xmlns:a16="http://schemas.microsoft.com/office/drawing/2014/main" id="{2E9BD523-C627-49EE-BE70-C0277726D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63">
                <a:extLst>
                  <a:ext uri="{FF2B5EF4-FFF2-40B4-BE49-F238E27FC236}">
                    <a16:creationId xmlns:a16="http://schemas.microsoft.com/office/drawing/2014/main" id="{6D7C7B1A-27D7-4C56-AD6E-492B53A30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8950" y="4087813"/>
                <a:ext cx="1828800" cy="1139825"/>
              </a:xfrm>
              <a:custGeom>
                <a:avLst/>
                <a:gdLst>
                  <a:gd name="T0" fmla="*/ 701 w 714"/>
                  <a:gd name="T1" fmla="*/ 446 h 446"/>
                  <a:gd name="T2" fmla="*/ 13 w 714"/>
                  <a:gd name="T3" fmla="*/ 446 h 446"/>
                  <a:gd name="T4" fmla="*/ 0 w 714"/>
                  <a:gd name="T5" fmla="*/ 433 h 446"/>
                  <a:gd name="T6" fmla="*/ 0 w 714"/>
                  <a:gd name="T7" fmla="*/ 14 h 446"/>
                  <a:gd name="T8" fmla="*/ 13 w 714"/>
                  <a:gd name="T9" fmla="*/ 0 h 446"/>
                  <a:gd name="T10" fmla="*/ 701 w 714"/>
                  <a:gd name="T11" fmla="*/ 0 h 446"/>
                  <a:gd name="T12" fmla="*/ 714 w 714"/>
                  <a:gd name="T13" fmla="*/ 14 h 446"/>
                  <a:gd name="T14" fmla="*/ 714 w 714"/>
                  <a:gd name="T15" fmla="*/ 433 h 446"/>
                  <a:gd name="T16" fmla="*/ 701 w 714"/>
                  <a:gd name="T17" fmla="*/ 446 h 446"/>
                  <a:gd name="T18" fmla="*/ 13 w 714"/>
                  <a:gd name="T19" fmla="*/ 7 h 446"/>
                  <a:gd name="T20" fmla="*/ 7 w 714"/>
                  <a:gd name="T21" fmla="*/ 14 h 446"/>
                  <a:gd name="T22" fmla="*/ 7 w 714"/>
                  <a:gd name="T23" fmla="*/ 433 h 446"/>
                  <a:gd name="T24" fmla="*/ 13 w 714"/>
                  <a:gd name="T25" fmla="*/ 439 h 446"/>
                  <a:gd name="T26" fmla="*/ 701 w 714"/>
                  <a:gd name="T27" fmla="*/ 439 h 446"/>
                  <a:gd name="T28" fmla="*/ 707 w 714"/>
                  <a:gd name="T29" fmla="*/ 433 h 446"/>
                  <a:gd name="T30" fmla="*/ 707 w 714"/>
                  <a:gd name="T31" fmla="*/ 14 h 446"/>
                  <a:gd name="T32" fmla="*/ 701 w 714"/>
                  <a:gd name="T33" fmla="*/ 7 h 446"/>
                  <a:gd name="T34" fmla="*/ 13 w 714"/>
                  <a:gd name="T35" fmla="*/ 7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4" h="446">
                    <a:moveTo>
                      <a:pt x="701" y="446"/>
                    </a:moveTo>
                    <a:cubicBezTo>
                      <a:pt x="13" y="446"/>
                      <a:pt x="13" y="446"/>
                      <a:pt x="13" y="446"/>
                    </a:cubicBezTo>
                    <a:cubicBezTo>
                      <a:pt x="6" y="446"/>
                      <a:pt x="0" y="440"/>
                      <a:pt x="0" y="43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8" y="0"/>
                      <a:pt x="714" y="7"/>
                      <a:pt x="714" y="14"/>
                    </a:cubicBezTo>
                    <a:cubicBezTo>
                      <a:pt x="714" y="433"/>
                      <a:pt x="714" y="433"/>
                      <a:pt x="714" y="433"/>
                    </a:cubicBezTo>
                    <a:cubicBezTo>
                      <a:pt x="714" y="440"/>
                      <a:pt x="708" y="446"/>
                      <a:pt x="701" y="446"/>
                    </a:cubicBezTo>
                    <a:moveTo>
                      <a:pt x="13" y="7"/>
                    </a:moveTo>
                    <a:cubicBezTo>
                      <a:pt x="10" y="7"/>
                      <a:pt x="7" y="10"/>
                      <a:pt x="7" y="14"/>
                    </a:cubicBezTo>
                    <a:cubicBezTo>
                      <a:pt x="7" y="433"/>
                      <a:pt x="7" y="433"/>
                      <a:pt x="7" y="433"/>
                    </a:cubicBezTo>
                    <a:cubicBezTo>
                      <a:pt x="7" y="436"/>
                      <a:pt x="10" y="439"/>
                      <a:pt x="13" y="439"/>
                    </a:cubicBezTo>
                    <a:cubicBezTo>
                      <a:pt x="701" y="439"/>
                      <a:pt x="701" y="439"/>
                      <a:pt x="701" y="439"/>
                    </a:cubicBezTo>
                    <a:cubicBezTo>
                      <a:pt x="704" y="439"/>
                      <a:pt x="707" y="436"/>
                      <a:pt x="707" y="433"/>
                    </a:cubicBezTo>
                    <a:cubicBezTo>
                      <a:pt x="707" y="14"/>
                      <a:pt x="707" y="14"/>
                      <a:pt x="707" y="14"/>
                    </a:cubicBezTo>
                    <a:cubicBezTo>
                      <a:pt x="707" y="10"/>
                      <a:pt x="704" y="7"/>
                      <a:pt x="701" y="7"/>
                    </a:cubicBez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64">
                <a:extLst>
                  <a:ext uri="{FF2B5EF4-FFF2-40B4-BE49-F238E27FC236}">
                    <a16:creationId xmlns:a16="http://schemas.microsoft.com/office/drawing/2014/main" id="{BEA6A8F7-8AB3-4274-984A-570DC9CF2B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1900" y="4105275"/>
                <a:ext cx="1068388" cy="1063625"/>
              </a:xfrm>
              <a:custGeom>
                <a:avLst/>
                <a:gdLst>
                  <a:gd name="T0" fmla="*/ 405 w 417"/>
                  <a:gd name="T1" fmla="*/ 230 h 416"/>
                  <a:gd name="T2" fmla="*/ 378 w 417"/>
                  <a:gd name="T3" fmla="*/ 226 h 416"/>
                  <a:gd name="T4" fmla="*/ 378 w 417"/>
                  <a:gd name="T5" fmla="*/ 208 h 416"/>
                  <a:gd name="T6" fmla="*/ 405 w 417"/>
                  <a:gd name="T7" fmla="*/ 203 h 416"/>
                  <a:gd name="T8" fmla="*/ 405 w 417"/>
                  <a:gd name="T9" fmla="*/ 230 h 416"/>
                  <a:gd name="T10" fmla="*/ 411 w 417"/>
                  <a:gd name="T11" fmla="*/ 0 h 416"/>
                  <a:gd name="T12" fmla="*/ 0 w 417"/>
                  <a:gd name="T13" fmla="*/ 0 h 416"/>
                  <a:gd name="T14" fmla="*/ 33 w 417"/>
                  <a:gd name="T15" fmla="*/ 33 h 416"/>
                  <a:gd name="T16" fmla="*/ 366 w 417"/>
                  <a:gd name="T17" fmla="*/ 33 h 416"/>
                  <a:gd name="T18" fmla="*/ 366 w 417"/>
                  <a:gd name="T19" fmla="*/ 365 h 416"/>
                  <a:gd name="T20" fmla="*/ 417 w 417"/>
                  <a:gd name="T21" fmla="*/ 416 h 416"/>
                  <a:gd name="T22" fmla="*/ 417 w 417"/>
                  <a:gd name="T23" fmla="*/ 7 h 416"/>
                  <a:gd name="T24" fmla="*/ 411 w 417"/>
                  <a:gd name="T25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7" h="416">
                    <a:moveTo>
                      <a:pt x="405" y="230"/>
                    </a:moveTo>
                    <a:cubicBezTo>
                      <a:pt x="378" y="226"/>
                      <a:pt x="378" y="226"/>
                      <a:pt x="378" y="226"/>
                    </a:cubicBezTo>
                    <a:cubicBezTo>
                      <a:pt x="378" y="208"/>
                      <a:pt x="378" y="208"/>
                      <a:pt x="378" y="208"/>
                    </a:cubicBezTo>
                    <a:cubicBezTo>
                      <a:pt x="405" y="203"/>
                      <a:pt x="405" y="203"/>
                      <a:pt x="405" y="203"/>
                    </a:cubicBezTo>
                    <a:cubicBezTo>
                      <a:pt x="405" y="230"/>
                      <a:pt x="405" y="230"/>
                      <a:pt x="405" y="230"/>
                    </a:cubicBezTo>
                    <a:moveTo>
                      <a:pt x="4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66" y="33"/>
                      <a:pt x="366" y="33"/>
                      <a:pt x="366" y="33"/>
                    </a:cubicBezTo>
                    <a:cubicBezTo>
                      <a:pt x="366" y="365"/>
                      <a:pt x="366" y="365"/>
                      <a:pt x="366" y="365"/>
                    </a:cubicBezTo>
                    <a:cubicBezTo>
                      <a:pt x="417" y="416"/>
                      <a:pt x="417" y="416"/>
                      <a:pt x="417" y="416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7" y="3"/>
                      <a:pt x="414" y="0"/>
                      <a:pt x="41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65">
                <a:extLst>
                  <a:ext uri="{FF2B5EF4-FFF2-40B4-BE49-F238E27FC236}">
                    <a16:creationId xmlns:a16="http://schemas.microsoft.com/office/drawing/2014/main" id="{E13F8256-C9AF-47AD-B124-FDEC6B588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4438" y="4087813"/>
                <a:ext cx="1103313" cy="1098550"/>
              </a:xfrm>
              <a:custGeom>
                <a:avLst/>
                <a:gdLst>
                  <a:gd name="T0" fmla="*/ 418 w 431"/>
                  <a:gd name="T1" fmla="*/ 0 h 430"/>
                  <a:gd name="T2" fmla="*/ 0 w 431"/>
                  <a:gd name="T3" fmla="*/ 0 h 430"/>
                  <a:gd name="T4" fmla="*/ 7 w 431"/>
                  <a:gd name="T5" fmla="*/ 7 h 430"/>
                  <a:gd name="T6" fmla="*/ 418 w 431"/>
                  <a:gd name="T7" fmla="*/ 7 h 430"/>
                  <a:gd name="T8" fmla="*/ 424 w 431"/>
                  <a:gd name="T9" fmla="*/ 14 h 430"/>
                  <a:gd name="T10" fmla="*/ 424 w 431"/>
                  <a:gd name="T11" fmla="*/ 423 h 430"/>
                  <a:gd name="T12" fmla="*/ 431 w 431"/>
                  <a:gd name="T13" fmla="*/ 430 h 430"/>
                  <a:gd name="T14" fmla="*/ 431 w 431"/>
                  <a:gd name="T15" fmla="*/ 14 h 430"/>
                  <a:gd name="T16" fmla="*/ 418 w 431"/>
                  <a:gd name="T17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1" h="430">
                    <a:moveTo>
                      <a:pt x="4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418" y="7"/>
                      <a:pt x="418" y="7"/>
                      <a:pt x="418" y="7"/>
                    </a:cubicBezTo>
                    <a:cubicBezTo>
                      <a:pt x="421" y="7"/>
                      <a:pt x="424" y="10"/>
                      <a:pt x="424" y="14"/>
                    </a:cubicBezTo>
                    <a:cubicBezTo>
                      <a:pt x="424" y="423"/>
                      <a:pt x="424" y="423"/>
                      <a:pt x="424" y="423"/>
                    </a:cubicBezTo>
                    <a:cubicBezTo>
                      <a:pt x="431" y="430"/>
                      <a:pt x="431" y="430"/>
                      <a:pt x="431" y="430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431" y="7"/>
                      <a:pt x="425" y="0"/>
                      <a:pt x="418" y="0"/>
                    </a:cubicBezTo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66">
                <a:extLst>
                  <a:ext uri="{FF2B5EF4-FFF2-40B4-BE49-F238E27FC236}">
                    <a16:creationId xmlns:a16="http://schemas.microsoft.com/office/drawing/2014/main" id="{91B9B6D7-BCB9-4611-84B4-934C85BD4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038" y="4189413"/>
                <a:ext cx="852488" cy="849312"/>
              </a:xfrm>
              <a:custGeom>
                <a:avLst/>
                <a:gdLst>
                  <a:gd name="T0" fmla="*/ 333 w 333"/>
                  <a:gd name="T1" fmla="*/ 0 h 332"/>
                  <a:gd name="T2" fmla="*/ 0 w 333"/>
                  <a:gd name="T3" fmla="*/ 0 h 332"/>
                  <a:gd name="T4" fmla="*/ 113 w 333"/>
                  <a:gd name="T5" fmla="*/ 113 h 332"/>
                  <a:gd name="T6" fmla="*/ 113 w 333"/>
                  <a:gd name="T7" fmla="*/ 103 h 332"/>
                  <a:gd name="T8" fmla="*/ 140 w 333"/>
                  <a:gd name="T9" fmla="*/ 103 h 332"/>
                  <a:gd name="T10" fmla="*/ 166 w 333"/>
                  <a:gd name="T11" fmla="*/ 130 h 332"/>
                  <a:gd name="T12" fmla="*/ 188 w 333"/>
                  <a:gd name="T13" fmla="*/ 130 h 332"/>
                  <a:gd name="T14" fmla="*/ 173 w 333"/>
                  <a:gd name="T15" fmla="*/ 137 h 332"/>
                  <a:gd name="T16" fmla="*/ 188 w 333"/>
                  <a:gd name="T17" fmla="*/ 145 h 332"/>
                  <a:gd name="T18" fmla="*/ 162 w 333"/>
                  <a:gd name="T19" fmla="*/ 145 h 332"/>
                  <a:gd name="T20" fmla="*/ 153 w 333"/>
                  <a:gd name="T21" fmla="*/ 153 h 332"/>
                  <a:gd name="T22" fmla="*/ 333 w 333"/>
                  <a:gd name="T23" fmla="*/ 332 h 332"/>
                  <a:gd name="T24" fmla="*/ 333 w 333"/>
                  <a:gd name="T25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332">
                    <a:moveTo>
                      <a:pt x="33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103"/>
                      <a:pt x="113" y="103"/>
                      <a:pt x="113" y="103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154" y="103"/>
                      <a:pt x="166" y="115"/>
                      <a:pt x="166" y="130"/>
                    </a:cubicBezTo>
                    <a:cubicBezTo>
                      <a:pt x="188" y="130"/>
                      <a:pt x="188" y="130"/>
                      <a:pt x="188" y="130"/>
                    </a:cubicBezTo>
                    <a:cubicBezTo>
                      <a:pt x="173" y="137"/>
                      <a:pt x="173" y="137"/>
                      <a:pt x="173" y="137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0" y="148"/>
                      <a:pt x="157" y="151"/>
                      <a:pt x="153" y="153"/>
                    </a:cubicBezTo>
                    <a:cubicBezTo>
                      <a:pt x="333" y="332"/>
                      <a:pt x="333" y="332"/>
                      <a:pt x="333" y="332"/>
                    </a:cubicBezTo>
                    <a:cubicBezTo>
                      <a:pt x="333" y="0"/>
                      <a:pt x="333" y="0"/>
                      <a:pt x="333" y="0"/>
                    </a:cubicBezTo>
                  </a:path>
                </a:pathLst>
              </a:custGeom>
              <a:solidFill>
                <a:srgbClr val="339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67">
                <a:extLst>
                  <a:ext uri="{FF2B5EF4-FFF2-40B4-BE49-F238E27FC236}">
                    <a16:creationId xmlns:a16="http://schemas.microsoft.com/office/drawing/2014/main" id="{CB6B9F80-809E-4460-8AE8-5BA7B0B82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0375" y="4540250"/>
                <a:ext cx="66675" cy="20637"/>
              </a:xfrm>
              <a:custGeom>
                <a:avLst/>
                <a:gdLst>
                  <a:gd name="T0" fmla="*/ 11 w 26"/>
                  <a:gd name="T1" fmla="*/ 0 h 8"/>
                  <a:gd name="T2" fmla="*/ 1 w 26"/>
                  <a:gd name="T3" fmla="*/ 5 h 8"/>
                  <a:gd name="T4" fmla="*/ 0 w 26"/>
                  <a:gd name="T5" fmla="*/ 8 h 8"/>
                  <a:gd name="T6" fmla="*/ 26 w 26"/>
                  <a:gd name="T7" fmla="*/ 8 h 8"/>
                  <a:gd name="T8" fmla="*/ 11 w 2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">
                    <a:moveTo>
                      <a:pt x="11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A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68">
                <a:extLst>
                  <a:ext uri="{FF2B5EF4-FFF2-40B4-BE49-F238E27FC236}">
                    <a16:creationId xmlns:a16="http://schemas.microsoft.com/office/drawing/2014/main" id="{9687B0EC-AEBF-4035-A004-63B48F47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3550" y="4522788"/>
                <a:ext cx="63500" cy="30162"/>
              </a:xfrm>
              <a:custGeom>
                <a:avLst/>
                <a:gdLst>
                  <a:gd name="T0" fmla="*/ 25 w 25"/>
                  <a:gd name="T1" fmla="*/ 0 h 12"/>
                  <a:gd name="T2" fmla="*/ 3 w 25"/>
                  <a:gd name="T3" fmla="*/ 0 h 12"/>
                  <a:gd name="T4" fmla="*/ 3 w 25"/>
                  <a:gd name="T5" fmla="*/ 0 h 12"/>
                  <a:gd name="T6" fmla="*/ 0 w 25"/>
                  <a:gd name="T7" fmla="*/ 12 h 12"/>
                  <a:gd name="T8" fmla="*/ 10 w 25"/>
                  <a:gd name="T9" fmla="*/ 7 h 12"/>
                  <a:gd name="T10" fmla="*/ 25 w 25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2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5"/>
                      <a:pt x="2" y="9"/>
                      <a:pt x="0" y="12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C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69">
                <a:extLst>
                  <a:ext uri="{FF2B5EF4-FFF2-40B4-BE49-F238E27FC236}">
                    <a16:creationId xmlns:a16="http://schemas.microsoft.com/office/drawing/2014/main" id="{BC39E72B-C57C-4FB3-95AD-325F813A4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4963" y="4452938"/>
                <a:ext cx="136525" cy="128587"/>
              </a:xfrm>
              <a:custGeom>
                <a:avLst/>
                <a:gdLst>
                  <a:gd name="T0" fmla="*/ 38 w 53"/>
                  <a:gd name="T1" fmla="*/ 30 h 50"/>
                  <a:gd name="T2" fmla="*/ 35 w 53"/>
                  <a:gd name="T3" fmla="*/ 26 h 50"/>
                  <a:gd name="T4" fmla="*/ 38 w 53"/>
                  <a:gd name="T5" fmla="*/ 22 h 50"/>
                  <a:gd name="T6" fmla="*/ 42 w 53"/>
                  <a:gd name="T7" fmla="*/ 26 h 50"/>
                  <a:gd name="T8" fmla="*/ 38 w 53"/>
                  <a:gd name="T9" fmla="*/ 30 h 50"/>
                  <a:gd name="T10" fmla="*/ 27 w 53"/>
                  <a:gd name="T11" fmla="*/ 0 h 50"/>
                  <a:gd name="T12" fmla="*/ 0 w 53"/>
                  <a:gd name="T13" fmla="*/ 0 h 50"/>
                  <a:gd name="T14" fmla="*/ 0 w 53"/>
                  <a:gd name="T15" fmla="*/ 10 h 50"/>
                  <a:gd name="T16" fmla="*/ 40 w 53"/>
                  <a:gd name="T17" fmla="*/ 50 h 50"/>
                  <a:gd name="T18" fmla="*/ 49 w 53"/>
                  <a:gd name="T19" fmla="*/ 42 h 50"/>
                  <a:gd name="T20" fmla="*/ 50 w 53"/>
                  <a:gd name="T21" fmla="*/ 39 h 50"/>
                  <a:gd name="T22" fmla="*/ 53 w 53"/>
                  <a:gd name="T23" fmla="*/ 27 h 50"/>
                  <a:gd name="T24" fmla="*/ 53 w 53"/>
                  <a:gd name="T25" fmla="*/ 27 h 50"/>
                  <a:gd name="T26" fmla="*/ 27 w 53"/>
                  <a:gd name="T2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50">
                    <a:moveTo>
                      <a:pt x="38" y="30"/>
                    </a:moveTo>
                    <a:cubicBezTo>
                      <a:pt x="36" y="30"/>
                      <a:pt x="35" y="28"/>
                      <a:pt x="35" y="26"/>
                    </a:cubicBezTo>
                    <a:cubicBezTo>
                      <a:pt x="35" y="24"/>
                      <a:pt x="36" y="22"/>
                      <a:pt x="38" y="22"/>
                    </a:cubicBezTo>
                    <a:cubicBezTo>
                      <a:pt x="40" y="22"/>
                      <a:pt x="42" y="24"/>
                      <a:pt x="42" y="26"/>
                    </a:cubicBezTo>
                    <a:cubicBezTo>
                      <a:pt x="42" y="28"/>
                      <a:pt x="40" y="30"/>
                      <a:pt x="38" y="30"/>
                    </a:cubicBezTo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4" y="48"/>
                      <a:pt x="47" y="45"/>
                      <a:pt x="49" y="42"/>
                    </a:cubicBezTo>
                    <a:cubicBezTo>
                      <a:pt x="49" y="41"/>
                      <a:pt x="50" y="40"/>
                      <a:pt x="50" y="39"/>
                    </a:cubicBezTo>
                    <a:cubicBezTo>
                      <a:pt x="52" y="36"/>
                      <a:pt x="53" y="32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12"/>
                      <a:pt x="41" y="0"/>
                      <a:pt x="27" y="0"/>
                    </a:cubicBezTo>
                  </a:path>
                </a:pathLst>
              </a:custGeom>
              <a:solidFill>
                <a:srgbClr val="33C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4C6CF24A-1F47-4C52-82CE-B2734AFD8946}"/>
              </a:ext>
            </a:extLst>
          </p:cNvPr>
          <p:cNvSpPr/>
          <p:nvPr/>
        </p:nvSpPr>
        <p:spPr bwMode="auto">
          <a:xfrm rot="5400000">
            <a:off x="5599537" y="2148029"/>
            <a:ext cx="1005384" cy="297593"/>
          </a:xfrm>
          <a:prstGeom prst="triangl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A45-3B17-4761-B5B4-85435D76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Graph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08A0130-76D6-4778-8E97-F28409A07B92}"/>
              </a:ext>
            </a:extLst>
          </p:cNvPr>
          <p:cNvCxnSpPr>
            <a:cxnSpLocks/>
          </p:cNvCxnSpPr>
          <p:nvPr/>
        </p:nvCxnSpPr>
        <p:spPr>
          <a:xfrm flipH="1">
            <a:off x="3960750" y="1603440"/>
            <a:ext cx="152205" cy="82237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A0BBE48-232F-4D99-A390-EB8553D7A31C}"/>
              </a:ext>
            </a:extLst>
          </p:cNvPr>
          <p:cNvSpPr>
            <a:spLocks noChangeAspect="1"/>
          </p:cNvSpPr>
          <p:nvPr/>
        </p:nvSpPr>
        <p:spPr bwMode="auto">
          <a:xfrm>
            <a:off x="4034280" y="1475575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A287162-5B47-46B5-B3C5-600A11CC9318}"/>
              </a:ext>
            </a:extLst>
          </p:cNvPr>
          <p:cNvCxnSpPr>
            <a:cxnSpLocks/>
            <a:stCxn id="288" idx="9"/>
          </p:cNvCxnSpPr>
          <p:nvPr/>
        </p:nvCxnSpPr>
        <p:spPr>
          <a:xfrm flipV="1">
            <a:off x="9772024" y="2226251"/>
            <a:ext cx="1363896" cy="239742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2A3FC3C-B174-40A6-B70A-3807A0086F88}"/>
              </a:ext>
            </a:extLst>
          </p:cNvPr>
          <p:cNvCxnSpPr>
            <a:cxnSpLocks/>
            <a:stCxn id="308" idx="5"/>
          </p:cNvCxnSpPr>
          <p:nvPr/>
        </p:nvCxnSpPr>
        <p:spPr>
          <a:xfrm>
            <a:off x="2347351" y="3570411"/>
            <a:ext cx="3279422" cy="43395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64DFF38-51F4-42F9-B8CE-5D9653E6A67E}"/>
              </a:ext>
            </a:extLst>
          </p:cNvPr>
          <p:cNvCxnSpPr>
            <a:cxnSpLocks/>
            <a:stCxn id="296" idx="9"/>
            <a:endCxn id="235" idx="30"/>
          </p:cNvCxnSpPr>
          <p:nvPr/>
        </p:nvCxnSpPr>
        <p:spPr>
          <a:xfrm flipH="1" flipV="1">
            <a:off x="5088845" y="5247338"/>
            <a:ext cx="1488617" cy="24441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EE38D8D-4F9E-48C2-88D5-15421D813FE9}"/>
              </a:ext>
            </a:extLst>
          </p:cNvPr>
          <p:cNvCxnSpPr>
            <a:cxnSpLocks/>
          </p:cNvCxnSpPr>
          <p:nvPr/>
        </p:nvCxnSpPr>
        <p:spPr>
          <a:xfrm flipH="1">
            <a:off x="3245691" y="5273600"/>
            <a:ext cx="1801877" cy="45761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EACF88-A0D0-4D79-B631-A1E0DA63A897}"/>
              </a:ext>
            </a:extLst>
          </p:cNvPr>
          <p:cNvCxnSpPr>
            <a:cxnSpLocks/>
          </p:cNvCxnSpPr>
          <p:nvPr/>
        </p:nvCxnSpPr>
        <p:spPr>
          <a:xfrm flipH="1">
            <a:off x="9542985" y="2186204"/>
            <a:ext cx="1500229" cy="104292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B29563-B064-4FF7-9B25-B606B5764303}"/>
              </a:ext>
            </a:extLst>
          </p:cNvPr>
          <p:cNvCxnSpPr>
            <a:cxnSpLocks/>
          </p:cNvCxnSpPr>
          <p:nvPr/>
        </p:nvCxnSpPr>
        <p:spPr>
          <a:xfrm flipH="1">
            <a:off x="7457843" y="2053263"/>
            <a:ext cx="3715882" cy="138226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F2FD52-B697-4444-B064-4885E1F87E45}"/>
              </a:ext>
            </a:extLst>
          </p:cNvPr>
          <p:cNvCxnSpPr>
            <a:cxnSpLocks/>
            <a:stCxn id="336" idx="4"/>
          </p:cNvCxnSpPr>
          <p:nvPr/>
        </p:nvCxnSpPr>
        <p:spPr>
          <a:xfrm flipV="1">
            <a:off x="3302771" y="2702662"/>
            <a:ext cx="596366" cy="295388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C7A9DDD-5A00-429F-8F37-57BBE031CF93}"/>
              </a:ext>
            </a:extLst>
          </p:cNvPr>
          <p:cNvCxnSpPr>
            <a:cxnSpLocks/>
            <a:endCxn id="308" idx="2"/>
          </p:cNvCxnSpPr>
          <p:nvPr/>
        </p:nvCxnSpPr>
        <p:spPr>
          <a:xfrm flipV="1">
            <a:off x="983135" y="3437677"/>
            <a:ext cx="1341730" cy="69847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0A50397-90C1-4902-8AC4-A0181216A034}"/>
              </a:ext>
            </a:extLst>
          </p:cNvPr>
          <p:cNvCxnSpPr>
            <a:cxnSpLocks/>
          </p:cNvCxnSpPr>
          <p:nvPr/>
        </p:nvCxnSpPr>
        <p:spPr>
          <a:xfrm flipH="1">
            <a:off x="2252661" y="1926134"/>
            <a:ext cx="501952" cy="159683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FC8E57-2A07-4D72-8666-978879A0FBA6}"/>
              </a:ext>
            </a:extLst>
          </p:cNvPr>
          <p:cNvCxnSpPr>
            <a:cxnSpLocks/>
          </p:cNvCxnSpPr>
          <p:nvPr/>
        </p:nvCxnSpPr>
        <p:spPr>
          <a:xfrm>
            <a:off x="2758505" y="1938356"/>
            <a:ext cx="1126945" cy="60394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7487E3B-91E7-49DE-AB18-0C965C49DBBE}"/>
              </a:ext>
            </a:extLst>
          </p:cNvPr>
          <p:cNvCxnSpPr>
            <a:cxnSpLocks/>
          </p:cNvCxnSpPr>
          <p:nvPr/>
        </p:nvCxnSpPr>
        <p:spPr>
          <a:xfrm>
            <a:off x="2751907" y="1921609"/>
            <a:ext cx="1305914" cy="250095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DC5DEE9-94BE-435D-89D9-E44C9DD0F52F}"/>
              </a:ext>
            </a:extLst>
          </p:cNvPr>
          <p:cNvCxnSpPr>
            <a:cxnSpLocks/>
          </p:cNvCxnSpPr>
          <p:nvPr/>
        </p:nvCxnSpPr>
        <p:spPr>
          <a:xfrm flipH="1">
            <a:off x="3325422" y="4445633"/>
            <a:ext cx="717610" cy="138589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CF005EA-1E89-410A-9B9B-DB6D644CE6C2}"/>
              </a:ext>
            </a:extLst>
          </p:cNvPr>
          <p:cNvCxnSpPr>
            <a:cxnSpLocks/>
          </p:cNvCxnSpPr>
          <p:nvPr/>
        </p:nvCxnSpPr>
        <p:spPr>
          <a:xfrm flipH="1">
            <a:off x="1700099" y="3488123"/>
            <a:ext cx="617275" cy="19513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24D7A5B-D08D-4555-971D-4C9E00A08FE7}"/>
              </a:ext>
            </a:extLst>
          </p:cNvPr>
          <p:cNvCxnSpPr>
            <a:cxnSpLocks/>
          </p:cNvCxnSpPr>
          <p:nvPr/>
        </p:nvCxnSpPr>
        <p:spPr>
          <a:xfrm>
            <a:off x="1092781" y="4140244"/>
            <a:ext cx="642164" cy="134904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3C498FE-B491-4565-93AA-FE543BD06A09}"/>
              </a:ext>
            </a:extLst>
          </p:cNvPr>
          <p:cNvCxnSpPr>
            <a:cxnSpLocks/>
          </p:cNvCxnSpPr>
          <p:nvPr/>
        </p:nvCxnSpPr>
        <p:spPr>
          <a:xfrm>
            <a:off x="1087803" y="4135266"/>
            <a:ext cx="2187839" cy="168381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261FBD0-0AC4-409F-B512-72272CD6CB4F}"/>
              </a:ext>
            </a:extLst>
          </p:cNvPr>
          <p:cNvCxnSpPr>
            <a:cxnSpLocks/>
            <a:stCxn id="308" idx="5"/>
          </p:cNvCxnSpPr>
          <p:nvPr/>
        </p:nvCxnSpPr>
        <p:spPr>
          <a:xfrm>
            <a:off x="2347350" y="3570410"/>
            <a:ext cx="903403" cy="225489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45F0841-04B3-4053-9DE6-F0FED283C930}"/>
              </a:ext>
            </a:extLst>
          </p:cNvPr>
          <p:cNvCxnSpPr>
            <a:cxnSpLocks/>
          </p:cNvCxnSpPr>
          <p:nvPr/>
        </p:nvCxnSpPr>
        <p:spPr>
          <a:xfrm flipH="1">
            <a:off x="1609009" y="1927833"/>
            <a:ext cx="1146272" cy="77103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2578650-0437-45EA-9895-8E29C91EE1F8}"/>
              </a:ext>
            </a:extLst>
          </p:cNvPr>
          <p:cNvCxnSpPr>
            <a:cxnSpLocks/>
          </p:cNvCxnSpPr>
          <p:nvPr/>
        </p:nvCxnSpPr>
        <p:spPr>
          <a:xfrm flipV="1">
            <a:off x="2357197" y="3358695"/>
            <a:ext cx="1826933" cy="1393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6159EA1-FDA0-4FE7-BB58-C48AC9D3AC61}"/>
              </a:ext>
            </a:extLst>
          </p:cNvPr>
          <p:cNvCxnSpPr>
            <a:cxnSpLocks/>
          </p:cNvCxnSpPr>
          <p:nvPr/>
        </p:nvCxnSpPr>
        <p:spPr>
          <a:xfrm>
            <a:off x="3885450" y="2517407"/>
            <a:ext cx="1533230" cy="54758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E827BD5-6A04-4926-A7D2-E7CCE1C9A7D9}"/>
              </a:ext>
            </a:extLst>
          </p:cNvPr>
          <p:cNvCxnSpPr>
            <a:cxnSpLocks/>
          </p:cNvCxnSpPr>
          <p:nvPr/>
        </p:nvCxnSpPr>
        <p:spPr>
          <a:xfrm>
            <a:off x="3925275" y="2572166"/>
            <a:ext cx="1687547" cy="161785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259B49F-4AF9-4FF7-8815-D83811548BDF}"/>
              </a:ext>
            </a:extLst>
          </p:cNvPr>
          <p:cNvCxnSpPr>
            <a:cxnSpLocks/>
          </p:cNvCxnSpPr>
          <p:nvPr/>
        </p:nvCxnSpPr>
        <p:spPr>
          <a:xfrm flipH="1">
            <a:off x="5016852" y="3129706"/>
            <a:ext cx="366982" cy="205094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E867B9-BCFE-43ED-96B7-34220FA259F2}"/>
              </a:ext>
            </a:extLst>
          </p:cNvPr>
          <p:cNvCxnSpPr>
            <a:cxnSpLocks/>
          </p:cNvCxnSpPr>
          <p:nvPr/>
        </p:nvCxnSpPr>
        <p:spPr>
          <a:xfrm>
            <a:off x="4111982" y="4463816"/>
            <a:ext cx="893522" cy="71683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8062317-F88C-4711-B347-8638A168CB7F}"/>
              </a:ext>
            </a:extLst>
          </p:cNvPr>
          <p:cNvCxnSpPr>
            <a:cxnSpLocks/>
          </p:cNvCxnSpPr>
          <p:nvPr/>
        </p:nvCxnSpPr>
        <p:spPr>
          <a:xfrm flipV="1">
            <a:off x="4094889" y="4062196"/>
            <a:ext cx="1489381" cy="33415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6F65FD7-5597-447E-8FBA-63D8AB8C8225}"/>
              </a:ext>
            </a:extLst>
          </p:cNvPr>
          <p:cNvCxnSpPr>
            <a:cxnSpLocks/>
            <a:endCxn id="244" idx="11"/>
          </p:cNvCxnSpPr>
          <p:nvPr/>
        </p:nvCxnSpPr>
        <p:spPr>
          <a:xfrm flipV="1">
            <a:off x="5016852" y="4606992"/>
            <a:ext cx="2434132" cy="58112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D20EA1E-61B0-42C5-B443-4618988DABBB}"/>
              </a:ext>
            </a:extLst>
          </p:cNvPr>
          <p:cNvCxnSpPr>
            <a:cxnSpLocks/>
          </p:cNvCxnSpPr>
          <p:nvPr/>
        </p:nvCxnSpPr>
        <p:spPr>
          <a:xfrm flipH="1" flipV="1">
            <a:off x="5597888" y="4185047"/>
            <a:ext cx="1065296" cy="141375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6A982F6-AEE9-488D-B6FB-2B0D8E136C6C}"/>
              </a:ext>
            </a:extLst>
          </p:cNvPr>
          <p:cNvCxnSpPr>
            <a:cxnSpLocks/>
          </p:cNvCxnSpPr>
          <p:nvPr/>
        </p:nvCxnSpPr>
        <p:spPr>
          <a:xfrm flipH="1" flipV="1">
            <a:off x="6067481" y="1971487"/>
            <a:ext cx="1357340" cy="149174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AC1FBE-62D2-4CA9-B168-68006C2F9EFC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6075779" y="2109213"/>
            <a:ext cx="1466128" cy="237704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1753259-756D-4050-8007-C8CB85ACE70D}"/>
              </a:ext>
            </a:extLst>
          </p:cNvPr>
          <p:cNvCxnSpPr>
            <a:cxnSpLocks/>
          </p:cNvCxnSpPr>
          <p:nvPr/>
        </p:nvCxnSpPr>
        <p:spPr>
          <a:xfrm flipV="1">
            <a:off x="3850603" y="2024587"/>
            <a:ext cx="2230153" cy="50277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FEFB8B-4839-4373-B682-C8621F58BE4E}"/>
              </a:ext>
            </a:extLst>
          </p:cNvPr>
          <p:cNvCxnSpPr>
            <a:cxnSpLocks/>
          </p:cNvCxnSpPr>
          <p:nvPr/>
        </p:nvCxnSpPr>
        <p:spPr>
          <a:xfrm flipV="1">
            <a:off x="5434925" y="2378025"/>
            <a:ext cx="1960028" cy="70209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4182F09-4C5D-482D-AFC3-5AD302E32DFF}"/>
              </a:ext>
            </a:extLst>
          </p:cNvPr>
          <p:cNvCxnSpPr>
            <a:cxnSpLocks/>
          </p:cNvCxnSpPr>
          <p:nvPr/>
        </p:nvCxnSpPr>
        <p:spPr>
          <a:xfrm flipH="1" flipV="1">
            <a:off x="7394954" y="2368069"/>
            <a:ext cx="2195306" cy="84626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B1EB724-D84D-44B4-899E-3F988BE6B357}"/>
              </a:ext>
            </a:extLst>
          </p:cNvPr>
          <p:cNvCxnSpPr>
            <a:cxnSpLocks/>
          </p:cNvCxnSpPr>
          <p:nvPr/>
        </p:nvCxnSpPr>
        <p:spPr>
          <a:xfrm flipH="1">
            <a:off x="7380019" y="1946596"/>
            <a:ext cx="2429273" cy="145690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B9A8DAD-21AE-48BE-B66D-67A50F0984E8}"/>
              </a:ext>
            </a:extLst>
          </p:cNvPr>
          <p:cNvCxnSpPr>
            <a:cxnSpLocks/>
          </p:cNvCxnSpPr>
          <p:nvPr/>
        </p:nvCxnSpPr>
        <p:spPr>
          <a:xfrm flipH="1">
            <a:off x="8694217" y="3229130"/>
            <a:ext cx="808927" cy="49316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7018F3E-EDA3-4195-AE8B-1D26A6148697}"/>
              </a:ext>
            </a:extLst>
          </p:cNvPr>
          <p:cNvCxnSpPr>
            <a:cxnSpLocks/>
          </p:cNvCxnSpPr>
          <p:nvPr/>
        </p:nvCxnSpPr>
        <p:spPr>
          <a:xfrm>
            <a:off x="7360108" y="3443320"/>
            <a:ext cx="1423713" cy="209077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2D8A306-7299-4B5F-8844-5E3A24416C8A}"/>
              </a:ext>
            </a:extLst>
          </p:cNvPr>
          <p:cNvCxnSpPr>
            <a:cxnSpLocks/>
          </p:cNvCxnSpPr>
          <p:nvPr/>
        </p:nvCxnSpPr>
        <p:spPr>
          <a:xfrm flipH="1">
            <a:off x="9588909" y="2071046"/>
            <a:ext cx="212087" cy="11432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392E242-2063-43DF-9CDC-108A71CAFA2A}"/>
              </a:ext>
            </a:extLst>
          </p:cNvPr>
          <p:cNvCxnSpPr>
            <a:cxnSpLocks/>
          </p:cNvCxnSpPr>
          <p:nvPr/>
        </p:nvCxnSpPr>
        <p:spPr>
          <a:xfrm>
            <a:off x="9530524" y="3199398"/>
            <a:ext cx="224010" cy="158301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5D16BBB-94A4-473D-A055-0B21E4F92F16}"/>
              </a:ext>
            </a:extLst>
          </p:cNvPr>
          <p:cNvCxnSpPr>
            <a:cxnSpLocks/>
          </p:cNvCxnSpPr>
          <p:nvPr/>
        </p:nvCxnSpPr>
        <p:spPr>
          <a:xfrm>
            <a:off x="8699194" y="3781826"/>
            <a:ext cx="49780" cy="170746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632A496-EF9B-432B-AF4A-BC719F21FC1C}"/>
              </a:ext>
            </a:extLst>
          </p:cNvPr>
          <p:cNvCxnSpPr>
            <a:cxnSpLocks/>
          </p:cNvCxnSpPr>
          <p:nvPr/>
        </p:nvCxnSpPr>
        <p:spPr>
          <a:xfrm>
            <a:off x="7483318" y="4577040"/>
            <a:ext cx="1390106" cy="101180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0DDB1A7-5E9D-4185-8B34-77A3A288365C}"/>
              </a:ext>
            </a:extLst>
          </p:cNvPr>
          <p:cNvCxnSpPr>
            <a:cxnSpLocks/>
          </p:cNvCxnSpPr>
          <p:nvPr/>
        </p:nvCxnSpPr>
        <p:spPr>
          <a:xfrm flipV="1">
            <a:off x="6643273" y="5558978"/>
            <a:ext cx="2050944" cy="6969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FB15D7A-CA0E-47EC-B9C1-9A291C15A0D7}"/>
              </a:ext>
            </a:extLst>
          </p:cNvPr>
          <p:cNvCxnSpPr>
            <a:cxnSpLocks/>
          </p:cNvCxnSpPr>
          <p:nvPr/>
        </p:nvCxnSpPr>
        <p:spPr>
          <a:xfrm>
            <a:off x="5423657" y="3094859"/>
            <a:ext cx="1866867" cy="34846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559919D-F564-4E7A-9C97-BC5366E2901E}"/>
              </a:ext>
            </a:extLst>
          </p:cNvPr>
          <p:cNvCxnSpPr>
            <a:cxnSpLocks/>
          </p:cNvCxnSpPr>
          <p:nvPr/>
        </p:nvCxnSpPr>
        <p:spPr>
          <a:xfrm>
            <a:off x="9714454" y="4812140"/>
            <a:ext cx="1050617" cy="81653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8CB1E55-E4D5-4587-9B47-FC8E57862600}"/>
              </a:ext>
            </a:extLst>
          </p:cNvPr>
          <p:cNvCxnSpPr>
            <a:cxnSpLocks/>
          </p:cNvCxnSpPr>
          <p:nvPr/>
        </p:nvCxnSpPr>
        <p:spPr>
          <a:xfrm flipH="1">
            <a:off x="10705335" y="3896320"/>
            <a:ext cx="19913" cy="169252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10B853C-E670-464A-90B9-E2004C7DA866}"/>
              </a:ext>
            </a:extLst>
          </p:cNvPr>
          <p:cNvCxnSpPr>
            <a:cxnSpLocks/>
          </p:cNvCxnSpPr>
          <p:nvPr/>
        </p:nvCxnSpPr>
        <p:spPr>
          <a:xfrm flipH="1">
            <a:off x="10765073" y="4453860"/>
            <a:ext cx="587407" cy="116485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B95C1BC-03B2-4E68-80AC-4573CE792C75}"/>
              </a:ext>
            </a:extLst>
          </p:cNvPr>
          <p:cNvCxnSpPr>
            <a:cxnSpLocks/>
          </p:cNvCxnSpPr>
          <p:nvPr/>
        </p:nvCxnSpPr>
        <p:spPr>
          <a:xfrm>
            <a:off x="9809293" y="1946595"/>
            <a:ext cx="1558120" cy="96407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5B06E4F-F7FB-4F62-A389-7E255F745526}"/>
              </a:ext>
            </a:extLst>
          </p:cNvPr>
          <p:cNvCxnSpPr>
            <a:cxnSpLocks/>
          </p:cNvCxnSpPr>
          <p:nvPr/>
        </p:nvCxnSpPr>
        <p:spPr>
          <a:xfrm flipV="1">
            <a:off x="10705336" y="2945520"/>
            <a:ext cx="612296" cy="99560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B20E9BC-6077-4BE2-A209-CE08CC57BB76}"/>
              </a:ext>
            </a:extLst>
          </p:cNvPr>
          <p:cNvCxnSpPr>
            <a:cxnSpLocks/>
          </p:cNvCxnSpPr>
          <p:nvPr/>
        </p:nvCxnSpPr>
        <p:spPr>
          <a:xfrm>
            <a:off x="9555414" y="3149617"/>
            <a:ext cx="1179790" cy="79648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5B1A59B-45DD-4F3B-B85A-9D1418BF8076}"/>
              </a:ext>
            </a:extLst>
          </p:cNvPr>
          <p:cNvCxnSpPr>
            <a:cxnSpLocks/>
          </p:cNvCxnSpPr>
          <p:nvPr/>
        </p:nvCxnSpPr>
        <p:spPr>
          <a:xfrm flipV="1">
            <a:off x="9739600" y="3916233"/>
            <a:ext cx="1000582" cy="85124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21F7399-C04B-42F2-A9F3-D405A108E187}"/>
              </a:ext>
            </a:extLst>
          </p:cNvPr>
          <p:cNvCxnSpPr>
            <a:cxnSpLocks/>
          </p:cNvCxnSpPr>
          <p:nvPr/>
        </p:nvCxnSpPr>
        <p:spPr>
          <a:xfrm flipV="1">
            <a:off x="8778447" y="4643137"/>
            <a:ext cx="1000582" cy="85124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775B11-496C-498D-8585-4D3FC7F36FAC}"/>
              </a:ext>
            </a:extLst>
          </p:cNvPr>
          <p:cNvCxnSpPr>
            <a:cxnSpLocks/>
          </p:cNvCxnSpPr>
          <p:nvPr/>
        </p:nvCxnSpPr>
        <p:spPr>
          <a:xfrm flipH="1">
            <a:off x="5397524" y="5603784"/>
            <a:ext cx="1360244" cy="27752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E98A2E5-38A2-4850-B01E-7AD6CEDB0A55}"/>
              </a:ext>
            </a:extLst>
          </p:cNvPr>
          <p:cNvCxnSpPr>
            <a:cxnSpLocks/>
          </p:cNvCxnSpPr>
          <p:nvPr/>
        </p:nvCxnSpPr>
        <p:spPr>
          <a:xfrm>
            <a:off x="1690141" y="5444484"/>
            <a:ext cx="1560609" cy="36215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568FB504-4177-4E64-A871-D47DD552F666}"/>
              </a:ext>
            </a:extLst>
          </p:cNvPr>
          <p:cNvSpPr>
            <a:spLocks noChangeAspect="1"/>
          </p:cNvSpPr>
          <p:nvPr/>
        </p:nvSpPr>
        <p:spPr bwMode="auto">
          <a:xfrm>
            <a:off x="5314648" y="5788820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7080A70F-F1CE-41AF-8D74-68D4AF85CCB3}"/>
              </a:ext>
            </a:extLst>
          </p:cNvPr>
          <p:cNvSpPr>
            <a:spLocks noChangeAspect="1"/>
          </p:cNvSpPr>
          <p:nvPr/>
        </p:nvSpPr>
        <p:spPr bwMode="auto">
          <a:xfrm>
            <a:off x="8021744" y="4484116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5D11C3-69BC-4C90-A260-A2F5F41B2B04}"/>
              </a:ext>
            </a:extLst>
          </p:cNvPr>
          <p:cNvSpPr>
            <a:spLocks noChangeAspect="1"/>
          </p:cNvSpPr>
          <p:nvPr/>
        </p:nvSpPr>
        <p:spPr bwMode="auto">
          <a:xfrm>
            <a:off x="4094891" y="3261796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555ED415-F00F-4177-8577-E4D204CC5441}"/>
              </a:ext>
            </a:extLst>
          </p:cNvPr>
          <p:cNvSpPr>
            <a:spLocks noChangeAspect="1"/>
          </p:cNvSpPr>
          <p:nvPr/>
        </p:nvSpPr>
        <p:spPr bwMode="auto">
          <a:xfrm>
            <a:off x="2633037" y="4428471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97F742E1-C1FC-47F8-9377-0774D9756D2F}"/>
              </a:ext>
            </a:extLst>
          </p:cNvPr>
          <p:cNvSpPr>
            <a:spLocks noChangeAspect="1"/>
          </p:cNvSpPr>
          <p:nvPr/>
        </p:nvSpPr>
        <p:spPr bwMode="auto">
          <a:xfrm>
            <a:off x="1506967" y="2605618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EFE896F-AAFB-4658-9873-757B102FFC1E}"/>
              </a:ext>
            </a:extLst>
          </p:cNvPr>
          <p:cNvSpPr>
            <a:spLocks noChangeAspect="1"/>
          </p:cNvSpPr>
          <p:nvPr/>
        </p:nvSpPr>
        <p:spPr bwMode="auto">
          <a:xfrm>
            <a:off x="11267542" y="4350415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ECA69178-B3D3-41D5-8C3D-A755102CDE58}"/>
              </a:ext>
            </a:extLst>
          </p:cNvPr>
          <p:cNvSpPr>
            <a:spLocks noChangeAspect="1"/>
          </p:cNvSpPr>
          <p:nvPr/>
        </p:nvSpPr>
        <p:spPr bwMode="auto">
          <a:xfrm>
            <a:off x="11219649" y="2823073"/>
            <a:ext cx="170249" cy="170249"/>
          </a:xfrm>
          <a:prstGeom prst="ellipse">
            <a:avLst/>
          </a:prstGeom>
          <a:solidFill>
            <a:srgbClr val="5C2D9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538578E-A6A5-4D27-91AD-D3112F0B2915}"/>
              </a:ext>
            </a:extLst>
          </p:cNvPr>
          <p:cNvGrpSpPr/>
          <p:nvPr/>
        </p:nvGrpSpPr>
        <p:grpSpPr>
          <a:xfrm>
            <a:off x="4776001" y="4964882"/>
            <a:ext cx="543133" cy="543133"/>
            <a:chOff x="7349552" y="5435795"/>
            <a:chExt cx="597617" cy="597617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DE8498E-0DA8-44D7-8124-95B62EB8AA82}"/>
                </a:ext>
              </a:extLst>
            </p:cNvPr>
            <p:cNvSpPr/>
            <p:nvPr/>
          </p:nvSpPr>
          <p:spPr bwMode="auto">
            <a:xfrm>
              <a:off x="7349552" y="5435795"/>
              <a:ext cx="597617" cy="597617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B5EE82-C742-417E-9EC6-582EDB4FD469}"/>
                </a:ext>
              </a:extLst>
            </p:cNvPr>
            <p:cNvSpPr/>
            <p:nvPr/>
          </p:nvSpPr>
          <p:spPr bwMode="auto">
            <a:xfrm>
              <a:off x="7552112" y="5576726"/>
              <a:ext cx="201418" cy="314002"/>
            </a:xfrm>
            <a:custGeom>
              <a:avLst/>
              <a:gdLst>
                <a:gd name="connsiteX0" fmla="*/ 828257 w 1801994"/>
                <a:gd name="connsiteY0" fmla="*/ 2524330 h 3090150"/>
                <a:gd name="connsiteX1" fmla="*/ 900997 w 1801994"/>
                <a:gd name="connsiteY1" fmla="*/ 2524330 h 3090150"/>
                <a:gd name="connsiteX2" fmla="*/ 962728 w 1801994"/>
                <a:gd name="connsiteY2" fmla="*/ 2524330 h 3090150"/>
                <a:gd name="connsiteX3" fmla="*/ 962728 w 1801994"/>
                <a:gd name="connsiteY3" fmla="*/ 2942459 h 3090150"/>
                <a:gd name="connsiteX4" fmla="*/ 1449879 w 1801994"/>
                <a:gd name="connsiteY4" fmla="*/ 2942459 h 3090150"/>
                <a:gd name="connsiteX5" fmla="*/ 1449879 w 1801994"/>
                <a:gd name="connsiteY5" fmla="*/ 3090150 h 3090150"/>
                <a:gd name="connsiteX6" fmla="*/ 962728 w 1801994"/>
                <a:gd name="connsiteY6" fmla="*/ 3090150 h 3090150"/>
                <a:gd name="connsiteX7" fmla="*/ 828257 w 1801994"/>
                <a:gd name="connsiteY7" fmla="*/ 3090150 h 3090150"/>
                <a:gd name="connsiteX8" fmla="*/ 341106 w 1801994"/>
                <a:gd name="connsiteY8" fmla="*/ 3090150 h 3090150"/>
                <a:gd name="connsiteX9" fmla="*/ 341106 w 1801994"/>
                <a:gd name="connsiteY9" fmla="*/ 2942459 h 3090150"/>
                <a:gd name="connsiteX10" fmla="*/ 828257 w 1801994"/>
                <a:gd name="connsiteY10" fmla="*/ 2942459 h 3090150"/>
                <a:gd name="connsiteX11" fmla="*/ 1 w 1801994"/>
                <a:gd name="connsiteY11" fmla="*/ 1090259 h 3090150"/>
                <a:gd name="connsiteX12" fmla="*/ 65789 w 1801994"/>
                <a:gd name="connsiteY12" fmla="*/ 1090259 h 3090150"/>
                <a:gd name="connsiteX13" fmla="*/ 131577 w 1801994"/>
                <a:gd name="connsiteY13" fmla="*/ 1090259 h 3090150"/>
                <a:gd name="connsiteX14" fmla="*/ 131577 w 1801994"/>
                <a:gd name="connsiteY14" fmla="*/ 1623333 h 3090150"/>
                <a:gd name="connsiteX15" fmla="*/ 745933 w 1801994"/>
                <a:gd name="connsiteY15" fmla="*/ 2377122 h 3090150"/>
                <a:gd name="connsiteX16" fmla="*/ 900998 w 1801994"/>
                <a:gd name="connsiteY16" fmla="*/ 2392754 h 3090150"/>
                <a:gd name="connsiteX17" fmla="*/ 1056062 w 1801994"/>
                <a:gd name="connsiteY17" fmla="*/ 2377122 h 3090150"/>
                <a:gd name="connsiteX18" fmla="*/ 1670418 w 1801994"/>
                <a:gd name="connsiteY18" fmla="*/ 1623333 h 3090150"/>
                <a:gd name="connsiteX19" fmla="*/ 1670418 w 1801994"/>
                <a:gd name="connsiteY19" fmla="*/ 1090259 h 3090150"/>
                <a:gd name="connsiteX20" fmla="*/ 1801994 w 1801994"/>
                <a:gd name="connsiteY20" fmla="*/ 1090259 h 3090150"/>
                <a:gd name="connsiteX21" fmla="*/ 1801994 w 1801994"/>
                <a:gd name="connsiteY21" fmla="*/ 1623333 h 3090150"/>
                <a:gd name="connsiteX22" fmla="*/ 900997 w 1801994"/>
                <a:gd name="connsiteY22" fmla="*/ 2524330 h 3090150"/>
                <a:gd name="connsiteX23" fmla="*/ 0 w 1801994"/>
                <a:gd name="connsiteY23" fmla="*/ 1623333 h 3090150"/>
                <a:gd name="connsiteX24" fmla="*/ 1 w 1801994"/>
                <a:gd name="connsiteY24" fmla="*/ 1090259 h 3090150"/>
                <a:gd name="connsiteX25" fmla="*/ 903798 w 1801994"/>
                <a:gd name="connsiteY25" fmla="*/ 203993 h 3090150"/>
                <a:gd name="connsiteX26" fmla="*/ 540162 w 1801994"/>
                <a:gd name="connsiteY26" fmla="*/ 567629 h 3090150"/>
                <a:gd name="connsiteX27" fmla="*/ 540162 w 1801994"/>
                <a:gd name="connsiteY27" fmla="*/ 1671601 h 3090150"/>
                <a:gd name="connsiteX28" fmla="*/ 903798 w 1801994"/>
                <a:gd name="connsiteY28" fmla="*/ 2035237 h 3090150"/>
                <a:gd name="connsiteX29" fmla="*/ 903797 w 1801994"/>
                <a:gd name="connsiteY29" fmla="*/ 2035238 h 3090150"/>
                <a:gd name="connsiteX30" fmla="*/ 1267433 w 1801994"/>
                <a:gd name="connsiteY30" fmla="*/ 1671602 h 3090150"/>
                <a:gd name="connsiteX31" fmla="*/ 1267434 w 1801994"/>
                <a:gd name="connsiteY31" fmla="*/ 567629 h 3090150"/>
                <a:gd name="connsiteX32" fmla="*/ 903798 w 1801994"/>
                <a:gd name="connsiteY32" fmla="*/ 203993 h 3090150"/>
                <a:gd name="connsiteX33" fmla="*/ 895492 w 1801994"/>
                <a:gd name="connsiteY33" fmla="*/ 0 h 3090150"/>
                <a:gd name="connsiteX34" fmla="*/ 1439195 w 1801994"/>
                <a:gd name="connsiteY34" fmla="*/ 543703 h 3090150"/>
                <a:gd name="connsiteX35" fmla="*/ 1439195 w 1801994"/>
                <a:gd name="connsiteY35" fmla="*/ 1670412 h 3090150"/>
                <a:gd name="connsiteX36" fmla="*/ 895492 w 1801994"/>
                <a:gd name="connsiteY36" fmla="*/ 2214115 h 3090150"/>
                <a:gd name="connsiteX37" fmla="*/ 351789 w 1801994"/>
                <a:gd name="connsiteY37" fmla="*/ 1670412 h 3090150"/>
                <a:gd name="connsiteX38" fmla="*/ 351789 w 1801994"/>
                <a:gd name="connsiteY38" fmla="*/ 1090259 h 3090150"/>
                <a:gd name="connsiteX39" fmla="*/ 351789 w 1801994"/>
                <a:gd name="connsiteY39" fmla="*/ 543703 h 3090150"/>
                <a:gd name="connsiteX40" fmla="*/ 895492 w 1801994"/>
                <a:gd name="connsiteY40" fmla="*/ 0 h 30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1994" h="3090150">
                  <a:moveTo>
                    <a:pt x="828257" y="2524330"/>
                  </a:moveTo>
                  <a:lnTo>
                    <a:pt x="900997" y="2524330"/>
                  </a:lnTo>
                  <a:lnTo>
                    <a:pt x="962728" y="2524330"/>
                  </a:lnTo>
                  <a:lnTo>
                    <a:pt x="962728" y="2942459"/>
                  </a:lnTo>
                  <a:lnTo>
                    <a:pt x="1449879" y="2942459"/>
                  </a:lnTo>
                  <a:lnTo>
                    <a:pt x="1449879" y="3090150"/>
                  </a:lnTo>
                  <a:lnTo>
                    <a:pt x="962728" y="3090150"/>
                  </a:lnTo>
                  <a:lnTo>
                    <a:pt x="828257" y="3090150"/>
                  </a:lnTo>
                  <a:lnTo>
                    <a:pt x="341106" y="3090150"/>
                  </a:lnTo>
                  <a:lnTo>
                    <a:pt x="341106" y="2942459"/>
                  </a:lnTo>
                  <a:lnTo>
                    <a:pt x="828257" y="2942459"/>
                  </a:lnTo>
                  <a:close/>
                  <a:moveTo>
                    <a:pt x="1" y="1090259"/>
                  </a:moveTo>
                  <a:lnTo>
                    <a:pt x="65789" y="1090259"/>
                  </a:lnTo>
                  <a:lnTo>
                    <a:pt x="131577" y="1090259"/>
                  </a:lnTo>
                  <a:lnTo>
                    <a:pt x="131577" y="1623333"/>
                  </a:lnTo>
                  <a:cubicBezTo>
                    <a:pt x="131577" y="1995155"/>
                    <a:pt x="395321" y="2305377"/>
                    <a:pt x="745933" y="2377122"/>
                  </a:cubicBezTo>
                  <a:lnTo>
                    <a:pt x="900998" y="2392754"/>
                  </a:lnTo>
                  <a:lnTo>
                    <a:pt x="1056062" y="2377122"/>
                  </a:lnTo>
                  <a:cubicBezTo>
                    <a:pt x="1406674" y="2305377"/>
                    <a:pt x="1670418" y="1995155"/>
                    <a:pt x="1670418" y="1623333"/>
                  </a:cubicBezTo>
                  <a:lnTo>
                    <a:pt x="1670418" y="1090259"/>
                  </a:lnTo>
                  <a:lnTo>
                    <a:pt x="1801994" y="1090259"/>
                  </a:lnTo>
                  <a:lnTo>
                    <a:pt x="1801994" y="1623333"/>
                  </a:lnTo>
                  <a:cubicBezTo>
                    <a:pt x="1801994" y="2120940"/>
                    <a:pt x="1398604" y="2524330"/>
                    <a:pt x="900997" y="2524330"/>
                  </a:cubicBezTo>
                  <a:cubicBezTo>
                    <a:pt x="403390" y="2524330"/>
                    <a:pt x="0" y="2120940"/>
                    <a:pt x="0" y="1623333"/>
                  </a:cubicBezTo>
                  <a:cubicBezTo>
                    <a:pt x="0" y="1445642"/>
                    <a:pt x="1" y="1267950"/>
                    <a:pt x="1" y="1090259"/>
                  </a:cubicBezTo>
                  <a:close/>
                  <a:moveTo>
                    <a:pt x="903798" y="203993"/>
                  </a:moveTo>
                  <a:cubicBezTo>
                    <a:pt x="702967" y="203993"/>
                    <a:pt x="540162" y="366798"/>
                    <a:pt x="540162" y="567629"/>
                  </a:cubicBezTo>
                  <a:lnTo>
                    <a:pt x="540162" y="1671601"/>
                  </a:lnTo>
                  <a:cubicBezTo>
                    <a:pt x="540162" y="1872432"/>
                    <a:pt x="702967" y="2035237"/>
                    <a:pt x="903798" y="2035237"/>
                  </a:cubicBezTo>
                  <a:lnTo>
                    <a:pt x="903797" y="2035238"/>
                  </a:lnTo>
                  <a:cubicBezTo>
                    <a:pt x="1104628" y="2035238"/>
                    <a:pt x="1267433" y="1872433"/>
                    <a:pt x="1267433" y="1671602"/>
                  </a:cubicBezTo>
                  <a:cubicBezTo>
                    <a:pt x="1267433" y="1303611"/>
                    <a:pt x="1267434" y="935620"/>
                    <a:pt x="1267434" y="567629"/>
                  </a:cubicBezTo>
                  <a:cubicBezTo>
                    <a:pt x="1267434" y="366798"/>
                    <a:pt x="1104629" y="203993"/>
                    <a:pt x="903798" y="203993"/>
                  </a:cubicBezTo>
                  <a:close/>
                  <a:moveTo>
                    <a:pt x="895492" y="0"/>
                  </a:moveTo>
                  <a:cubicBezTo>
                    <a:pt x="1195771" y="0"/>
                    <a:pt x="1439195" y="243424"/>
                    <a:pt x="1439195" y="543703"/>
                  </a:cubicBezTo>
                  <a:lnTo>
                    <a:pt x="1439195" y="1670412"/>
                  </a:lnTo>
                  <a:cubicBezTo>
                    <a:pt x="1439195" y="1970691"/>
                    <a:pt x="1195771" y="2214115"/>
                    <a:pt x="895492" y="2214115"/>
                  </a:cubicBezTo>
                  <a:cubicBezTo>
                    <a:pt x="595213" y="2214115"/>
                    <a:pt x="351789" y="1970691"/>
                    <a:pt x="351789" y="1670412"/>
                  </a:cubicBezTo>
                  <a:lnTo>
                    <a:pt x="351789" y="1090259"/>
                  </a:lnTo>
                  <a:lnTo>
                    <a:pt x="351789" y="543703"/>
                  </a:lnTo>
                  <a:cubicBezTo>
                    <a:pt x="351789" y="243424"/>
                    <a:pt x="595213" y="0"/>
                    <a:pt x="8954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4CB534C-C88C-4326-9E0A-944AD20D9C08}"/>
              </a:ext>
            </a:extLst>
          </p:cNvPr>
          <p:cNvGrpSpPr/>
          <p:nvPr/>
        </p:nvGrpSpPr>
        <p:grpSpPr>
          <a:xfrm>
            <a:off x="10412951" y="3651300"/>
            <a:ext cx="604684" cy="604684"/>
            <a:chOff x="5995935" y="2003316"/>
            <a:chExt cx="731876" cy="731876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157D834-0AD9-412C-8F3E-81F907F9AFCC}"/>
                </a:ext>
              </a:extLst>
            </p:cNvPr>
            <p:cNvSpPr/>
            <p:nvPr/>
          </p:nvSpPr>
          <p:spPr>
            <a:xfrm rot="5400000">
              <a:off x="5995935" y="2003316"/>
              <a:ext cx="731876" cy="73187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8" name="Freeform 160">
              <a:extLst>
                <a:ext uri="{FF2B5EF4-FFF2-40B4-BE49-F238E27FC236}">
                  <a16:creationId xmlns:a16="http://schemas.microsoft.com/office/drawing/2014/main" id="{8430709D-0FD0-4EBE-B870-8F71CBC59E41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6176662" y="2194916"/>
              <a:ext cx="370423" cy="370373"/>
            </a:xfrm>
            <a:custGeom>
              <a:avLst/>
              <a:gdLst>
                <a:gd name="connsiteX0" fmla="*/ 2846107 w 2846107"/>
                <a:gd name="connsiteY0" fmla="*/ 1526447 h 2845712"/>
                <a:gd name="connsiteX1" fmla="*/ 2844123 w 2846107"/>
                <a:gd name="connsiteY1" fmla="*/ 1565744 h 2845712"/>
                <a:gd name="connsiteX2" fmla="*/ 1425742 w 2846107"/>
                <a:gd name="connsiteY2" fmla="*/ 2845712 h 2845712"/>
                <a:gd name="connsiteX3" fmla="*/ 1138405 w 2846107"/>
                <a:gd name="connsiteY3" fmla="*/ 2816746 h 2845712"/>
                <a:gd name="connsiteX4" fmla="*/ 1045028 w 2846107"/>
                <a:gd name="connsiteY4" fmla="*/ 2792736 h 2845712"/>
                <a:gd name="connsiteX5" fmla="*/ 1505920 w 2846107"/>
                <a:gd name="connsiteY5" fmla="*/ 1526448 h 2845712"/>
                <a:gd name="connsiteX6" fmla="*/ 1540042 w 2846107"/>
                <a:gd name="connsiteY6" fmla="*/ 1526449 h 2845712"/>
                <a:gd name="connsiteX7" fmla="*/ 1540042 w 2846107"/>
                <a:gd name="connsiteY7" fmla="*/ 1526448 h 2845712"/>
                <a:gd name="connsiteX8" fmla="*/ 1311441 w 2846107"/>
                <a:gd name="connsiteY8" fmla="*/ 0 h 2845712"/>
                <a:gd name="connsiteX9" fmla="*/ 1311442 w 2846107"/>
                <a:gd name="connsiteY9" fmla="*/ 1297847 h 2845712"/>
                <a:gd name="connsiteX10" fmla="*/ 1311442 w 2846107"/>
                <a:gd name="connsiteY10" fmla="*/ 1392388 h 2845712"/>
                <a:gd name="connsiteX11" fmla="*/ 830345 w 2846107"/>
                <a:gd name="connsiteY11" fmla="*/ 2714192 h 2845712"/>
                <a:gd name="connsiteX12" fmla="*/ 746149 w 2846107"/>
                <a:gd name="connsiteY12" fmla="*/ 2673633 h 2845712"/>
                <a:gd name="connsiteX13" fmla="*/ 0 w 2846107"/>
                <a:gd name="connsiteY13" fmla="*/ 1419970 h 2845712"/>
                <a:gd name="connsiteX14" fmla="*/ 1279968 w 2846107"/>
                <a:gd name="connsiteY14" fmla="*/ 1589 h 2845712"/>
                <a:gd name="connsiteX15" fmla="*/ 1540042 w 2846107"/>
                <a:gd name="connsiteY15" fmla="*/ 0 h 2845712"/>
                <a:gd name="connsiteX16" fmla="*/ 1571516 w 2846107"/>
                <a:gd name="connsiteY16" fmla="*/ 1589 h 2845712"/>
                <a:gd name="connsiteX17" fmla="*/ 2844123 w 2846107"/>
                <a:gd name="connsiteY17" fmla="*/ 1274196 h 2845712"/>
                <a:gd name="connsiteX18" fmla="*/ 2845317 w 2846107"/>
                <a:gd name="connsiteY18" fmla="*/ 1297848 h 2845712"/>
                <a:gd name="connsiteX19" fmla="*/ 1540042 w 2846107"/>
                <a:gd name="connsiteY19" fmla="*/ 1297847 h 284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46107" h="2845712">
                  <a:moveTo>
                    <a:pt x="2846107" y="1526447"/>
                  </a:moveTo>
                  <a:lnTo>
                    <a:pt x="2844123" y="1565744"/>
                  </a:lnTo>
                  <a:cubicBezTo>
                    <a:pt x="2771111" y="2284684"/>
                    <a:pt x="2163945" y="2845712"/>
                    <a:pt x="1425742" y="2845712"/>
                  </a:cubicBezTo>
                  <a:cubicBezTo>
                    <a:pt x="1327315" y="2845712"/>
                    <a:pt x="1231218" y="2835738"/>
                    <a:pt x="1138405" y="2816746"/>
                  </a:cubicBezTo>
                  <a:lnTo>
                    <a:pt x="1045028" y="2792736"/>
                  </a:lnTo>
                  <a:lnTo>
                    <a:pt x="1505920" y="1526448"/>
                  </a:lnTo>
                  <a:lnTo>
                    <a:pt x="1540042" y="1526449"/>
                  </a:lnTo>
                  <a:lnTo>
                    <a:pt x="1540042" y="1526448"/>
                  </a:lnTo>
                  <a:close/>
                  <a:moveTo>
                    <a:pt x="1311441" y="0"/>
                  </a:moveTo>
                  <a:lnTo>
                    <a:pt x="1311442" y="1297847"/>
                  </a:lnTo>
                  <a:lnTo>
                    <a:pt x="1311442" y="1392388"/>
                  </a:lnTo>
                  <a:lnTo>
                    <a:pt x="830345" y="2714192"/>
                  </a:lnTo>
                  <a:lnTo>
                    <a:pt x="746149" y="2673633"/>
                  </a:lnTo>
                  <a:cubicBezTo>
                    <a:pt x="301709" y="2432199"/>
                    <a:pt x="0" y="1961319"/>
                    <a:pt x="0" y="1419970"/>
                  </a:cubicBezTo>
                  <a:cubicBezTo>
                    <a:pt x="0" y="681768"/>
                    <a:pt x="561029" y="74601"/>
                    <a:pt x="1279968" y="1589"/>
                  </a:cubicBezTo>
                  <a:close/>
                  <a:moveTo>
                    <a:pt x="1540042" y="0"/>
                  </a:moveTo>
                  <a:lnTo>
                    <a:pt x="1571516" y="1589"/>
                  </a:lnTo>
                  <a:cubicBezTo>
                    <a:pt x="2242526" y="69734"/>
                    <a:pt x="2775978" y="603186"/>
                    <a:pt x="2844123" y="1274196"/>
                  </a:cubicBezTo>
                  <a:lnTo>
                    <a:pt x="2845317" y="1297848"/>
                  </a:lnTo>
                  <a:lnTo>
                    <a:pt x="1540042" y="129784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F781387-6781-4825-A489-0F10350E93A2}"/>
              </a:ext>
            </a:extLst>
          </p:cNvPr>
          <p:cNvGrpSpPr/>
          <p:nvPr/>
        </p:nvGrpSpPr>
        <p:grpSpPr>
          <a:xfrm>
            <a:off x="2497656" y="1698690"/>
            <a:ext cx="552586" cy="552586"/>
            <a:chOff x="3763577" y="3319413"/>
            <a:chExt cx="731876" cy="731876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0BB6FAF-2317-401B-BB1F-43B341C8E925}"/>
                </a:ext>
              </a:extLst>
            </p:cNvPr>
            <p:cNvSpPr/>
            <p:nvPr/>
          </p:nvSpPr>
          <p:spPr>
            <a:xfrm rot="5400000">
              <a:off x="3763577" y="3319413"/>
              <a:ext cx="731876" cy="73187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6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1" name="Freeform 40">
              <a:extLst>
                <a:ext uri="{FF2B5EF4-FFF2-40B4-BE49-F238E27FC236}">
                  <a16:creationId xmlns:a16="http://schemas.microsoft.com/office/drawing/2014/main" id="{FC952E82-77C6-491D-9562-65BCB33A81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997680" y="3494923"/>
              <a:ext cx="263671" cy="380856"/>
            </a:xfrm>
            <a:custGeom>
              <a:avLst/>
              <a:gdLst>
                <a:gd name="T0" fmla="*/ 76 w 152"/>
                <a:gd name="T1" fmla="*/ 0 h 221"/>
                <a:gd name="T2" fmla="*/ 96 w 152"/>
                <a:gd name="T3" fmla="*/ 2 h 221"/>
                <a:gd name="T4" fmla="*/ 115 w 152"/>
                <a:gd name="T5" fmla="*/ 10 h 221"/>
                <a:gd name="T6" fmla="*/ 130 w 152"/>
                <a:gd name="T7" fmla="*/ 22 h 221"/>
                <a:gd name="T8" fmla="*/ 142 w 152"/>
                <a:gd name="T9" fmla="*/ 37 h 221"/>
                <a:gd name="T10" fmla="*/ 150 w 152"/>
                <a:gd name="T11" fmla="*/ 56 h 221"/>
                <a:gd name="T12" fmla="*/ 152 w 152"/>
                <a:gd name="T13" fmla="*/ 76 h 221"/>
                <a:gd name="T14" fmla="*/ 146 w 152"/>
                <a:gd name="T15" fmla="*/ 105 h 221"/>
                <a:gd name="T16" fmla="*/ 129 w 152"/>
                <a:gd name="T17" fmla="*/ 129 h 221"/>
                <a:gd name="T18" fmla="*/ 115 w 152"/>
                <a:gd name="T19" fmla="*/ 149 h 221"/>
                <a:gd name="T20" fmla="*/ 111 w 152"/>
                <a:gd name="T21" fmla="*/ 173 h 221"/>
                <a:gd name="T22" fmla="*/ 111 w 152"/>
                <a:gd name="T23" fmla="*/ 200 h 221"/>
                <a:gd name="T24" fmla="*/ 109 w 152"/>
                <a:gd name="T25" fmla="*/ 209 h 221"/>
                <a:gd name="T26" fmla="*/ 105 w 152"/>
                <a:gd name="T27" fmla="*/ 215 h 221"/>
                <a:gd name="T28" fmla="*/ 98 w 152"/>
                <a:gd name="T29" fmla="*/ 220 h 221"/>
                <a:gd name="T30" fmla="*/ 90 w 152"/>
                <a:gd name="T31" fmla="*/ 221 h 221"/>
                <a:gd name="T32" fmla="*/ 62 w 152"/>
                <a:gd name="T33" fmla="*/ 221 h 221"/>
                <a:gd name="T34" fmla="*/ 54 w 152"/>
                <a:gd name="T35" fmla="*/ 220 h 221"/>
                <a:gd name="T36" fmla="*/ 48 w 152"/>
                <a:gd name="T37" fmla="*/ 215 h 221"/>
                <a:gd name="T38" fmla="*/ 43 w 152"/>
                <a:gd name="T39" fmla="*/ 209 h 221"/>
                <a:gd name="T40" fmla="*/ 41 w 152"/>
                <a:gd name="T41" fmla="*/ 200 h 221"/>
                <a:gd name="T42" fmla="*/ 41 w 152"/>
                <a:gd name="T43" fmla="*/ 173 h 221"/>
                <a:gd name="T44" fmla="*/ 37 w 152"/>
                <a:gd name="T45" fmla="*/ 149 h 221"/>
                <a:gd name="T46" fmla="*/ 23 w 152"/>
                <a:gd name="T47" fmla="*/ 129 h 221"/>
                <a:gd name="T48" fmla="*/ 6 w 152"/>
                <a:gd name="T49" fmla="*/ 105 h 221"/>
                <a:gd name="T50" fmla="*/ 0 w 152"/>
                <a:gd name="T51" fmla="*/ 76 h 221"/>
                <a:gd name="T52" fmla="*/ 3 w 152"/>
                <a:gd name="T53" fmla="*/ 56 h 221"/>
                <a:gd name="T54" fmla="*/ 10 w 152"/>
                <a:gd name="T55" fmla="*/ 37 h 221"/>
                <a:gd name="T56" fmla="*/ 22 w 152"/>
                <a:gd name="T57" fmla="*/ 22 h 221"/>
                <a:gd name="T58" fmla="*/ 38 w 152"/>
                <a:gd name="T59" fmla="*/ 10 h 221"/>
                <a:gd name="T60" fmla="*/ 56 w 152"/>
                <a:gd name="T61" fmla="*/ 2 h 221"/>
                <a:gd name="T62" fmla="*/ 76 w 152"/>
                <a:gd name="T63" fmla="*/ 0 h 221"/>
                <a:gd name="T64" fmla="*/ 90 w 152"/>
                <a:gd name="T65" fmla="*/ 207 h 221"/>
                <a:gd name="T66" fmla="*/ 95 w 152"/>
                <a:gd name="T67" fmla="*/ 205 h 221"/>
                <a:gd name="T68" fmla="*/ 97 w 152"/>
                <a:gd name="T69" fmla="*/ 200 h 221"/>
                <a:gd name="T70" fmla="*/ 97 w 152"/>
                <a:gd name="T71" fmla="*/ 180 h 221"/>
                <a:gd name="T72" fmla="*/ 55 w 152"/>
                <a:gd name="T73" fmla="*/ 180 h 221"/>
                <a:gd name="T74" fmla="*/ 55 w 152"/>
                <a:gd name="T75" fmla="*/ 200 h 221"/>
                <a:gd name="T76" fmla="*/ 57 w 152"/>
                <a:gd name="T77" fmla="*/ 205 h 221"/>
                <a:gd name="T78" fmla="*/ 62 w 152"/>
                <a:gd name="T79" fmla="*/ 207 h 221"/>
                <a:gd name="T80" fmla="*/ 90 w 152"/>
                <a:gd name="T81" fmla="*/ 207 h 221"/>
                <a:gd name="T82" fmla="*/ 97 w 152"/>
                <a:gd name="T83" fmla="*/ 166 h 221"/>
                <a:gd name="T84" fmla="*/ 104 w 152"/>
                <a:gd name="T85" fmla="*/ 140 h 221"/>
                <a:gd name="T86" fmla="*/ 120 w 152"/>
                <a:gd name="T87" fmla="*/ 119 h 221"/>
                <a:gd name="T88" fmla="*/ 134 w 152"/>
                <a:gd name="T89" fmla="*/ 99 h 221"/>
                <a:gd name="T90" fmla="*/ 138 w 152"/>
                <a:gd name="T91" fmla="*/ 76 h 221"/>
                <a:gd name="T92" fmla="*/ 133 w 152"/>
                <a:gd name="T93" fmla="*/ 52 h 221"/>
                <a:gd name="T94" fmla="*/ 120 w 152"/>
                <a:gd name="T95" fmla="*/ 32 h 221"/>
                <a:gd name="T96" fmla="*/ 100 w 152"/>
                <a:gd name="T97" fmla="*/ 18 h 221"/>
                <a:gd name="T98" fmla="*/ 76 w 152"/>
                <a:gd name="T99" fmla="*/ 13 h 221"/>
                <a:gd name="T100" fmla="*/ 52 w 152"/>
                <a:gd name="T101" fmla="*/ 18 h 221"/>
                <a:gd name="T102" fmla="*/ 32 w 152"/>
                <a:gd name="T103" fmla="*/ 32 h 221"/>
                <a:gd name="T104" fmla="*/ 19 w 152"/>
                <a:gd name="T105" fmla="*/ 52 h 221"/>
                <a:gd name="T106" fmla="*/ 14 w 152"/>
                <a:gd name="T107" fmla="*/ 76 h 221"/>
                <a:gd name="T108" fmla="*/ 19 w 152"/>
                <a:gd name="T109" fmla="*/ 99 h 221"/>
                <a:gd name="T110" fmla="*/ 32 w 152"/>
                <a:gd name="T111" fmla="*/ 119 h 221"/>
                <a:gd name="T112" fmla="*/ 48 w 152"/>
                <a:gd name="T113" fmla="*/ 140 h 221"/>
                <a:gd name="T114" fmla="*/ 55 w 152"/>
                <a:gd name="T115" fmla="*/ 166 h 221"/>
                <a:gd name="T116" fmla="*/ 97 w 152"/>
                <a:gd name="T117" fmla="*/ 16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221">
                  <a:moveTo>
                    <a:pt x="76" y="0"/>
                  </a:moveTo>
                  <a:cubicBezTo>
                    <a:pt x="83" y="0"/>
                    <a:pt x="90" y="1"/>
                    <a:pt x="96" y="2"/>
                  </a:cubicBezTo>
                  <a:cubicBezTo>
                    <a:pt x="103" y="4"/>
                    <a:pt x="109" y="7"/>
                    <a:pt x="115" y="10"/>
                  </a:cubicBezTo>
                  <a:cubicBezTo>
                    <a:pt x="120" y="13"/>
                    <a:pt x="125" y="17"/>
                    <a:pt x="130" y="22"/>
                  </a:cubicBezTo>
                  <a:cubicBezTo>
                    <a:pt x="135" y="27"/>
                    <a:pt x="139" y="32"/>
                    <a:pt x="142" y="37"/>
                  </a:cubicBezTo>
                  <a:cubicBezTo>
                    <a:pt x="145" y="43"/>
                    <a:pt x="148" y="49"/>
                    <a:pt x="150" y="56"/>
                  </a:cubicBezTo>
                  <a:cubicBezTo>
                    <a:pt x="151" y="62"/>
                    <a:pt x="152" y="69"/>
                    <a:pt x="152" y="76"/>
                  </a:cubicBezTo>
                  <a:cubicBezTo>
                    <a:pt x="152" y="86"/>
                    <a:pt x="150" y="96"/>
                    <a:pt x="146" y="105"/>
                  </a:cubicBezTo>
                  <a:cubicBezTo>
                    <a:pt x="142" y="114"/>
                    <a:pt x="137" y="122"/>
                    <a:pt x="129" y="129"/>
                  </a:cubicBezTo>
                  <a:cubicBezTo>
                    <a:pt x="123" y="135"/>
                    <a:pt x="119" y="142"/>
                    <a:pt x="115" y="149"/>
                  </a:cubicBezTo>
                  <a:cubicBezTo>
                    <a:pt x="112" y="156"/>
                    <a:pt x="111" y="164"/>
                    <a:pt x="111" y="173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11" y="203"/>
                    <a:pt x="110" y="206"/>
                    <a:pt x="109" y="209"/>
                  </a:cubicBezTo>
                  <a:cubicBezTo>
                    <a:pt x="108" y="211"/>
                    <a:pt x="106" y="213"/>
                    <a:pt x="105" y="215"/>
                  </a:cubicBezTo>
                  <a:cubicBezTo>
                    <a:pt x="103" y="217"/>
                    <a:pt x="101" y="218"/>
                    <a:pt x="98" y="220"/>
                  </a:cubicBezTo>
                  <a:cubicBezTo>
                    <a:pt x="95" y="221"/>
                    <a:pt x="93" y="221"/>
                    <a:pt x="90" y="221"/>
                  </a:cubicBezTo>
                  <a:cubicBezTo>
                    <a:pt x="62" y="221"/>
                    <a:pt x="62" y="221"/>
                    <a:pt x="62" y="221"/>
                  </a:cubicBezTo>
                  <a:cubicBezTo>
                    <a:pt x="59" y="221"/>
                    <a:pt x="57" y="221"/>
                    <a:pt x="54" y="220"/>
                  </a:cubicBezTo>
                  <a:cubicBezTo>
                    <a:pt x="52" y="218"/>
                    <a:pt x="49" y="217"/>
                    <a:pt x="48" y="215"/>
                  </a:cubicBezTo>
                  <a:cubicBezTo>
                    <a:pt x="46" y="213"/>
                    <a:pt x="44" y="211"/>
                    <a:pt x="43" y="209"/>
                  </a:cubicBezTo>
                  <a:cubicBezTo>
                    <a:pt x="42" y="206"/>
                    <a:pt x="41" y="203"/>
                    <a:pt x="41" y="20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64"/>
                    <a:pt x="40" y="156"/>
                    <a:pt x="37" y="149"/>
                  </a:cubicBezTo>
                  <a:cubicBezTo>
                    <a:pt x="33" y="142"/>
                    <a:pt x="29" y="135"/>
                    <a:pt x="23" y="129"/>
                  </a:cubicBezTo>
                  <a:cubicBezTo>
                    <a:pt x="15" y="122"/>
                    <a:pt x="10" y="114"/>
                    <a:pt x="6" y="105"/>
                  </a:cubicBezTo>
                  <a:cubicBezTo>
                    <a:pt x="2" y="96"/>
                    <a:pt x="0" y="86"/>
                    <a:pt x="0" y="76"/>
                  </a:cubicBezTo>
                  <a:cubicBezTo>
                    <a:pt x="0" y="69"/>
                    <a:pt x="1" y="62"/>
                    <a:pt x="3" y="56"/>
                  </a:cubicBezTo>
                  <a:cubicBezTo>
                    <a:pt x="4" y="49"/>
                    <a:pt x="7" y="43"/>
                    <a:pt x="10" y="37"/>
                  </a:cubicBezTo>
                  <a:cubicBezTo>
                    <a:pt x="14" y="32"/>
                    <a:pt x="18" y="27"/>
                    <a:pt x="22" y="22"/>
                  </a:cubicBezTo>
                  <a:cubicBezTo>
                    <a:pt x="27" y="17"/>
                    <a:pt x="32" y="13"/>
                    <a:pt x="38" y="10"/>
                  </a:cubicBezTo>
                  <a:cubicBezTo>
                    <a:pt x="43" y="7"/>
                    <a:pt x="49" y="4"/>
                    <a:pt x="56" y="2"/>
                  </a:cubicBezTo>
                  <a:cubicBezTo>
                    <a:pt x="62" y="1"/>
                    <a:pt x="69" y="0"/>
                    <a:pt x="76" y="0"/>
                  </a:cubicBezTo>
                  <a:close/>
                  <a:moveTo>
                    <a:pt x="90" y="207"/>
                  </a:moveTo>
                  <a:cubicBezTo>
                    <a:pt x="92" y="207"/>
                    <a:pt x="93" y="207"/>
                    <a:pt x="95" y="205"/>
                  </a:cubicBezTo>
                  <a:cubicBezTo>
                    <a:pt x="96" y="204"/>
                    <a:pt x="97" y="202"/>
                    <a:pt x="97" y="200"/>
                  </a:cubicBezTo>
                  <a:cubicBezTo>
                    <a:pt x="97" y="180"/>
                    <a:pt x="97" y="180"/>
                    <a:pt x="97" y="180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202"/>
                    <a:pt x="56" y="204"/>
                    <a:pt x="57" y="205"/>
                  </a:cubicBezTo>
                  <a:cubicBezTo>
                    <a:pt x="59" y="207"/>
                    <a:pt x="60" y="207"/>
                    <a:pt x="62" y="207"/>
                  </a:cubicBezTo>
                  <a:cubicBezTo>
                    <a:pt x="90" y="207"/>
                    <a:pt x="90" y="207"/>
                    <a:pt x="90" y="207"/>
                  </a:cubicBezTo>
                  <a:close/>
                  <a:moveTo>
                    <a:pt x="97" y="166"/>
                  </a:moveTo>
                  <a:cubicBezTo>
                    <a:pt x="98" y="156"/>
                    <a:pt x="100" y="148"/>
                    <a:pt x="104" y="140"/>
                  </a:cubicBezTo>
                  <a:cubicBezTo>
                    <a:pt x="108" y="133"/>
                    <a:pt x="113" y="126"/>
                    <a:pt x="120" y="119"/>
                  </a:cubicBezTo>
                  <a:cubicBezTo>
                    <a:pt x="126" y="113"/>
                    <a:pt x="130" y="107"/>
                    <a:pt x="134" y="99"/>
                  </a:cubicBezTo>
                  <a:cubicBezTo>
                    <a:pt x="137" y="92"/>
                    <a:pt x="138" y="84"/>
                    <a:pt x="138" y="76"/>
                  </a:cubicBezTo>
                  <a:cubicBezTo>
                    <a:pt x="138" y="67"/>
                    <a:pt x="137" y="59"/>
                    <a:pt x="133" y="52"/>
                  </a:cubicBezTo>
                  <a:cubicBezTo>
                    <a:pt x="130" y="44"/>
                    <a:pt x="126" y="37"/>
                    <a:pt x="120" y="32"/>
                  </a:cubicBezTo>
                  <a:cubicBezTo>
                    <a:pt x="114" y="26"/>
                    <a:pt x="108" y="22"/>
                    <a:pt x="100" y="18"/>
                  </a:cubicBezTo>
                  <a:cubicBezTo>
                    <a:pt x="93" y="15"/>
                    <a:pt x="85" y="13"/>
                    <a:pt x="76" y="13"/>
                  </a:cubicBezTo>
                  <a:cubicBezTo>
                    <a:pt x="67" y="13"/>
                    <a:pt x="59" y="15"/>
                    <a:pt x="52" y="18"/>
                  </a:cubicBezTo>
                  <a:cubicBezTo>
                    <a:pt x="44" y="22"/>
                    <a:pt x="38" y="26"/>
                    <a:pt x="32" y="32"/>
                  </a:cubicBezTo>
                  <a:cubicBezTo>
                    <a:pt x="26" y="37"/>
                    <a:pt x="22" y="44"/>
                    <a:pt x="19" y="52"/>
                  </a:cubicBezTo>
                  <a:cubicBezTo>
                    <a:pt x="15" y="59"/>
                    <a:pt x="14" y="67"/>
                    <a:pt x="14" y="76"/>
                  </a:cubicBezTo>
                  <a:cubicBezTo>
                    <a:pt x="14" y="84"/>
                    <a:pt x="15" y="92"/>
                    <a:pt x="19" y="99"/>
                  </a:cubicBezTo>
                  <a:cubicBezTo>
                    <a:pt x="22" y="107"/>
                    <a:pt x="26" y="113"/>
                    <a:pt x="32" y="119"/>
                  </a:cubicBezTo>
                  <a:cubicBezTo>
                    <a:pt x="39" y="126"/>
                    <a:pt x="44" y="133"/>
                    <a:pt x="48" y="140"/>
                  </a:cubicBezTo>
                  <a:cubicBezTo>
                    <a:pt x="52" y="148"/>
                    <a:pt x="54" y="156"/>
                    <a:pt x="55" y="166"/>
                  </a:cubicBezTo>
                  <a:cubicBezTo>
                    <a:pt x="97" y="166"/>
                    <a:pt x="97" y="166"/>
                    <a:pt x="97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349" tIns="45676" rIns="91349" bIns="456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7FE44BE-B376-48B0-892A-AC5AD7A5BB84}"/>
              </a:ext>
            </a:extLst>
          </p:cNvPr>
          <p:cNvGrpSpPr/>
          <p:nvPr/>
        </p:nvGrpSpPr>
        <p:grpSpPr>
          <a:xfrm>
            <a:off x="7184435" y="4182676"/>
            <a:ext cx="604684" cy="604684"/>
            <a:chOff x="10675086" y="4644351"/>
            <a:chExt cx="731876" cy="731876"/>
          </a:xfrm>
          <a:solidFill>
            <a:srgbClr val="5C2D91"/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905D0F2-FD22-42D5-8C7F-4E687402AC17}"/>
                </a:ext>
              </a:extLst>
            </p:cNvPr>
            <p:cNvSpPr/>
            <p:nvPr/>
          </p:nvSpPr>
          <p:spPr>
            <a:xfrm rot="5400000">
              <a:off x="10675086" y="4644351"/>
              <a:ext cx="731876" cy="731876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4" name="Freeform 158">
              <a:extLst>
                <a:ext uri="{FF2B5EF4-FFF2-40B4-BE49-F238E27FC236}">
                  <a16:creationId xmlns:a16="http://schemas.microsoft.com/office/drawing/2014/main" id="{D9F6CFAD-9844-4ABF-9835-7FB1FD26E003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10887651" y="4862654"/>
              <a:ext cx="306747" cy="295270"/>
            </a:xfrm>
            <a:custGeom>
              <a:avLst/>
              <a:gdLst>
                <a:gd name="connsiteX0" fmla="*/ 439462 w 612464"/>
                <a:gd name="connsiteY0" fmla="*/ 297781 h 589547"/>
                <a:gd name="connsiteX1" fmla="*/ 612464 w 612464"/>
                <a:gd name="connsiteY1" fmla="*/ 297781 h 589547"/>
                <a:gd name="connsiteX2" fmla="*/ 612464 w 612464"/>
                <a:gd name="connsiteY2" fmla="*/ 589544 h 589547"/>
                <a:gd name="connsiteX3" fmla="*/ 439462 w 612464"/>
                <a:gd name="connsiteY3" fmla="*/ 589544 h 589547"/>
                <a:gd name="connsiteX4" fmla="*/ 0 w 612464"/>
                <a:gd name="connsiteY4" fmla="*/ 138826 h 589547"/>
                <a:gd name="connsiteX5" fmla="*/ 173002 w 612464"/>
                <a:gd name="connsiteY5" fmla="*/ 138826 h 589547"/>
                <a:gd name="connsiteX6" fmla="*/ 173002 w 612464"/>
                <a:gd name="connsiteY6" fmla="*/ 589547 h 589547"/>
                <a:gd name="connsiteX7" fmla="*/ 0 w 612464"/>
                <a:gd name="connsiteY7" fmla="*/ 589547 h 589547"/>
                <a:gd name="connsiteX8" fmla="*/ 219732 w 612464"/>
                <a:gd name="connsiteY8" fmla="*/ 0 h 589547"/>
                <a:gd name="connsiteX9" fmla="*/ 392734 w 612464"/>
                <a:gd name="connsiteY9" fmla="*/ 0 h 589547"/>
                <a:gd name="connsiteX10" fmla="*/ 392734 w 612464"/>
                <a:gd name="connsiteY10" fmla="*/ 589542 h 589547"/>
                <a:gd name="connsiteX11" fmla="*/ 219732 w 612464"/>
                <a:gd name="connsiteY11" fmla="*/ 589542 h 5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464" h="589547">
                  <a:moveTo>
                    <a:pt x="439462" y="297781"/>
                  </a:moveTo>
                  <a:lnTo>
                    <a:pt x="612464" y="297781"/>
                  </a:lnTo>
                  <a:lnTo>
                    <a:pt x="612464" y="589544"/>
                  </a:lnTo>
                  <a:lnTo>
                    <a:pt x="439462" y="589544"/>
                  </a:lnTo>
                  <a:close/>
                  <a:moveTo>
                    <a:pt x="0" y="138826"/>
                  </a:moveTo>
                  <a:lnTo>
                    <a:pt x="173002" y="138826"/>
                  </a:lnTo>
                  <a:lnTo>
                    <a:pt x="173002" y="589547"/>
                  </a:lnTo>
                  <a:lnTo>
                    <a:pt x="0" y="589547"/>
                  </a:lnTo>
                  <a:close/>
                  <a:moveTo>
                    <a:pt x="219732" y="0"/>
                  </a:moveTo>
                  <a:lnTo>
                    <a:pt x="392734" y="0"/>
                  </a:lnTo>
                  <a:lnTo>
                    <a:pt x="392734" y="589542"/>
                  </a:lnTo>
                  <a:lnTo>
                    <a:pt x="219732" y="589542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796D24B-8305-4EA2-9EAA-EF41271D0A5F}"/>
              </a:ext>
            </a:extLst>
          </p:cNvPr>
          <p:cNvGrpSpPr/>
          <p:nvPr/>
        </p:nvGrpSpPr>
        <p:grpSpPr>
          <a:xfrm>
            <a:off x="5125182" y="2779160"/>
            <a:ext cx="544565" cy="544565"/>
            <a:chOff x="9907027" y="1237952"/>
            <a:chExt cx="544720" cy="54472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DB37E559-89E7-4D77-A436-A746D6DA13A5}"/>
                </a:ext>
              </a:extLst>
            </p:cNvPr>
            <p:cNvSpPr/>
            <p:nvPr/>
          </p:nvSpPr>
          <p:spPr>
            <a:xfrm rot="5400000">
              <a:off x="9907027" y="1237952"/>
              <a:ext cx="544720" cy="544720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6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7" name="Freeform 33">
              <a:extLst>
                <a:ext uri="{FF2B5EF4-FFF2-40B4-BE49-F238E27FC236}">
                  <a16:creationId xmlns:a16="http://schemas.microsoft.com/office/drawing/2014/main" id="{28B78CFE-B2E1-47AD-8315-30DD2310E521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048459" y="1417181"/>
              <a:ext cx="261856" cy="186263"/>
            </a:xfrm>
            <a:custGeom>
              <a:avLst/>
              <a:gdLst>
                <a:gd name="T0" fmla="*/ 0 w 1871"/>
                <a:gd name="T1" fmla="*/ 1139 h 1330"/>
                <a:gd name="T2" fmla="*/ 1871 w 1871"/>
                <a:gd name="T3" fmla="*/ 1139 h 1330"/>
                <a:gd name="T4" fmla="*/ 1871 w 1871"/>
                <a:gd name="T5" fmla="*/ 1330 h 1330"/>
                <a:gd name="T6" fmla="*/ 0 w 1871"/>
                <a:gd name="T7" fmla="*/ 1330 h 1330"/>
                <a:gd name="T8" fmla="*/ 0 w 1871"/>
                <a:gd name="T9" fmla="*/ 1139 h 1330"/>
                <a:gd name="T10" fmla="*/ 1870 w 1871"/>
                <a:gd name="T11" fmla="*/ 0 h 1330"/>
                <a:gd name="T12" fmla="*/ 1829 w 1871"/>
                <a:gd name="T13" fmla="*/ 312 h 1330"/>
                <a:gd name="T14" fmla="*/ 1766 w 1871"/>
                <a:gd name="T15" fmla="*/ 249 h 1330"/>
                <a:gd name="T16" fmla="*/ 1118 w 1871"/>
                <a:gd name="T17" fmla="*/ 897 h 1330"/>
                <a:gd name="T18" fmla="*/ 1115 w 1871"/>
                <a:gd name="T19" fmla="*/ 894 h 1330"/>
                <a:gd name="T20" fmla="*/ 1112 w 1871"/>
                <a:gd name="T21" fmla="*/ 897 h 1330"/>
                <a:gd name="T22" fmla="*/ 951 w 1871"/>
                <a:gd name="T23" fmla="*/ 736 h 1330"/>
                <a:gd name="T24" fmla="*/ 951 w 1871"/>
                <a:gd name="T25" fmla="*/ 737 h 1330"/>
                <a:gd name="T26" fmla="*/ 710 w 1871"/>
                <a:gd name="T27" fmla="*/ 496 h 1330"/>
                <a:gd name="T28" fmla="*/ 175 w 1871"/>
                <a:gd name="T29" fmla="*/ 1032 h 1330"/>
                <a:gd name="T30" fmla="*/ 171 w 1871"/>
                <a:gd name="T31" fmla="*/ 1037 h 1330"/>
                <a:gd name="T32" fmla="*/ 166 w 1871"/>
                <a:gd name="T33" fmla="*/ 1041 h 1330"/>
                <a:gd name="T34" fmla="*/ 161 w 1871"/>
                <a:gd name="T35" fmla="*/ 1046 h 1330"/>
                <a:gd name="T36" fmla="*/ 160 w 1871"/>
                <a:gd name="T37" fmla="*/ 1045 h 1330"/>
                <a:gd name="T38" fmla="*/ 140 w 1871"/>
                <a:gd name="T39" fmla="*/ 1059 h 1330"/>
                <a:gd name="T40" fmla="*/ 101 w 1871"/>
                <a:gd name="T41" fmla="*/ 1066 h 1330"/>
                <a:gd name="T42" fmla="*/ 1 w 1871"/>
                <a:gd name="T43" fmla="*/ 967 h 1330"/>
                <a:gd name="T44" fmla="*/ 9 w 1871"/>
                <a:gd name="T45" fmla="*/ 928 h 1330"/>
                <a:gd name="T46" fmla="*/ 23 w 1871"/>
                <a:gd name="T47" fmla="*/ 908 h 1330"/>
                <a:gd name="T48" fmla="*/ 19 w 1871"/>
                <a:gd name="T49" fmla="*/ 905 h 1330"/>
                <a:gd name="T50" fmla="*/ 707 w 1871"/>
                <a:gd name="T51" fmla="*/ 217 h 1330"/>
                <a:gd name="T52" fmla="*/ 710 w 1871"/>
                <a:gd name="T53" fmla="*/ 220 h 1330"/>
                <a:gd name="T54" fmla="*/ 713 w 1871"/>
                <a:gd name="T55" fmla="*/ 217 h 1330"/>
                <a:gd name="T56" fmla="*/ 874 w 1871"/>
                <a:gd name="T57" fmla="*/ 378 h 1330"/>
                <a:gd name="T58" fmla="*/ 874 w 1871"/>
                <a:gd name="T59" fmla="*/ 377 h 1330"/>
                <a:gd name="T60" fmla="*/ 1115 w 1871"/>
                <a:gd name="T61" fmla="*/ 618 h 1330"/>
                <a:gd name="T62" fmla="*/ 1625 w 1871"/>
                <a:gd name="T63" fmla="*/ 108 h 1330"/>
                <a:gd name="T64" fmla="*/ 1558 w 1871"/>
                <a:gd name="T65" fmla="*/ 41 h 1330"/>
                <a:gd name="T66" fmla="*/ 1870 w 1871"/>
                <a:gd name="T67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1" h="1330">
                  <a:moveTo>
                    <a:pt x="0" y="1139"/>
                  </a:moveTo>
                  <a:cubicBezTo>
                    <a:pt x="1871" y="1139"/>
                    <a:pt x="1871" y="1139"/>
                    <a:pt x="1871" y="1139"/>
                  </a:cubicBezTo>
                  <a:cubicBezTo>
                    <a:pt x="1871" y="1330"/>
                    <a:pt x="1871" y="1330"/>
                    <a:pt x="1871" y="1330"/>
                  </a:cubicBezTo>
                  <a:cubicBezTo>
                    <a:pt x="0" y="1330"/>
                    <a:pt x="0" y="1330"/>
                    <a:pt x="0" y="1330"/>
                  </a:cubicBezTo>
                  <a:cubicBezTo>
                    <a:pt x="0" y="1139"/>
                    <a:pt x="0" y="1139"/>
                    <a:pt x="0" y="1139"/>
                  </a:cubicBezTo>
                  <a:close/>
                  <a:moveTo>
                    <a:pt x="1870" y="0"/>
                  </a:moveTo>
                  <a:cubicBezTo>
                    <a:pt x="1829" y="312"/>
                    <a:pt x="1829" y="312"/>
                    <a:pt x="1829" y="312"/>
                  </a:cubicBezTo>
                  <a:cubicBezTo>
                    <a:pt x="1766" y="249"/>
                    <a:pt x="1766" y="249"/>
                    <a:pt x="1766" y="249"/>
                  </a:cubicBezTo>
                  <a:cubicBezTo>
                    <a:pt x="1118" y="897"/>
                    <a:pt x="1118" y="897"/>
                    <a:pt x="1118" y="897"/>
                  </a:cubicBezTo>
                  <a:cubicBezTo>
                    <a:pt x="1115" y="894"/>
                    <a:pt x="1115" y="894"/>
                    <a:pt x="1115" y="894"/>
                  </a:cubicBezTo>
                  <a:cubicBezTo>
                    <a:pt x="1112" y="897"/>
                    <a:pt x="1112" y="897"/>
                    <a:pt x="1112" y="897"/>
                  </a:cubicBezTo>
                  <a:cubicBezTo>
                    <a:pt x="951" y="736"/>
                    <a:pt x="951" y="736"/>
                    <a:pt x="951" y="736"/>
                  </a:cubicBezTo>
                  <a:cubicBezTo>
                    <a:pt x="951" y="737"/>
                    <a:pt x="951" y="737"/>
                    <a:pt x="951" y="737"/>
                  </a:cubicBezTo>
                  <a:cubicBezTo>
                    <a:pt x="710" y="496"/>
                    <a:pt x="710" y="496"/>
                    <a:pt x="710" y="496"/>
                  </a:cubicBezTo>
                  <a:cubicBezTo>
                    <a:pt x="175" y="1032"/>
                    <a:pt x="175" y="1032"/>
                    <a:pt x="175" y="1032"/>
                  </a:cubicBezTo>
                  <a:cubicBezTo>
                    <a:pt x="171" y="1037"/>
                    <a:pt x="171" y="1037"/>
                    <a:pt x="171" y="1037"/>
                  </a:cubicBezTo>
                  <a:cubicBezTo>
                    <a:pt x="166" y="1041"/>
                    <a:pt x="166" y="1041"/>
                    <a:pt x="166" y="1041"/>
                  </a:cubicBezTo>
                  <a:cubicBezTo>
                    <a:pt x="161" y="1046"/>
                    <a:pt x="161" y="1046"/>
                    <a:pt x="161" y="1046"/>
                  </a:cubicBezTo>
                  <a:cubicBezTo>
                    <a:pt x="160" y="1045"/>
                    <a:pt x="160" y="1045"/>
                    <a:pt x="160" y="1045"/>
                  </a:cubicBezTo>
                  <a:cubicBezTo>
                    <a:pt x="140" y="1059"/>
                    <a:pt x="140" y="1059"/>
                    <a:pt x="140" y="1059"/>
                  </a:cubicBezTo>
                  <a:cubicBezTo>
                    <a:pt x="128" y="1064"/>
                    <a:pt x="115" y="1066"/>
                    <a:pt x="101" y="1066"/>
                  </a:cubicBezTo>
                  <a:cubicBezTo>
                    <a:pt x="46" y="1066"/>
                    <a:pt x="1" y="1022"/>
                    <a:pt x="1" y="967"/>
                  </a:cubicBezTo>
                  <a:cubicBezTo>
                    <a:pt x="1" y="953"/>
                    <a:pt x="4" y="940"/>
                    <a:pt x="9" y="928"/>
                  </a:cubicBezTo>
                  <a:cubicBezTo>
                    <a:pt x="23" y="908"/>
                    <a:pt x="23" y="908"/>
                    <a:pt x="23" y="908"/>
                  </a:cubicBezTo>
                  <a:cubicBezTo>
                    <a:pt x="19" y="905"/>
                    <a:pt x="19" y="905"/>
                    <a:pt x="19" y="905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10" y="220"/>
                    <a:pt x="710" y="220"/>
                    <a:pt x="710" y="220"/>
                  </a:cubicBezTo>
                  <a:cubicBezTo>
                    <a:pt x="713" y="217"/>
                    <a:pt x="713" y="217"/>
                    <a:pt x="713" y="21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4" y="377"/>
                    <a:pt x="874" y="377"/>
                    <a:pt x="874" y="377"/>
                  </a:cubicBezTo>
                  <a:cubicBezTo>
                    <a:pt x="1115" y="618"/>
                    <a:pt x="1115" y="618"/>
                    <a:pt x="1115" y="618"/>
                  </a:cubicBezTo>
                  <a:cubicBezTo>
                    <a:pt x="1625" y="108"/>
                    <a:pt x="1625" y="108"/>
                    <a:pt x="1625" y="108"/>
                  </a:cubicBezTo>
                  <a:cubicBezTo>
                    <a:pt x="1558" y="41"/>
                    <a:pt x="1558" y="41"/>
                    <a:pt x="1558" y="41"/>
                  </a:cubicBezTo>
                  <a:cubicBezTo>
                    <a:pt x="1870" y="0"/>
                    <a:pt x="1870" y="0"/>
                    <a:pt x="1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1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600A26D-80C9-4505-A7BC-4C755CFB7798}"/>
              </a:ext>
            </a:extLst>
          </p:cNvPr>
          <p:cNvGrpSpPr/>
          <p:nvPr/>
        </p:nvGrpSpPr>
        <p:grpSpPr>
          <a:xfrm>
            <a:off x="1349864" y="5139653"/>
            <a:ext cx="604685" cy="604685"/>
            <a:chOff x="955412" y="5324057"/>
            <a:chExt cx="731877" cy="731877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8CEE73C-A8CB-49DC-9027-770E0E124A4E}"/>
                </a:ext>
              </a:extLst>
            </p:cNvPr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rgbClr val="002050">
                <a:lumMod val="75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0" name="Graphic 249" descr="Envelope">
              <a:extLst>
                <a:ext uri="{FF2B5EF4-FFF2-40B4-BE49-F238E27FC236}">
                  <a16:creationId xmlns:a16="http://schemas.microsoft.com/office/drawing/2014/main" id="{DCF2725D-EBA2-4175-B38D-0A6F81A3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C4DCC15-2747-4FE9-9DF2-0C5FB08DEC31}"/>
              </a:ext>
            </a:extLst>
          </p:cNvPr>
          <p:cNvGrpSpPr/>
          <p:nvPr/>
        </p:nvGrpSpPr>
        <p:grpSpPr>
          <a:xfrm>
            <a:off x="10462729" y="5286750"/>
            <a:ext cx="604685" cy="604685"/>
            <a:chOff x="8923902" y="5451921"/>
            <a:chExt cx="731877" cy="731877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5EA4987-0366-4B9A-992D-6C68E6B04CA0}"/>
                </a:ext>
              </a:extLst>
            </p:cNvPr>
            <p:cNvSpPr/>
            <p:nvPr/>
          </p:nvSpPr>
          <p:spPr>
            <a:xfrm>
              <a:off x="8923902" y="5451921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3" name="Graphic 252" descr="List">
              <a:extLst>
                <a:ext uri="{FF2B5EF4-FFF2-40B4-BE49-F238E27FC236}">
                  <a16:creationId xmlns:a16="http://schemas.microsoft.com/office/drawing/2014/main" id="{5D41F0F9-E325-4CDC-A06D-F253693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6225" y="5644620"/>
              <a:ext cx="339173" cy="339173"/>
            </a:xfrm>
            <a:prstGeom prst="rect">
              <a:avLst/>
            </a:prstGeom>
          </p:spPr>
        </p:pic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9634181-D51B-409F-9684-47D70823A44E}"/>
              </a:ext>
            </a:extLst>
          </p:cNvPr>
          <p:cNvGrpSpPr/>
          <p:nvPr/>
        </p:nvGrpSpPr>
        <p:grpSpPr>
          <a:xfrm>
            <a:off x="8418480" y="3442848"/>
            <a:ext cx="604685" cy="604685"/>
            <a:chOff x="2724689" y="2608002"/>
            <a:chExt cx="604857" cy="604857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7FEC98D-A453-4DDA-9C02-1725A9CF6D10}"/>
                </a:ext>
              </a:extLst>
            </p:cNvPr>
            <p:cNvSpPr/>
            <p:nvPr/>
          </p:nvSpPr>
          <p:spPr>
            <a:xfrm rot="5400000">
              <a:off x="2724689" y="2608002"/>
              <a:ext cx="604857" cy="60485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6" name="Graphic 255" descr="Flip Calendar">
              <a:extLst>
                <a:ext uri="{FF2B5EF4-FFF2-40B4-BE49-F238E27FC236}">
                  <a16:creationId xmlns:a16="http://schemas.microsoft.com/office/drawing/2014/main" id="{26CF24E8-6ACB-41AA-BA8B-F43F6821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1806" y="2746866"/>
              <a:ext cx="341193" cy="341193"/>
            </a:xfrm>
            <a:prstGeom prst="rect">
              <a:avLst/>
            </a:prstGeom>
          </p:spPr>
        </p:pic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3D0F758-CD96-4A78-B5FF-1771A5695C14}"/>
              </a:ext>
            </a:extLst>
          </p:cNvPr>
          <p:cNvGrpSpPr/>
          <p:nvPr/>
        </p:nvGrpSpPr>
        <p:grpSpPr>
          <a:xfrm>
            <a:off x="5762941" y="1628141"/>
            <a:ext cx="627233" cy="627230"/>
            <a:chOff x="5762846" y="1591212"/>
            <a:chExt cx="627411" cy="627408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5A9FEEE-9454-42B3-95F2-D1B60D30FEEE}"/>
                </a:ext>
              </a:extLst>
            </p:cNvPr>
            <p:cNvSpPr/>
            <p:nvPr/>
          </p:nvSpPr>
          <p:spPr bwMode="auto">
            <a:xfrm>
              <a:off x="5762846" y="1591212"/>
              <a:ext cx="627411" cy="62740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59" name="Graphic 258" descr="Chat">
              <a:extLst>
                <a:ext uri="{FF2B5EF4-FFF2-40B4-BE49-F238E27FC236}">
                  <a16:creationId xmlns:a16="http://schemas.microsoft.com/office/drawing/2014/main" id="{DEC1FF3C-48DF-4BEB-B821-694AB523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51780" y="1716195"/>
              <a:ext cx="448343" cy="448343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44CC87B-BB2C-4C14-9374-209A311C1432}"/>
              </a:ext>
            </a:extLst>
          </p:cNvPr>
          <p:cNvGrpSpPr/>
          <p:nvPr/>
        </p:nvGrpSpPr>
        <p:grpSpPr>
          <a:xfrm>
            <a:off x="9264800" y="2882121"/>
            <a:ext cx="604685" cy="604685"/>
            <a:chOff x="955412" y="5324057"/>
            <a:chExt cx="731877" cy="731877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ECBDFAB-394D-4AEA-AF4D-2AF830674F6F}"/>
                </a:ext>
              </a:extLst>
            </p:cNvPr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rgbClr val="002050">
                <a:lumMod val="75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2" name="Graphic 261" descr="Envelope">
              <a:extLst>
                <a:ext uri="{FF2B5EF4-FFF2-40B4-BE49-F238E27FC236}">
                  <a16:creationId xmlns:a16="http://schemas.microsoft.com/office/drawing/2014/main" id="{3DA427DB-0676-4475-AB38-D9407B85F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8A1E625-CDDF-4213-88A2-27281E553574}"/>
              </a:ext>
            </a:extLst>
          </p:cNvPr>
          <p:cNvCxnSpPr>
            <a:cxnSpLocks/>
            <a:stCxn id="291" idx="2"/>
          </p:cNvCxnSpPr>
          <p:nvPr/>
        </p:nvCxnSpPr>
        <p:spPr>
          <a:xfrm flipV="1">
            <a:off x="7421175" y="1804512"/>
            <a:ext cx="993490" cy="53146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B7844AF-6130-4CFD-A5FD-A24FCFB70090}"/>
              </a:ext>
            </a:extLst>
          </p:cNvPr>
          <p:cNvGrpSpPr/>
          <p:nvPr/>
        </p:nvGrpSpPr>
        <p:grpSpPr>
          <a:xfrm>
            <a:off x="10968345" y="1804512"/>
            <a:ext cx="473938" cy="473936"/>
            <a:chOff x="5421202" y="3968488"/>
            <a:chExt cx="630990" cy="630988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63B1AA8-FF14-46BB-973E-C67CD3FFC84E}"/>
                </a:ext>
              </a:extLst>
            </p:cNvPr>
            <p:cNvSpPr/>
            <p:nvPr/>
          </p:nvSpPr>
          <p:spPr bwMode="auto">
            <a:xfrm>
              <a:off x="5421202" y="3968488"/>
              <a:ext cx="630990" cy="63098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66" name="Graphic 265" descr="Chat">
              <a:extLst>
                <a:ext uri="{FF2B5EF4-FFF2-40B4-BE49-F238E27FC236}">
                  <a16:creationId xmlns:a16="http://schemas.microsoft.com/office/drawing/2014/main" id="{26DE4FFA-B494-4A9B-8B59-DED1CAEE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1898" y="4091647"/>
              <a:ext cx="448343" cy="448343"/>
            </a:xfrm>
            <a:prstGeom prst="rect">
              <a:avLst/>
            </a:prstGeom>
          </p:spPr>
        </p:pic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95976FE-5C46-47AC-BBBD-91591232B4D2}"/>
              </a:ext>
            </a:extLst>
          </p:cNvPr>
          <p:cNvCxnSpPr>
            <a:cxnSpLocks/>
            <a:endCxn id="300" idx="6"/>
          </p:cNvCxnSpPr>
          <p:nvPr/>
        </p:nvCxnSpPr>
        <p:spPr>
          <a:xfrm flipV="1">
            <a:off x="5642457" y="3467723"/>
            <a:ext cx="1761755" cy="59603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F45A1DD-816D-4EED-B9A7-16A9F91843FB}"/>
              </a:ext>
            </a:extLst>
          </p:cNvPr>
          <p:cNvGrpSpPr/>
          <p:nvPr/>
        </p:nvGrpSpPr>
        <p:grpSpPr>
          <a:xfrm>
            <a:off x="5290408" y="3722296"/>
            <a:ext cx="630811" cy="630809"/>
            <a:chOff x="5268802" y="3816088"/>
            <a:chExt cx="630990" cy="630988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0BDCCC7-E052-4815-9361-ECD2BE075187}"/>
                </a:ext>
              </a:extLst>
            </p:cNvPr>
            <p:cNvSpPr/>
            <p:nvPr/>
          </p:nvSpPr>
          <p:spPr bwMode="auto">
            <a:xfrm>
              <a:off x="5268802" y="3816088"/>
              <a:ext cx="630990" cy="63098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70" name="Graphic 269" descr="Chat">
              <a:extLst>
                <a:ext uri="{FF2B5EF4-FFF2-40B4-BE49-F238E27FC236}">
                  <a16:creationId xmlns:a16="http://schemas.microsoft.com/office/drawing/2014/main" id="{A401D2A3-D38B-4E04-8EF8-FAFD28C0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59498" y="3939247"/>
              <a:ext cx="448343" cy="448343"/>
            </a:xfrm>
            <a:prstGeom prst="rect">
              <a:avLst/>
            </a:prstGeom>
          </p:spPr>
        </p:pic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FD82BCF-29BF-44BA-A2D9-96BE46950C53}"/>
              </a:ext>
            </a:extLst>
          </p:cNvPr>
          <p:cNvCxnSpPr>
            <a:cxnSpLocks/>
          </p:cNvCxnSpPr>
          <p:nvPr/>
        </p:nvCxnSpPr>
        <p:spPr>
          <a:xfrm>
            <a:off x="8479111" y="1886928"/>
            <a:ext cx="1321885" cy="5877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BE82638-6720-4423-A118-B509E45E6E0B}"/>
              </a:ext>
            </a:extLst>
          </p:cNvPr>
          <p:cNvGrpSpPr/>
          <p:nvPr/>
        </p:nvGrpSpPr>
        <p:grpSpPr>
          <a:xfrm>
            <a:off x="8511346" y="5226841"/>
            <a:ext cx="604685" cy="604685"/>
            <a:chOff x="8742516" y="1194042"/>
            <a:chExt cx="731877" cy="731877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00D92797-FC54-400C-A3E1-BBBBFC3DBAFB}"/>
                </a:ext>
              </a:extLst>
            </p:cNvPr>
            <p:cNvSpPr/>
            <p:nvPr/>
          </p:nvSpPr>
          <p:spPr>
            <a:xfrm>
              <a:off x="8742516" y="1194042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74" name="Graphic 273" descr="Projector screen">
              <a:extLst>
                <a:ext uri="{FF2B5EF4-FFF2-40B4-BE49-F238E27FC236}">
                  <a16:creationId xmlns:a16="http://schemas.microsoft.com/office/drawing/2014/main" id="{C9BE7172-6FE7-4A92-8AAF-C458613E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1630" y="1372611"/>
              <a:ext cx="438730" cy="438730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063DB346-6264-4584-844D-CF824DD05A10}"/>
              </a:ext>
            </a:extLst>
          </p:cNvPr>
          <p:cNvGrpSpPr/>
          <p:nvPr/>
        </p:nvGrpSpPr>
        <p:grpSpPr>
          <a:xfrm>
            <a:off x="8135099" y="1562949"/>
            <a:ext cx="604684" cy="604684"/>
            <a:chOff x="8135676" y="1526000"/>
            <a:chExt cx="604856" cy="604856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9D3CE94-FA51-4FCD-BCDE-C2B309C607DE}"/>
                </a:ext>
              </a:extLst>
            </p:cNvPr>
            <p:cNvSpPr/>
            <p:nvPr/>
          </p:nvSpPr>
          <p:spPr>
            <a:xfrm rot="5400000">
              <a:off x="8135676" y="1526000"/>
              <a:ext cx="604856" cy="60485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77" name="Graphic 276" descr="Gauge">
              <a:extLst>
                <a:ext uri="{FF2B5EF4-FFF2-40B4-BE49-F238E27FC236}">
                  <a16:creationId xmlns:a16="http://schemas.microsoft.com/office/drawing/2014/main" id="{95F2B33E-0956-4A7C-9E8E-FBA4E50A9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89101" y="1616171"/>
              <a:ext cx="314190" cy="314190"/>
            </a:xfrm>
            <a:prstGeom prst="rect">
              <a:avLst/>
            </a:prstGeom>
          </p:spPr>
        </p:pic>
      </p:grpSp>
      <p:sp>
        <p:nvSpPr>
          <p:cNvPr id="278" name="Title 1">
            <a:extLst>
              <a:ext uri="{FF2B5EF4-FFF2-40B4-BE49-F238E27FC236}">
                <a16:creationId xmlns:a16="http://schemas.microsoft.com/office/drawing/2014/main" id="{E3D58754-71BD-4B64-84FC-FD68C9921766}"/>
              </a:ext>
            </a:extLst>
          </p:cNvPr>
          <p:cNvSpPr txBox="1">
            <a:spLocks/>
          </p:cNvSpPr>
          <p:nvPr/>
        </p:nvSpPr>
        <p:spPr>
          <a:xfrm>
            <a:off x="836891" y="3270953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GROUPS</a:t>
            </a:r>
          </a:p>
        </p:txBody>
      </p:sp>
      <p:sp>
        <p:nvSpPr>
          <p:cNvPr id="279" name="Title 1">
            <a:extLst>
              <a:ext uri="{FF2B5EF4-FFF2-40B4-BE49-F238E27FC236}">
                <a16:creationId xmlns:a16="http://schemas.microsoft.com/office/drawing/2014/main" id="{F011FFD2-E688-48BD-98CF-451B04A6B73D}"/>
              </a:ext>
            </a:extLst>
          </p:cNvPr>
          <p:cNvSpPr txBox="1">
            <a:spLocks/>
          </p:cNvSpPr>
          <p:nvPr/>
        </p:nvSpPr>
        <p:spPr>
          <a:xfrm>
            <a:off x="6737342" y="1722088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ME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35FEFEB-E748-4E6F-A14A-8F0A44AA23FE}"/>
              </a:ext>
            </a:extLst>
          </p:cNvPr>
          <p:cNvCxnSpPr>
            <a:cxnSpLocks/>
          </p:cNvCxnSpPr>
          <p:nvPr/>
        </p:nvCxnSpPr>
        <p:spPr>
          <a:xfrm flipV="1">
            <a:off x="2386476" y="2536323"/>
            <a:ext cx="1495081" cy="88689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8CAF173-C643-4500-A4B1-33FB87CD087E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3192450" y="5579666"/>
            <a:ext cx="3507804" cy="17645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7C78866-1A90-4238-9D85-B985EB9C2360}"/>
              </a:ext>
            </a:extLst>
          </p:cNvPr>
          <p:cNvCxnSpPr>
            <a:cxnSpLocks/>
          </p:cNvCxnSpPr>
          <p:nvPr/>
        </p:nvCxnSpPr>
        <p:spPr>
          <a:xfrm flipH="1" flipV="1">
            <a:off x="7392730" y="2539955"/>
            <a:ext cx="10519" cy="85489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1ED49BE-594D-43F2-B2CF-95A68BA6DA85}"/>
              </a:ext>
            </a:extLst>
          </p:cNvPr>
          <p:cNvCxnSpPr>
            <a:cxnSpLocks/>
            <a:endCxn id="288" idx="0"/>
          </p:cNvCxnSpPr>
          <p:nvPr/>
        </p:nvCxnSpPr>
        <p:spPr>
          <a:xfrm flipV="1">
            <a:off x="6777174" y="4732456"/>
            <a:ext cx="2791793" cy="83361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76D84D6-07E1-4ADD-971D-156EFDC8121F}"/>
              </a:ext>
            </a:extLst>
          </p:cNvPr>
          <p:cNvCxnSpPr>
            <a:cxnSpLocks/>
            <a:endCxn id="288" idx="15"/>
          </p:cNvCxnSpPr>
          <p:nvPr/>
        </p:nvCxnSpPr>
        <p:spPr>
          <a:xfrm>
            <a:off x="7343174" y="3437139"/>
            <a:ext cx="2317128" cy="129856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8A12869-9C25-48B2-A687-2464C9A03BEB}"/>
              </a:ext>
            </a:extLst>
          </p:cNvPr>
          <p:cNvCxnSpPr>
            <a:cxnSpLocks/>
          </p:cNvCxnSpPr>
          <p:nvPr/>
        </p:nvCxnSpPr>
        <p:spPr>
          <a:xfrm flipV="1">
            <a:off x="3889962" y="2439077"/>
            <a:ext cx="3504991" cy="6480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AB89579-0228-4636-B5AA-AB1001D85939}"/>
              </a:ext>
            </a:extLst>
          </p:cNvPr>
          <p:cNvGrpSpPr>
            <a:grpSpLocks noChangeAspect="1"/>
          </p:cNvGrpSpPr>
          <p:nvPr/>
        </p:nvGrpSpPr>
        <p:grpSpPr>
          <a:xfrm>
            <a:off x="9377107" y="4396352"/>
            <a:ext cx="630811" cy="630809"/>
            <a:chOff x="4149299" y="2921794"/>
            <a:chExt cx="643734" cy="643732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15C192C-5924-4953-952C-56B397C9647D}"/>
                </a:ext>
              </a:extLst>
            </p:cNvPr>
            <p:cNvSpPr/>
            <p:nvPr/>
          </p:nvSpPr>
          <p:spPr bwMode="auto">
            <a:xfrm>
              <a:off x="4149299" y="2921794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88" name="Freeform 20">
              <a:extLst>
                <a:ext uri="{FF2B5EF4-FFF2-40B4-BE49-F238E27FC236}">
                  <a16:creationId xmlns:a16="http://schemas.microsoft.com/office/drawing/2014/main" id="{C90E048D-E8DA-4522-892A-40D1EAE76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5115" y="3107385"/>
              <a:ext cx="292100" cy="272550"/>
            </a:xfrm>
            <a:custGeom>
              <a:avLst/>
              <a:gdLst>
                <a:gd name="T0" fmla="*/ 24 w 351"/>
                <a:gd name="T1" fmla="*/ 190 h 329"/>
                <a:gd name="T2" fmla="*/ 80 w 351"/>
                <a:gd name="T3" fmla="*/ 134 h 329"/>
                <a:gd name="T4" fmla="*/ 136 w 351"/>
                <a:gd name="T5" fmla="*/ 190 h 329"/>
                <a:gd name="T6" fmla="*/ 80 w 351"/>
                <a:gd name="T7" fmla="*/ 246 h 329"/>
                <a:gd name="T8" fmla="*/ 24 w 351"/>
                <a:gd name="T9" fmla="*/ 190 h 329"/>
                <a:gd name="T10" fmla="*/ 163 w 351"/>
                <a:gd name="T11" fmla="*/ 328 h 329"/>
                <a:gd name="T12" fmla="*/ 81 w 351"/>
                <a:gd name="T13" fmla="*/ 246 h 329"/>
                <a:gd name="T14" fmla="*/ 0 w 351"/>
                <a:gd name="T15" fmla="*/ 328 h 329"/>
                <a:gd name="T16" fmla="*/ 217 w 351"/>
                <a:gd name="T17" fmla="*/ 112 h 329"/>
                <a:gd name="T18" fmla="*/ 273 w 351"/>
                <a:gd name="T19" fmla="*/ 56 h 329"/>
                <a:gd name="T20" fmla="*/ 217 w 351"/>
                <a:gd name="T21" fmla="*/ 0 h 329"/>
                <a:gd name="T22" fmla="*/ 161 w 351"/>
                <a:gd name="T23" fmla="*/ 56 h 329"/>
                <a:gd name="T24" fmla="*/ 217 w 351"/>
                <a:gd name="T25" fmla="*/ 112 h 329"/>
                <a:gd name="T26" fmla="*/ 300 w 351"/>
                <a:gd name="T27" fmla="*/ 194 h 329"/>
                <a:gd name="T28" fmla="*/ 218 w 351"/>
                <a:gd name="T29" fmla="*/ 112 h 329"/>
                <a:gd name="T30" fmla="*/ 136 w 351"/>
                <a:gd name="T31" fmla="*/ 194 h 329"/>
                <a:gd name="T32" fmla="*/ 296 w 351"/>
                <a:gd name="T33" fmla="*/ 329 h 329"/>
                <a:gd name="T34" fmla="*/ 351 w 351"/>
                <a:gd name="T35" fmla="*/ 273 h 329"/>
                <a:gd name="T36" fmla="*/ 296 w 351"/>
                <a:gd name="T37" fmla="*/ 218 h 329"/>
                <a:gd name="T38" fmla="*/ 351 w 351"/>
                <a:gd name="T39" fmla="*/ 273 h 329"/>
                <a:gd name="T40" fmla="*/ 249 w 351"/>
                <a:gd name="T41" fmla="*/ 27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29">
                  <a:moveTo>
                    <a:pt x="24" y="190"/>
                  </a:moveTo>
                  <a:cubicBezTo>
                    <a:pt x="24" y="159"/>
                    <a:pt x="49" y="134"/>
                    <a:pt x="80" y="134"/>
                  </a:cubicBezTo>
                  <a:cubicBezTo>
                    <a:pt x="111" y="134"/>
                    <a:pt x="136" y="159"/>
                    <a:pt x="136" y="190"/>
                  </a:cubicBezTo>
                  <a:cubicBezTo>
                    <a:pt x="136" y="221"/>
                    <a:pt x="111" y="246"/>
                    <a:pt x="80" y="246"/>
                  </a:cubicBezTo>
                  <a:cubicBezTo>
                    <a:pt x="49" y="246"/>
                    <a:pt x="24" y="221"/>
                    <a:pt x="24" y="190"/>
                  </a:cubicBezTo>
                  <a:close/>
                  <a:moveTo>
                    <a:pt x="163" y="328"/>
                  </a:moveTo>
                  <a:cubicBezTo>
                    <a:pt x="163" y="283"/>
                    <a:pt x="127" y="246"/>
                    <a:pt x="81" y="246"/>
                  </a:cubicBezTo>
                  <a:cubicBezTo>
                    <a:pt x="36" y="246"/>
                    <a:pt x="0" y="283"/>
                    <a:pt x="0" y="328"/>
                  </a:cubicBezTo>
                  <a:moveTo>
                    <a:pt x="217" y="112"/>
                  </a:moveTo>
                  <a:cubicBezTo>
                    <a:pt x="248" y="112"/>
                    <a:pt x="273" y="87"/>
                    <a:pt x="273" y="56"/>
                  </a:cubicBezTo>
                  <a:cubicBezTo>
                    <a:pt x="273" y="25"/>
                    <a:pt x="248" y="0"/>
                    <a:pt x="217" y="0"/>
                  </a:cubicBezTo>
                  <a:cubicBezTo>
                    <a:pt x="186" y="0"/>
                    <a:pt x="161" y="25"/>
                    <a:pt x="161" y="56"/>
                  </a:cubicBezTo>
                  <a:cubicBezTo>
                    <a:pt x="161" y="87"/>
                    <a:pt x="186" y="112"/>
                    <a:pt x="217" y="112"/>
                  </a:cubicBezTo>
                  <a:close/>
                  <a:moveTo>
                    <a:pt x="300" y="194"/>
                  </a:moveTo>
                  <a:cubicBezTo>
                    <a:pt x="300" y="149"/>
                    <a:pt x="263" y="112"/>
                    <a:pt x="218" y="112"/>
                  </a:cubicBezTo>
                  <a:cubicBezTo>
                    <a:pt x="173" y="112"/>
                    <a:pt x="136" y="149"/>
                    <a:pt x="136" y="194"/>
                  </a:cubicBezTo>
                  <a:moveTo>
                    <a:pt x="296" y="329"/>
                  </a:moveTo>
                  <a:cubicBezTo>
                    <a:pt x="351" y="273"/>
                    <a:pt x="351" y="273"/>
                    <a:pt x="351" y="273"/>
                  </a:cubicBezTo>
                  <a:cubicBezTo>
                    <a:pt x="296" y="218"/>
                    <a:pt x="296" y="218"/>
                    <a:pt x="296" y="218"/>
                  </a:cubicBezTo>
                  <a:moveTo>
                    <a:pt x="351" y="273"/>
                  </a:moveTo>
                  <a:cubicBezTo>
                    <a:pt x="249" y="273"/>
                    <a:pt x="249" y="273"/>
                    <a:pt x="249" y="273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ED8324F-1994-4EC8-B30F-7F76995D1678}"/>
              </a:ext>
            </a:extLst>
          </p:cNvPr>
          <p:cNvGrpSpPr>
            <a:grpSpLocks noChangeAspect="1"/>
          </p:cNvGrpSpPr>
          <p:nvPr/>
        </p:nvGrpSpPr>
        <p:grpSpPr>
          <a:xfrm>
            <a:off x="7045511" y="2068059"/>
            <a:ext cx="630811" cy="630809"/>
            <a:chOff x="3245478" y="4834995"/>
            <a:chExt cx="643734" cy="643732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92C9BF7-6871-425E-AAC4-CF343E4C42B4}"/>
                </a:ext>
              </a:extLst>
            </p:cNvPr>
            <p:cNvSpPr/>
            <p:nvPr/>
          </p:nvSpPr>
          <p:spPr bwMode="auto">
            <a:xfrm>
              <a:off x="3245478" y="48349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8F769E25-BAB9-406F-8B68-F6405C0EE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0377" y="5048517"/>
              <a:ext cx="193936" cy="216688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38B8823-6176-464D-B406-9C4F42493AF1}"/>
              </a:ext>
            </a:extLst>
          </p:cNvPr>
          <p:cNvCxnSpPr>
            <a:cxnSpLocks/>
            <a:stCxn id="335" idx="7"/>
            <a:endCxn id="298" idx="3"/>
          </p:cNvCxnSpPr>
          <p:nvPr/>
        </p:nvCxnSpPr>
        <p:spPr>
          <a:xfrm flipV="1">
            <a:off x="3424869" y="3668872"/>
            <a:ext cx="3766708" cy="198489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F69ECCF-537E-415A-92BF-094CC747B7D3}"/>
              </a:ext>
            </a:extLst>
          </p:cNvPr>
          <p:cNvCxnSpPr>
            <a:cxnSpLocks/>
          </p:cNvCxnSpPr>
          <p:nvPr/>
        </p:nvCxnSpPr>
        <p:spPr>
          <a:xfrm flipV="1">
            <a:off x="6693935" y="3455734"/>
            <a:ext cx="710454" cy="200052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628739E-BB92-4366-B365-1CCF0EEA2489}"/>
              </a:ext>
            </a:extLst>
          </p:cNvPr>
          <p:cNvGrpSpPr>
            <a:grpSpLocks noChangeAspect="1"/>
          </p:cNvGrpSpPr>
          <p:nvPr/>
        </p:nvGrpSpPr>
        <p:grpSpPr>
          <a:xfrm>
            <a:off x="6329648" y="5266449"/>
            <a:ext cx="630811" cy="630809"/>
            <a:chOff x="2110945" y="1245128"/>
            <a:chExt cx="643734" cy="643732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8BBCCC7-BBB0-445C-BF1A-6F706EF1A58D}"/>
                </a:ext>
              </a:extLst>
            </p:cNvPr>
            <p:cNvSpPr/>
            <p:nvPr/>
          </p:nvSpPr>
          <p:spPr bwMode="auto">
            <a:xfrm>
              <a:off x="2110945" y="1245128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96" name="Freeform 5">
              <a:extLst>
                <a:ext uri="{FF2B5EF4-FFF2-40B4-BE49-F238E27FC236}">
                  <a16:creationId xmlns:a16="http://schemas.microsoft.com/office/drawing/2014/main" id="{E177B3AB-DA20-4CDC-9DFF-4920552CD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9121" y="1439863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68151B3-2345-4408-BE5E-7F17A8FFC763}"/>
              </a:ext>
            </a:extLst>
          </p:cNvPr>
          <p:cNvGrpSpPr>
            <a:grpSpLocks noChangeAspect="1"/>
          </p:cNvGrpSpPr>
          <p:nvPr/>
        </p:nvGrpSpPr>
        <p:grpSpPr>
          <a:xfrm>
            <a:off x="7099197" y="3130444"/>
            <a:ext cx="630811" cy="630809"/>
            <a:chOff x="3397878" y="3844395"/>
            <a:chExt cx="643734" cy="64373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10321A37-AF41-4544-B414-AFC47F094ED5}"/>
                </a:ext>
              </a:extLst>
            </p:cNvPr>
            <p:cNvSpPr/>
            <p:nvPr/>
          </p:nvSpPr>
          <p:spPr bwMode="auto">
            <a:xfrm>
              <a:off x="3397878" y="38443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299" name="Group 8">
              <a:extLst>
                <a:ext uri="{FF2B5EF4-FFF2-40B4-BE49-F238E27FC236}">
                  <a16:creationId xmlns:a16="http://schemas.microsoft.com/office/drawing/2014/main" id="{B373151D-15FA-41D4-ADB1-1FE948B4CD0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91951" y="4026748"/>
              <a:ext cx="255588" cy="279026"/>
              <a:chOff x="1536" y="1515"/>
              <a:chExt cx="229" cy="250"/>
            </a:xfrm>
          </p:grpSpPr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5F7F1E9-0F68-4983-AF75-F961F765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1617"/>
                <a:ext cx="86" cy="86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1" name="Freeform 10">
                <a:extLst>
                  <a:ext uri="{FF2B5EF4-FFF2-40B4-BE49-F238E27FC236}">
                    <a16:creationId xmlns:a16="http://schemas.microsoft.com/office/drawing/2014/main" id="{2654699E-476B-4F16-B9D5-86FEF8AF6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1703"/>
                <a:ext cx="125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FD1E2415-4512-45DD-AC9F-A7607BA76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0" y="1515"/>
                <a:ext cx="85" cy="86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3" name="Freeform 12">
                <a:extLst>
                  <a:ext uri="{FF2B5EF4-FFF2-40B4-BE49-F238E27FC236}">
                    <a16:creationId xmlns:a16="http://schemas.microsoft.com/office/drawing/2014/main" id="{1EECCEFD-0A61-4C86-8225-6F2AA49DA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1601"/>
                <a:ext cx="124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304" name="Title 1">
            <a:extLst>
              <a:ext uri="{FF2B5EF4-FFF2-40B4-BE49-F238E27FC236}">
                <a16:creationId xmlns:a16="http://schemas.microsoft.com/office/drawing/2014/main" id="{E2587513-6534-4653-B058-6DDE48A51F86}"/>
              </a:ext>
            </a:extLst>
          </p:cNvPr>
          <p:cNvSpPr txBox="1">
            <a:spLocks/>
          </p:cNvSpPr>
          <p:nvPr/>
        </p:nvSpPr>
        <p:spPr>
          <a:xfrm>
            <a:off x="5005504" y="1316130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CONVERSATIONS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663E2538-4799-48A6-A226-BF1DC47D430D}"/>
              </a:ext>
            </a:extLst>
          </p:cNvPr>
          <p:cNvCxnSpPr>
            <a:cxnSpLocks/>
            <a:stCxn id="308" idx="1"/>
            <a:endCxn id="230" idx="5"/>
          </p:cNvCxnSpPr>
          <p:nvPr/>
        </p:nvCxnSpPr>
        <p:spPr>
          <a:xfrm flipH="1" flipV="1">
            <a:off x="1652283" y="2750934"/>
            <a:ext cx="617240" cy="63158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9D5A54A-4588-4845-A261-6F366A2CC95B}"/>
              </a:ext>
            </a:extLst>
          </p:cNvPr>
          <p:cNvGrpSpPr>
            <a:grpSpLocks noChangeAspect="1"/>
          </p:cNvGrpSpPr>
          <p:nvPr/>
        </p:nvGrpSpPr>
        <p:grpSpPr>
          <a:xfrm>
            <a:off x="1954550" y="3127443"/>
            <a:ext cx="630811" cy="630809"/>
            <a:chOff x="2000878" y="4885795"/>
            <a:chExt cx="643734" cy="643732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EC00FC6-AAC9-4E37-8B71-525DCECBD263}"/>
                </a:ext>
              </a:extLst>
            </p:cNvPr>
            <p:cNvSpPr/>
            <p:nvPr/>
          </p:nvSpPr>
          <p:spPr bwMode="auto">
            <a:xfrm>
              <a:off x="2000878" y="48857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08" name="Freeform 5">
              <a:extLst>
                <a:ext uri="{FF2B5EF4-FFF2-40B4-BE49-F238E27FC236}">
                  <a16:creationId xmlns:a16="http://schemas.microsoft.com/office/drawing/2014/main" id="{3E9961A1-DF4B-4BA1-A32A-C2BEB4B9C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758" y="5077486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FAB7420-DE48-45D9-B09A-46578814F6AB}"/>
              </a:ext>
            </a:extLst>
          </p:cNvPr>
          <p:cNvGrpSpPr/>
          <p:nvPr/>
        </p:nvGrpSpPr>
        <p:grpSpPr>
          <a:xfrm>
            <a:off x="9534567" y="1581520"/>
            <a:ext cx="604685" cy="604685"/>
            <a:chOff x="9609760" y="4061544"/>
            <a:chExt cx="731877" cy="731877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DBE68A09-20DD-49B3-B0D4-7FF0E098D55D}"/>
                </a:ext>
              </a:extLst>
            </p:cNvPr>
            <p:cNvSpPr/>
            <p:nvPr/>
          </p:nvSpPr>
          <p:spPr>
            <a:xfrm>
              <a:off x="9609760" y="4061544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311" name="Graphic 310" descr="Document">
              <a:extLst>
                <a:ext uri="{FF2B5EF4-FFF2-40B4-BE49-F238E27FC236}">
                  <a16:creationId xmlns:a16="http://schemas.microsoft.com/office/drawing/2014/main" id="{23BA0026-F73C-48B9-A146-F389C056C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96597" y="4252688"/>
              <a:ext cx="381751" cy="381751"/>
            </a:xfrm>
            <a:prstGeom prst="rect">
              <a:avLst/>
            </a:prstGeom>
          </p:spPr>
        </p:pic>
      </p:grpSp>
      <p:sp>
        <p:nvSpPr>
          <p:cNvPr id="312" name="Title 1">
            <a:extLst>
              <a:ext uri="{FF2B5EF4-FFF2-40B4-BE49-F238E27FC236}">
                <a16:creationId xmlns:a16="http://schemas.microsoft.com/office/drawing/2014/main" id="{5BCF0B27-8E0C-495E-84F3-D207A218EEE5}"/>
              </a:ext>
            </a:extLst>
          </p:cNvPr>
          <p:cNvSpPr txBox="1">
            <a:spLocks/>
          </p:cNvSpPr>
          <p:nvPr/>
        </p:nvSpPr>
        <p:spPr>
          <a:xfrm>
            <a:off x="9223921" y="124080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13" name="Title 1">
            <a:extLst>
              <a:ext uri="{FF2B5EF4-FFF2-40B4-BE49-F238E27FC236}">
                <a16:creationId xmlns:a16="http://schemas.microsoft.com/office/drawing/2014/main" id="{1C80CAC6-404C-4860-9A3A-C7FF19E0AF50}"/>
              </a:ext>
            </a:extLst>
          </p:cNvPr>
          <p:cNvSpPr txBox="1">
            <a:spLocks/>
          </p:cNvSpPr>
          <p:nvPr/>
        </p:nvSpPr>
        <p:spPr>
          <a:xfrm>
            <a:off x="1236033" y="1702621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314" name="Title 1">
            <a:extLst>
              <a:ext uri="{FF2B5EF4-FFF2-40B4-BE49-F238E27FC236}">
                <a16:creationId xmlns:a16="http://schemas.microsoft.com/office/drawing/2014/main" id="{465323E2-9057-4C6A-B51C-04C337DACA9E}"/>
              </a:ext>
            </a:extLst>
          </p:cNvPr>
          <p:cNvSpPr txBox="1">
            <a:spLocks/>
          </p:cNvSpPr>
          <p:nvPr/>
        </p:nvSpPr>
        <p:spPr>
          <a:xfrm>
            <a:off x="9116031" y="502250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315" name="Title 1">
            <a:extLst>
              <a:ext uri="{FF2B5EF4-FFF2-40B4-BE49-F238E27FC236}">
                <a16:creationId xmlns:a16="http://schemas.microsoft.com/office/drawing/2014/main" id="{598E48FC-7FBB-4598-A821-423590CB2F42}"/>
              </a:ext>
            </a:extLst>
          </p:cNvPr>
          <p:cNvSpPr txBox="1">
            <a:spLocks/>
          </p:cNvSpPr>
          <p:nvPr/>
        </p:nvSpPr>
        <p:spPr>
          <a:xfrm>
            <a:off x="6043940" y="5910596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316" name="Title 1">
            <a:extLst>
              <a:ext uri="{FF2B5EF4-FFF2-40B4-BE49-F238E27FC236}">
                <a16:creationId xmlns:a16="http://schemas.microsoft.com/office/drawing/2014/main" id="{EE087302-7542-44CB-9F77-E212D16F463C}"/>
              </a:ext>
            </a:extLst>
          </p:cNvPr>
          <p:cNvSpPr txBox="1">
            <a:spLocks/>
          </p:cNvSpPr>
          <p:nvPr/>
        </p:nvSpPr>
        <p:spPr>
          <a:xfrm>
            <a:off x="3046398" y="2783596"/>
            <a:ext cx="169814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317" name="Title 1">
            <a:extLst>
              <a:ext uri="{FF2B5EF4-FFF2-40B4-BE49-F238E27FC236}">
                <a16:creationId xmlns:a16="http://schemas.microsoft.com/office/drawing/2014/main" id="{8EE53FA6-8615-4737-8E28-58E2724E857C}"/>
              </a:ext>
            </a:extLst>
          </p:cNvPr>
          <p:cNvSpPr txBox="1">
            <a:spLocks/>
          </p:cNvSpPr>
          <p:nvPr/>
        </p:nvSpPr>
        <p:spPr>
          <a:xfrm>
            <a:off x="10139254" y="5926675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TASKS</a:t>
            </a:r>
          </a:p>
        </p:txBody>
      </p:sp>
      <p:sp>
        <p:nvSpPr>
          <p:cNvPr id="318" name="Title 1">
            <a:extLst>
              <a:ext uri="{FF2B5EF4-FFF2-40B4-BE49-F238E27FC236}">
                <a16:creationId xmlns:a16="http://schemas.microsoft.com/office/drawing/2014/main" id="{FC878C77-1E35-493E-8E1F-0B58656DC999}"/>
              </a:ext>
            </a:extLst>
          </p:cNvPr>
          <p:cNvSpPr txBox="1">
            <a:spLocks/>
          </p:cNvSpPr>
          <p:nvPr/>
        </p:nvSpPr>
        <p:spPr>
          <a:xfrm>
            <a:off x="992247" y="5783333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EMAIL</a:t>
            </a:r>
          </a:p>
        </p:txBody>
      </p:sp>
      <p:sp>
        <p:nvSpPr>
          <p:cNvPr id="319" name="Title 1">
            <a:extLst>
              <a:ext uri="{FF2B5EF4-FFF2-40B4-BE49-F238E27FC236}">
                <a16:creationId xmlns:a16="http://schemas.microsoft.com/office/drawing/2014/main" id="{970FB1BB-4D75-4E7B-A12D-7FE0BBA94B29}"/>
              </a:ext>
            </a:extLst>
          </p:cNvPr>
          <p:cNvSpPr txBox="1">
            <a:spLocks/>
          </p:cNvSpPr>
          <p:nvPr/>
        </p:nvSpPr>
        <p:spPr>
          <a:xfrm>
            <a:off x="8124842" y="4069411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EVENTS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9BC6B4D-7F1D-4614-AFB1-D53BE7974BFC}"/>
              </a:ext>
            </a:extLst>
          </p:cNvPr>
          <p:cNvGrpSpPr/>
          <p:nvPr/>
        </p:nvGrpSpPr>
        <p:grpSpPr>
          <a:xfrm>
            <a:off x="3576156" y="2192261"/>
            <a:ext cx="630811" cy="630809"/>
            <a:chOff x="3575799" y="2155673"/>
            <a:chExt cx="630900" cy="630898"/>
          </a:xfrm>
        </p:grpSpPr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DF90C01C-E270-450B-804C-FDB2FA1C84DB}"/>
                </a:ext>
              </a:extLst>
            </p:cNvPr>
            <p:cNvSpPr/>
            <p:nvPr/>
          </p:nvSpPr>
          <p:spPr bwMode="auto">
            <a:xfrm>
              <a:off x="3575799" y="2155673"/>
              <a:ext cx="630900" cy="630898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322" name="Graphic 321" descr="Hierarchy">
              <a:extLst>
                <a:ext uri="{FF2B5EF4-FFF2-40B4-BE49-F238E27FC236}">
                  <a16:creationId xmlns:a16="http://schemas.microsoft.com/office/drawing/2014/main" id="{A6E73D40-ECF3-453E-97B6-54A4E7D21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66454" y="2201404"/>
              <a:ext cx="464741" cy="464741"/>
            </a:xfrm>
            <a:prstGeom prst="rect">
              <a:avLst/>
            </a:prstGeom>
          </p:spPr>
        </p:pic>
      </p:grpSp>
      <p:sp>
        <p:nvSpPr>
          <p:cNvPr id="323" name="Title 1">
            <a:extLst>
              <a:ext uri="{FF2B5EF4-FFF2-40B4-BE49-F238E27FC236}">
                <a16:creationId xmlns:a16="http://schemas.microsoft.com/office/drawing/2014/main" id="{E222309C-FB4F-4AF4-83C2-2BDA9A5785A4}"/>
              </a:ext>
            </a:extLst>
          </p:cNvPr>
          <p:cNvSpPr txBox="1">
            <a:spLocks/>
          </p:cNvSpPr>
          <p:nvPr/>
        </p:nvSpPr>
        <p:spPr>
          <a:xfrm>
            <a:off x="3328915" y="3819011"/>
            <a:ext cx="147924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DOCUMENTS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7CF7D02-9826-4292-95BA-ABD4F44AD067}"/>
              </a:ext>
            </a:extLst>
          </p:cNvPr>
          <p:cNvGrpSpPr>
            <a:grpSpLocks noChangeAspect="1"/>
          </p:cNvGrpSpPr>
          <p:nvPr/>
        </p:nvGrpSpPr>
        <p:grpSpPr>
          <a:xfrm>
            <a:off x="726928" y="3796949"/>
            <a:ext cx="630900" cy="630898"/>
            <a:chOff x="8869606" y="1761068"/>
            <a:chExt cx="643734" cy="643732"/>
          </a:xfrm>
          <a:solidFill>
            <a:srgbClr val="0078D4"/>
          </a:solidFill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6DDC3E36-50EC-4D2B-B214-7235A9452E03}"/>
                </a:ext>
              </a:extLst>
            </p:cNvPr>
            <p:cNvSpPr/>
            <p:nvPr/>
          </p:nvSpPr>
          <p:spPr bwMode="auto">
            <a:xfrm>
              <a:off x="8869606" y="1761068"/>
              <a:ext cx="643734" cy="6437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6" rIns="0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E6CE46C7-A7B7-45A4-B72E-51F7930EE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2853" y="1948001"/>
              <a:ext cx="337240" cy="269866"/>
            </a:xfrm>
            <a:custGeom>
              <a:avLst/>
              <a:gdLst>
                <a:gd name="T0" fmla="*/ 899 w 2698"/>
                <a:gd name="T1" fmla="*/ 720 h 2159"/>
                <a:gd name="T2" fmla="*/ 2698 w 2698"/>
                <a:gd name="T3" fmla="*/ 720 h 2159"/>
                <a:gd name="T4" fmla="*/ 2698 w 2698"/>
                <a:gd name="T5" fmla="*/ 1800 h 2159"/>
                <a:gd name="T6" fmla="*/ 899 w 2698"/>
                <a:gd name="T7" fmla="*/ 1800 h 2159"/>
                <a:gd name="T8" fmla="*/ 899 w 2698"/>
                <a:gd name="T9" fmla="*/ 720 h 2159"/>
                <a:gd name="T10" fmla="*/ 1799 w 2698"/>
                <a:gd name="T11" fmla="*/ 1800 h 2159"/>
                <a:gd name="T12" fmla="*/ 1799 w 2698"/>
                <a:gd name="T13" fmla="*/ 2159 h 2159"/>
                <a:gd name="T14" fmla="*/ 1349 w 2698"/>
                <a:gd name="T15" fmla="*/ 2159 h 2159"/>
                <a:gd name="T16" fmla="*/ 2248 w 2698"/>
                <a:gd name="T17" fmla="*/ 2159 h 2159"/>
                <a:gd name="T18" fmla="*/ 271 w 2698"/>
                <a:gd name="T19" fmla="*/ 360 h 2159"/>
                <a:gd name="T20" fmla="*/ 810 w 2698"/>
                <a:gd name="T21" fmla="*/ 360 h 2159"/>
                <a:gd name="T22" fmla="*/ 271 w 2698"/>
                <a:gd name="T23" fmla="*/ 1800 h 2159"/>
                <a:gd name="T24" fmla="*/ 899 w 2698"/>
                <a:gd name="T25" fmla="*/ 1800 h 2159"/>
                <a:gd name="T26" fmla="*/ 271 w 2698"/>
                <a:gd name="T27" fmla="*/ 1440 h 2159"/>
                <a:gd name="T28" fmla="*/ 904 w 2698"/>
                <a:gd name="T29" fmla="*/ 1440 h 2159"/>
                <a:gd name="T30" fmla="*/ 1080 w 2698"/>
                <a:gd name="T31" fmla="*/ 720 h 2159"/>
                <a:gd name="T32" fmla="*/ 1080 w 2698"/>
                <a:gd name="T33" fmla="*/ 0 h 2159"/>
                <a:gd name="T34" fmla="*/ 0 w 2698"/>
                <a:gd name="T35" fmla="*/ 0 h 2159"/>
                <a:gd name="T36" fmla="*/ 0 w 2698"/>
                <a:gd name="T37" fmla="*/ 2159 h 2159"/>
                <a:gd name="T38" fmla="*/ 1080 w 2698"/>
                <a:gd name="T39" fmla="*/ 2159 h 2159"/>
                <a:gd name="T40" fmla="*/ 1080 w 2698"/>
                <a:gd name="T41" fmla="*/ 180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8" h="2159">
                  <a:moveTo>
                    <a:pt x="899" y="720"/>
                  </a:moveTo>
                  <a:lnTo>
                    <a:pt x="2698" y="720"/>
                  </a:lnTo>
                  <a:lnTo>
                    <a:pt x="2698" y="1800"/>
                  </a:lnTo>
                  <a:lnTo>
                    <a:pt x="899" y="1800"/>
                  </a:lnTo>
                  <a:lnTo>
                    <a:pt x="899" y="720"/>
                  </a:lnTo>
                  <a:moveTo>
                    <a:pt x="1799" y="1800"/>
                  </a:moveTo>
                  <a:lnTo>
                    <a:pt x="1799" y="2159"/>
                  </a:lnTo>
                  <a:moveTo>
                    <a:pt x="1349" y="2159"/>
                  </a:moveTo>
                  <a:lnTo>
                    <a:pt x="2248" y="2159"/>
                  </a:lnTo>
                  <a:moveTo>
                    <a:pt x="271" y="360"/>
                  </a:moveTo>
                  <a:lnTo>
                    <a:pt x="810" y="360"/>
                  </a:lnTo>
                  <a:moveTo>
                    <a:pt x="271" y="1800"/>
                  </a:moveTo>
                  <a:lnTo>
                    <a:pt x="899" y="1800"/>
                  </a:lnTo>
                  <a:moveTo>
                    <a:pt x="271" y="1440"/>
                  </a:moveTo>
                  <a:lnTo>
                    <a:pt x="904" y="1440"/>
                  </a:lnTo>
                  <a:moveTo>
                    <a:pt x="1080" y="720"/>
                  </a:moveTo>
                  <a:lnTo>
                    <a:pt x="1080" y="0"/>
                  </a:lnTo>
                  <a:lnTo>
                    <a:pt x="0" y="0"/>
                  </a:lnTo>
                  <a:lnTo>
                    <a:pt x="0" y="2159"/>
                  </a:lnTo>
                  <a:lnTo>
                    <a:pt x="1080" y="2159"/>
                  </a:lnTo>
                  <a:lnTo>
                    <a:pt x="1080" y="1800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327" name="Title 1">
            <a:extLst>
              <a:ext uri="{FF2B5EF4-FFF2-40B4-BE49-F238E27FC236}">
                <a16:creationId xmlns:a16="http://schemas.microsoft.com/office/drawing/2014/main" id="{D87FD69A-0F2D-4391-B39B-6951B6ABDFE8}"/>
              </a:ext>
            </a:extLst>
          </p:cNvPr>
          <p:cNvSpPr txBox="1">
            <a:spLocks/>
          </p:cNvSpPr>
          <p:nvPr/>
        </p:nvSpPr>
        <p:spPr>
          <a:xfrm>
            <a:off x="383067" y="444034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DEVICES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6700363-FC6B-400B-B75B-810C9E0DBD2D}"/>
              </a:ext>
            </a:extLst>
          </p:cNvPr>
          <p:cNvGrpSpPr/>
          <p:nvPr/>
        </p:nvGrpSpPr>
        <p:grpSpPr>
          <a:xfrm>
            <a:off x="3760196" y="4115608"/>
            <a:ext cx="597447" cy="597447"/>
            <a:chOff x="3759864" y="4079291"/>
            <a:chExt cx="597532" cy="597532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BA15566-20A4-4B53-94D3-06ECFA223559}"/>
                </a:ext>
              </a:extLst>
            </p:cNvPr>
            <p:cNvSpPr/>
            <p:nvPr/>
          </p:nvSpPr>
          <p:spPr bwMode="auto">
            <a:xfrm>
              <a:off x="3759864" y="4079291"/>
              <a:ext cx="597532" cy="597532"/>
            </a:xfrm>
            <a:prstGeom prst="ellipse">
              <a:avLst/>
            </a:prstGeom>
            <a:solidFill>
              <a:srgbClr val="0D0D0D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0" name="Freeform 36">
              <a:extLst>
                <a:ext uri="{FF2B5EF4-FFF2-40B4-BE49-F238E27FC236}">
                  <a16:creationId xmlns:a16="http://schemas.microsoft.com/office/drawing/2014/main" id="{686761B9-AEC4-4774-AA5F-99FF14AFD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5917" y="4269649"/>
              <a:ext cx="266086" cy="194406"/>
            </a:xfrm>
            <a:custGeom>
              <a:avLst/>
              <a:gdLst>
                <a:gd name="T0" fmla="*/ 339 w 339"/>
                <a:gd name="T1" fmla="*/ 247 h 247"/>
                <a:gd name="T2" fmla="*/ 0 w 339"/>
                <a:gd name="T3" fmla="*/ 247 h 247"/>
                <a:gd name="T4" fmla="*/ 0 w 339"/>
                <a:gd name="T5" fmla="*/ 45 h 247"/>
                <a:gd name="T6" fmla="*/ 339 w 339"/>
                <a:gd name="T7" fmla="*/ 45 h 247"/>
                <a:gd name="T8" fmla="*/ 339 w 339"/>
                <a:gd name="T9" fmla="*/ 247 h 247"/>
                <a:gd name="T10" fmla="*/ 203 w 339"/>
                <a:gd name="T11" fmla="*/ 133 h 247"/>
                <a:gd name="T12" fmla="*/ 136 w 339"/>
                <a:gd name="T13" fmla="*/ 133 h 247"/>
                <a:gd name="T14" fmla="*/ 136 w 339"/>
                <a:gd name="T15" fmla="*/ 178 h 247"/>
                <a:gd name="T16" fmla="*/ 203 w 339"/>
                <a:gd name="T17" fmla="*/ 178 h 247"/>
                <a:gd name="T18" fmla="*/ 203 w 339"/>
                <a:gd name="T19" fmla="*/ 133 h 247"/>
                <a:gd name="T20" fmla="*/ 136 w 339"/>
                <a:gd name="T21" fmla="*/ 161 h 247"/>
                <a:gd name="T22" fmla="*/ 0 w 339"/>
                <a:gd name="T23" fmla="*/ 90 h 247"/>
                <a:gd name="T24" fmla="*/ 203 w 339"/>
                <a:gd name="T25" fmla="*/ 161 h 247"/>
                <a:gd name="T26" fmla="*/ 339 w 339"/>
                <a:gd name="T27" fmla="*/ 90 h 247"/>
                <a:gd name="T28" fmla="*/ 228 w 339"/>
                <a:gd name="T29" fmla="*/ 45 h 247"/>
                <a:gd name="T30" fmla="*/ 228 w 339"/>
                <a:gd name="T31" fmla="*/ 17 h 247"/>
                <a:gd name="T32" fmla="*/ 211 w 339"/>
                <a:gd name="T33" fmla="*/ 0 h 247"/>
                <a:gd name="T34" fmla="*/ 129 w 339"/>
                <a:gd name="T35" fmla="*/ 0 h 247"/>
                <a:gd name="T36" fmla="*/ 112 w 339"/>
                <a:gd name="T37" fmla="*/ 17 h 247"/>
                <a:gd name="T38" fmla="*/ 112 w 339"/>
                <a:gd name="T39" fmla="*/ 4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9" h="247">
                  <a:moveTo>
                    <a:pt x="339" y="247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39" y="45"/>
                    <a:pt x="339" y="45"/>
                    <a:pt x="339" y="45"/>
                  </a:cubicBezTo>
                  <a:lnTo>
                    <a:pt x="339" y="247"/>
                  </a:lnTo>
                  <a:close/>
                  <a:moveTo>
                    <a:pt x="203" y="133"/>
                  </a:moveTo>
                  <a:cubicBezTo>
                    <a:pt x="136" y="133"/>
                    <a:pt x="136" y="133"/>
                    <a:pt x="136" y="133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203" y="178"/>
                    <a:pt x="203" y="178"/>
                    <a:pt x="203" y="178"/>
                  </a:cubicBezTo>
                  <a:lnTo>
                    <a:pt x="203" y="133"/>
                  </a:lnTo>
                  <a:close/>
                  <a:moveTo>
                    <a:pt x="136" y="161"/>
                  </a:moveTo>
                  <a:cubicBezTo>
                    <a:pt x="0" y="90"/>
                    <a:pt x="0" y="90"/>
                    <a:pt x="0" y="90"/>
                  </a:cubicBezTo>
                  <a:moveTo>
                    <a:pt x="203" y="161"/>
                  </a:moveTo>
                  <a:cubicBezTo>
                    <a:pt x="339" y="90"/>
                    <a:pt x="339" y="90"/>
                    <a:pt x="339" y="90"/>
                  </a:cubicBezTo>
                  <a:moveTo>
                    <a:pt x="228" y="45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228" y="7"/>
                    <a:pt x="220" y="0"/>
                    <a:pt x="211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9" y="0"/>
                    <a:pt x="112" y="7"/>
                    <a:pt x="112" y="17"/>
                  </a:cubicBezTo>
                  <a:cubicBezTo>
                    <a:pt x="112" y="45"/>
                    <a:pt x="112" y="45"/>
                    <a:pt x="112" y="45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331" name="Title 1">
            <a:extLst>
              <a:ext uri="{FF2B5EF4-FFF2-40B4-BE49-F238E27FC236}">
                <a16:creationId xmlns:a16="http://schemas.microsoft.com/office/drawing/2014/main" id="{1BAB2615-534B-425E-AF9F-70946F1046D2}"/>
              </a:ext>
            </a:extLst>
          </p:cNvPr>
          <p:cNvSpPr txBox="1">
            <a:spLocks/>
          </p:cNvSpPr>
          <p:nvPr/>
        </p:nvSpPr>
        <p:spPr>
          <a:xfrm>
            <a:off x="4599100" y="3418851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CHATS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07B305A-007A-4530-B67C-8C8074C55CD6}"/>
              </a:ext>
            </a:extLst>
          </p:cNvPr>
          <p:cNvGrpSpPr/>
          <p:nvPr/>
        </p:nvGrpSpPr>
        <p:grpSpPr>
          <a:xfrm>
            <a:off x="2989693" y="5467909"/>
            <a:ext cx="630846" cy="630846"/>
            <a:chOff x="9874665" y="4331032"/>
            <a:chExt cx="820389" cy="822960"/>
          </a:xfrm>
          <a:solidFill>
            <a:srgbClr val="505050"/>
          </a:solidFill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92A4399-C26B-4412-997B-743A41EA7128}"/>
                </a:ext>
              </a:extLst>
            </p:cNvPr>
            <p:cNvSpPr/>
            <p:nvPr/>
          </p:nvSpPr>
          <p:spPr bwMode="auto">
            <a:xfrm>
              <a:off x="9874665" y="4331032"/>
              <a:ext cx="820389" cy="82296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solidFill>
                  <a:srgbClr val="0171C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3BF0048A-B563-4114-8BB5-18DC1573941B}"/>
                </a:ext>
              </a:extLst>
            </p:cNvPr>
            <p:cNvGrpSpPr/>
            <p:nvPr/>
          </p:nvGrpSpPr>
          <p:grpSpPr>
            <a:xfrm>
              <a:off x="10019748" y="4449016"/>
              <a:ext cx="520838" cy="488936"/>
              <a:chOff x="11364423" y="5182110"/>
              <a:chExt cx="530223" cy="523521"/>
            </a:xfrm>
            <a:grpFill/>
          </p:grpSpPr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D4EC5683-906B-4B71-8A4B-495BCDFC8BBA}"/>
                  </a:ext>
                </a:extLst>
              </p:cNvPr>
              <p:cNvSpPr/>
              <p:nvPr/>
            </p:nvSpPr>
            <p:spPr bwMode="auto">
              <a:xfrm>
                <a:off x="11402606" y="5248431"/>
                <a:ext cx="457200" cy="45720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EE4A27F5-4362-477A-8EF1-A595489AD3E2}"/>
                  </a:ext>
                </a:extLst>
              </p:cNvPr>
              <p:cNvSpPr/>
              <p:nvPr/>
            </p:nvSpPr>
            <p:spPr bwMode="auto">
              <a:xfrm>
                <a:off x="11562626" y="518211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B4CFA4F0-2D6E-4FB7-B2B4-AF6916787C5A}"/>
                  </a:ext>
                </a:extLst>
              </p:cNvPr>
              <p:cNvSpPr/>
              <p:nvPr/>
            </p:nvSpPr>
            <p:spPr bwMode="auto">
              <a:xfrm>
                <a:off x="11364423" y="552127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80593E0-5D5D-4527-845E-1FCDD095678B}"/>
                  </a:ext>
                </a:extLst>
              </p:cNvPr>
              <p:cNvSpPr/>
              <p:nvPr/>
            </p:nvSpPr>
            <p:spPr bwMode="auto">
              <a:xfrm>
                <a:off x="11757486" y="552127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339" name="Title 1">
            <a:extLst>
              <a:ext uri="{FF2B5EF4-FFF2-40B4-BE49-F238E27FC236}">
                <a16:creationId xmlns:a16="http://schemas.microsoft.com/office/drawing/2014/main" id="{07B880B4-D317-42DC-9190-325580DA627A}"/>
              </a:ext>
            </a:extLst>
          </p:cNvPr>
          <p:cNvSpPr txBox="1">
            <a:spLocks/>
          </p:cNvSpPr>
          <p:nvPr/>
        </p:nvSpPr>
        <p:spPr>
          <a:xfrm>
            <a:off x="2321098" y="6081533"/>
            <a:ext cx="184918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COLLABORATION</a:t>
            </a:r>
          </a:p>
        </p:txBody>
      </p:sp>
      <p:sp>
        <p:nvSpPr>
          <p:cNvPr id="340" name="Title 1">
            <a:extLst>
              <a:ext uri="{FF2B5EF4-FFF2-40B4-BE49-F238E27FC236}">
                <a16:creationId xmlns:a16="http://schemas.microsoft.com/office/drawing/2014/main" id="{32325100-74E2-48DA-8BD9-463255C6A6FE}"/>
              </a:ext>
            </a:extLst>
          </p:cNvPr>
          <p:cNvSpPr txBox="1">
            <a:spLocks/>
          </p:cNvSpPr>
          <p:nvPr/>
        </p:nvSpPr>
        <p:spPr>
          <a:xfrm>
            <a:off x="7744230" y="1254490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ACTIVITY</a:t>
            </a:r>
          </a:p>
        </p:txBody>
      </p:sp>
      <p:sp>
        <p:nvSpPr>
          <p:cNvPr id="341" name="Title 1">
            <a:extLst>
              <a:ext uri="{FF2B5EF4-FFF2-40B4-BE49-F238E27FC236}">
                <a16:creationId xmlns:a16="http://schemas.microsoft.com/office/drawing/2014/main" id="{85C0A4F3-4C69-4F88-B380-8E7861CC6853}"/>
              </a:ext>
            </a:extLst>
          </p:cNvPr>
          <p:cNvSpPr txBox="1">
            <a:spLocks/>
          </p:cNvSpPr>
          <p:nvPr/>
        </p:nvSpPr>
        <p:spPr>
          <a:xfrm>
            <a:off x="4735675" y="2475459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TRENDING</a:t>
            </a:r>
          </a:p>
        </p:txBody>
      </p:sp>
      <p:sp>
        <p:nvSpPr>
          <p:cNvPr id="342" name="Title 1">
            <a:extLst>
              <a:ext uri="{FF2B5EF4-FFF2-40B4-BE49-F238E27FC236}">
                <a16:creationId xmlns:a16="http://schemas.microsoft.com/office/drawing/2014/main" id="{10B7247E-C2AE-4B37-B892-97990AA6E077}"/>
              </a:ext>
            </a:extLst>
          </p:cNvPr>
          <p:cNvSpPr txBox="1">
            <a:spLocks/>
          </p:cNvSpPr>
          <p:nvPr/>
        </p:nvSpPr>
        <p:spPr>
          <a:xfrm>
            <a:off x="6821740" y="4756084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SHARED</a:t>
            </a:r>
          </a:p>
        </p:txBody>
      </p:sp>
      <p:sp>
        <p:nvSpPr>
          <p:cNvPr id="343" name="Title 1">
            <a:extLst>
              <a:ext uri="{FF2B5EF4-FFF2-40B4-BE49-F238E27FC236}">
                <a16:creationId xmlns:a16="http://schemas.microsoft.com/office/drawing/2014/main" id="{D83EF99D-51D4-47C5-AC80-2752B7373083}"/>
              </a:ext>
            </a:extLst>
          </p:cNvPr>
          <p:cNvSpPr txBox="1">
            <a:spLocks/>
          </p:cNvSpPr>
          <p:nvPr/>
        </p:nvSpPr>
        <p:spPr>
          <a:xfrm>
            <a:off x="6810127" y="3702884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7744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2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9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9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0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32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30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25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500" fill="hold"/>
                                        <p:tgtEl>
                                          <p:spTgt spid="25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2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500" fill="hold"/>
                                        <p:tgtEl>
                                          <p:spTgt spid="22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23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7" dur="500" fill="hold"/>
                                        <p:tgtEl>
                                          <p:spTgt spid="22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500" fill="hold"/>
                                        <p:tgtEl>
                                          <p:spTgt spid="25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5" dur="500" fill="hold"/>
                                        <p:tgtEl>
                                          <p:spTgt spid="2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500" fill="hold"/>
                                        <p:tgtEl>
                                          <p:spTgt spid="23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500" fill="hold"/>
                                        <p:tgtEl>
                                          <p:spTgt spid="26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7" dur="500" fill="hold"/>
                                        <p:tgtEl>
                                          <p:spTgt spid="2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1" dur="500" fill="hold"/>
                                        <p:tgtEl>
                                          <p:spTgt spid="23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7" dur="500" fill="hold"/>
                                        <p:tgtEl>
                                          <p:spTgt spid="23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1" dur="500" fill="hold"/>
                                        <p:tgtEl>
                                          <p:spTgt spid="2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5" dur="500" fill="hold"/>
                                        <p:tgtEl>
                                          <p:spTgt spid="2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9" dur="500" fill="hold"/>
                                        <p:tgtEl>
                                          <p:spTgt spid="2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3" dur="500" fill="hold"/>
                                        <p:tgtEl>
                                          <p:spTgt spid="27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" dur="500" fill="hold"/>
                                        <p:tgtEl>
                                          <p:spTgt spid="2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1" dur="500" fill="hold"/>
                                        <p:tgtEl>
                                          <p:spTgt spid="22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0" dur="500" fill="hold"/>
                                        <p:tgtEl>
                                          <p:spTgt spid="17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6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78" grpId="0"/>
      <p:bldP spid="279" grpId="0"/>
      <p:bldP spid="304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3" grpId="0"/>
      <p:bldP spid="327" grpId="0"/>
      <p:bldP spid="331" grpId="0"/>
      <p:bldP spid="339" grpId="0"/>
      <p:bldP spid="340" grpId="0"/>
      <p:bldP spid="341" grpId="0"/>
      <p:bldP spid="342" grpId="0"/>
      <p:bldP spid="3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330F12-0EC0-4EC4-9668-348579F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Intune in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058D-45BB-4E09-AC49-265865362C65}"/>
              </a:ext>
            </a:extLst>
          </p:cNvPr>
          <p:cNvSpPr/>
          <p:nvPr/>
        </p:nvSpPr>
        <p:spPr bwMode="auto">
          <a:xfrm>
            <a:off x="488243" y="1266462"/>
            <a:ext cx="11215511" cy="2466505"/>
          </a:xfrm>
          <a:prstGeom prst="rect">
            <a:avLst/>
          </a:prstGeom>
          <a:solidFill>
            <a:srgbClr val="0078D4">
              <a:lumMod val="40000"/>
              <a:lumOff val="60000"/>
            </a:srgbClr>
          </a:solidFill>
          <a:ln w="9525" cap="flat" cmpd="sng" algn="ctr">
            <a:solidFill>
              <a:srgbClr val="D4E5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IT Pro Experience - </a:t>
            </a:r>
            <a:r>
              <a:rPr lang="en-GB" b="1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</a:rPr>
              <a:t>https://portal.azure.com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FA2FD-58B2-40F3-B337-14BB4DD4F1A1}"/>
              </a:ext>
            </a:extLst>
          </p:cNvPr>
          <p:cNvSpPr/>
          <p:nvPr/>
        </p:nvSpPr>
        <p:spPr bwMode="auto">
          <a:xfrm>
            <a:off x="481134" y="5305386"/>
            <a:ext cx="11215511" cy="1300457"/>
          </a:xfrm>
          <a:prstGeom prst="rect">
            <a:avLst/>
          </a:prstGeom>
          <a:solidFill>
            <a:srgbClr val="C6A9E5"/>
          </a:solidFill>
          <a:ln w="9525" cap="flat" cmpd="sng" algn="ctr">
            <a:solidFill>
              <a:srgbClr val="C6A9E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Service Endpoints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45F0C8-116D-4129-AC7A-8BAB93AB378A}"/>
              </a:ext>
            </a:extLst>
          </p:cNvPr>
          <p:cNvGrpSpPr/>
          <p:nvPr/>
        </p:nvGrpSpPr>
        <p:grpSpPr>
          <a:xfrm>
            <a:off x="488243" y="4204708"/>
            <a:ext cx="11215511" cy="628927"/>
            <a:chOff x="588262" y="3999670"/>
            <a:chExt cx="11015474" cy="6289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BD81B7-10C6-4E08-BACD-137AF0F760F5}"/>
                </a:ext>
              </a:extLst>
            </p:cNvPr>
            <p:cNvSpPr/>
            <p:nvPr/>
          </p:nvSpPr>
          <p:spPr bwMode="auto">
            <a:xfrm>
              <a:off x="588262" y="3999670"/>
              <a:ext cx="11015474" cy="628927"/>
            </a:xfrm>
            <a:prstGeom prst="rect">
              <a:avLst/>
            </a:prstGeom>
            <a:solidFill>
              <a:srgbClr val="E6E6E6">
                <a:lumMod val="50000"/>
              </a:srgbClr>
            </a:solidFill>
            <a:ln w="9525" cap="flat" cmpd="sng" algn="ctr">
              <a:solidFill>
                <a:srgbClr val="E6E6E6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Microsoft Graph API (SDK) https://graph.microsoft.com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582F5D-865F-4AB2-A9DE-410C0F8A3D7C}"/>
                </a:ext>
              </a:extLst>
            </p:cNvPr>
            <p:cNvSpPr/>
            <p:nvPr/>
          </p:nvSpPr>
          <p:spPr bwMode="auto">
            <a:xfrm>
              <a:off x="588264" y="3999670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5DF680-588A-4A37-86F1-F08C79B9C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450" y="4135325"/>
              <a:ext cx="347644" cy="34764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9B1887-3762-42B9-B42C-4A94655D4C8F}"/>
              </a:ext>
            </a:extLst>
          </p:cNvPr>
          <p:cNvGrpSpPr/>
          <p:nvPr/>
        </p:nvGrpSpPr>
        <p:grpSpPr>
          <a:xfrm>
            <a:off x="588263" y="1820691"/>
            <a:ext cx="7355952" cy="1770322"/>
            <a:chOff x="588262" y="1615651"/>
            <a:chExt cx="7355952" cy="17703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E2C532-BEA9-43C3-9122-D7E45B9BCBCE}"/>
                </a:ext>
              </a:extLst>
            </p:cNvPr>
            <p:cNvSpPr/>
            <p:nvPr/>
          </p:nvSpPr>
          <p:spPr bwMode="auto">
            <a:xfrm>
              <a:off x="588262" y="1615651"/>
              <a:ext cx="7355951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         Microsoft Intune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4A2ABD-8E8B-453B-A631-5C4AF0E810F5}"/>
                </a:ext>
              </a:extLst>
            </p:cNvPr>
            <p:cNvSpPr/>
            <p:nvPr/>
          </p:nvSpPr>
          <p:spPr bwMode="auto">
            <a:xfrm>
              <a:off x="588262" y="2244577"/>
              <a:ext cx="7355952" cy="1141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63A963-6565-40E3-94CA-4D312C9F4121}"/>
                </a:ext>
              </a:extLst>
            </p:cNvPr>
            <p:cNvSpPr/>
            <p:nvPr/>
          </p:nvSpPr>
          <p:spPr bwMode="auto">
            <a:xfrm>
              <a:off x="588263" y="1615651"/>
              <a:ext cx="594355" cy="628926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58793FD-3618-482C-8C14-2D0F26FA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6" y="1723104"/>
              <a:ext cx="432332" cy="4323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3CE79D-9502-41D0-8B68-6DDD8AA0EE33}"/>
                </a:ext>
              </a:extLst>
            </p:cNvPr>
            <p:cNvSpPr txBox="1"/>
            <p:nvPr/>
          </p:nvSpPr>
          <p:spPr>
            <a:xfrm>
              <a:off x="796974" y="2380232"/>
              <a:ext cx="78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MANAGE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5B0A24-EBE9-42D1-9F8A-E211C009A5CE}"/>
                </a:ext>
              </a:extLst>
            </p:cNvPr>
            <p:cNvCxnSpPr>
              <a:cxnSpLocks/>
            </p:cNvCxnSpPr>
            <p:nvPr/>
          </p:nvCxnSpPr>
          <p:spPr>
            <a:xfrm>
              <a:off x="790496" y="2718329"/>
              <a:ext cx="7006522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D26B3A-B20C-41ED-AD12-A774FBC5C280}"/>
                </a:ext>
              </a:extLst>
            </p:cNvPr>
            <p:cNvGrpSpPr/>
            <p:nvPr/>
          </p:nvGrpSpPr>
          <p:grpSpPr>
            <a:xfrm>
              <a:off x="903177" y="2817123"/>
              <a:ext cx="2206120" cy="431546"/>
              <a:chOff x="859129" y="2511766"/>
              <a:chExt cx="2206120" cy="43154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4941B64-BAF5-4C83-86C9-F89CCB91A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59129" y="2511766"/>
                <a:ext cx="411930" cy="43154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B40439-A0DE-4D43-A88C-2E8457ABEF7B}"/>
                  </a:ext>
                </a:extLst>
              </p:cNvPr>
              <p:cNvSpPr txBox="1"/>
              <p:nvPr/>
            </p:nvSpPr>
            <p:spPr>
              <a:xfrm>
                <a:off x="1343624" y="2599708"/>
                <a:ext cx="1721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Device Compliance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5C01CB-D50D-473F-91D7-3D7D65FD7EE3}"/>
                </a:ext>
              </a:extLst>
            </p:cNvPr>
            <p:cNvGrpSpPr/>
            <p:nvPr/>
          </p:nvGrpSpPr>
          <p:grpSpPr>
            <a:xfrm>
              <a:off x="6039329" y="2841179"/>
              <a:ext cx="1621662" cy="397058"/>
              <a:chOff x="5957083" y="2542034"/>
              <a:chExt cx="1621662" cy="39705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6E41A77-D8A5-4595-9F2E-64EE019CC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57083" y="2542034"/>
                <a:ext cx="397058" cy="39705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E6E5CB-DB67-4E7E-8FF1-F0FFCEACF41C}"/>
                  </a:ext>
                </a:extLst>
              </p:cNvPr>
              <p:cNvSpPr txBox="1"/>
              <p:nvPr/>
            </p:nvSpPr>
            <p:spPr>
              <a:xfrm>
                <a:off x="6430995" y="2617256"/>
                <a:ext cx="11477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Mobile Apps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B7D411-DA80-4968-9859-9732F2C40E79}"/>
                </a:ext>
              </a:extLst>
            </p:cNvPr>
            <p:cNvGrpSpPr/>
            <p:nvPr/>
          </p:nvGrpSpPr>
          <p:grpSpPr>
            <a:xfrm>
              <a:off x="3290572" y="2825546"/>
              <a:ext cx="2386207" cy="428244"/>
              <a:chOff x="3208326" y="2526401"/>
              <a:chExt cx="2386207" cy="4282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0DA733E-0B2F-46B4-A58B-1E3D974CF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08326" y="2526401"/>
                <a:ext cx="411930" cy="428244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3529E-4632-48CD-A549-5ECC86147FD0}"/>
                  </a:ext>
                </a:extLst>
              </p:cNvPr>
              <p:cNvSpPr txBox="1"/>
              <p:nvPr/>
            </p:nvSpPr>
            <p:spPr>
              <a:xfrm>
                <a:off x="3694974" y="2617256"/>
                <a:ext cx="18995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Device Configuration</a:t>
                </a: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41F359-8E13-4C82-9047-A2FBF2F20627}"/>
              </a:ext>
            </a:extLst>
          </p:cNvPr>
          <p:cNvCxnSpPr>
            <a:cxnSpLocks/>
          </p:cNvCxnSpPr>
          <p:nvPr/>
        </p:nvCxnSpPr>
        <p:spPr>
          <a:xfrm>
            <a:off x="2248484" y="3591016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0CD3B3-A961-47FA-BE3D-2B1CB75CD24A}"/>
              </a:ext>
            </a:extLst>
          </p:cNvPr>
          <p:cNvGrpSpPr/>
          <p:nvPr/>
        </p:nvGrpSpPr>
        <p:grpSpPr>
          <a:xfrm>
            <a:off x="8087289" y="1820691"/>
            <a:ext cx="3516447" cy="1770324"/>
            <a:chOff x="8087290" y="1615649"/>
            <a:chExt cx="3516447" cy="17703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27566D-C751-423E-97EA-71C3C47FCB1C}"/>
                </a:ext>
              </a:extLst>
            </p:cNvPr>
            <p:cNvSpPr/>
            <p:nvPr/>
          </p:nvSpPr>
          <p:spPr bwMode="auto">
            <a:xfrm>
              <a:off x="8087291" y="1615651"/>
              <a:ext cx="3516445" cy="628927"/>
            </a:xfrm>
            <a:prstGeom prst="rect">
              <a:avLst/>
            </a:prstGeom>
            <a:solidFill>
              <a:srgbClr val="59B4D9"/>
            </a:solidFill>
            <a:ln w="9525" cap="flat" cmpd="sng" algn="ctr">
              <a:solidFill>
                <a:srgbClr val="59B4D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        Azure Active Directory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E03734-C616-4055-9BA2-FDD3F982776C}"/>
                </a:ext>
              </a:extLst>
            </p:cNvPr>
            <p:cNvSpPr/>
            <p:nvPr/>
          </p:nvSpPr>
          <p:spPr bwMode="auto">
            <a:xfrm>
              <a:off x="8087291" y="2244577"/>
              <a:ext cx="3516446" cy="1141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59B4D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81755B-4CA6-4D1D-9247-887DC9504C96}"/>
                </a:ext>
              </a:extLst>
            </p:cNvPr>
            <p:cNvSpPr/>
            <p:nvPr/>
          </p:nvSpPr>
          <p:spPr bwMode="auto">
            <a:xfrm>
              <a:off x="8087290" y="1615649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299F03-9D6A-4168-9C99-E4A4B75A9D1C}"/>
                </a:ext>
              </a:extLst>
            </p:cNvPr>
            <p:cNvSpPr txBox="1"/>
            <p:nvPr/>
          </p:nvSpPr>
          <p:spPr>
            <a:xfrm>
              <a:off x="8250031" y="2380232"/>
              <a:ext cx="78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MANAGE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0F5120-0D1D-4119-AE33-3CB31C65DBBB}"/>
                </a:ext>
              </a:extLst>
            </p:cNvPr>
            <p:cNvCxnSpPr>
              <a:cxnSpLocks/>
            </p:cNvCxnSpPr>
            <p:nvPr/>
          </p:nvCxnSpPr>
          <p:spPr>
            <a:xfrm>
              <a:off x="8243553" y="2718329"/>
              <a:ext cx="3220803" cy="0"/>
            </a:xfrm>
            <a:prstGeom prst="line">
              <a:avLst/>
            </a:prstGeom>
            <a:noFill/>
            <a:ln w="9525" cap="flat" cmpd="sng" algn="ctr">
              <a:solidFill>
                <a:srgbClr val="59B4D9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EB6DA1-FF0D-476E-88B5-2322373F5939}"/>
                </a:ext>
              </a:extLst>
            </p:cNvPr>
            <p:cNvGrpSpPr/>
            <p:nvPr/>
          </p:nvGrpSpPr>
          <p:grpSpPr>
            <a:xfrm>
              <a:off x="8481608" y="2817783"/>
              <a:ext cx="950065" cy="431547"/>
              <a:chOff x="8316008" y="2518638"/>
              <a:chExt cx="950065" cy="431547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A98C450-D0FF-46F1-9108-6E302C441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008" y="2518638"/>
                <a:ext cx="353791" cy="43154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564FAA-FB71-4DE1-AEBE-82FDD6709DF1}"/>
                  </a:ext>
                </a:extLst>
              </p:cNvPr>
              <p:cNvSpPr txBox="1"/>
              <p:nvPr/>
            </p:nvSpPr>
            <p:spPr>
              <a:xfrm>
                <a:off x="8770937" y="2631396"/>
                <a:ext cx="4951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Users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93881A-F894-4DB6-9794-768BD837991A}"/>
                </a:ext>
              </a:extLst>
            </p:cNvPr>
            <p:cNvGrpSpPr/>
            <p:nvPr/>
          </p:nvGrpSpPr>
          <p:grpSpPr>
            <a:xfrm>
              <a:off x="9925156" y="2827370"/>
              <a:ext cx="1237567" cy="421299"/>
              <a:chOff x="9759556" y="2528225"/>
              <a:chExt cx="1237567" cy="421299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4C42631-F9E4-4C9C-A12F-9179374EA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556" y="2528225"/>
                <a:ext cx="441554" cy="42129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1071D-CBF8-4F79-A63F-C6CE6E5D6164}"/>
                  </a:ext>
                </a:extLst>
              </p:cNvPr>
              <p:cNvSpPr txBox="1"/>
              <p:nvPr/>
            </p:nvSpPr>
            <p:spPr>
              <a:xfrm>
                <a:off x="10344187" y="2631396"/>
                <a:ext cx="6529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Groups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EC458E2-3FA9-456F-BD29-6C0346344AE7}"/>
                </a:ext>
              </a:extLst>
            </p:cNvPr>
            <p:cNvGrpSpPr/>
            <p:nvPr/>
          </p:nvGrpSpPr>
          <p:grpSpPr>
            <a:xfrm>
              <a:off x="8222472" y="1743585"/>
              <a:ext cx="306116" cy="502588"/>
              <a:chOff x="4444092" y="2694000"/>
              <a:chExt cx="374197" cy="61436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8F90902-7314-4023-B38C-4A0769B21C62}"/>
                  </a:ext>
                </a:extLst>
              </p:cNvPr>
              <p:cNvSpPr/>
              <p:nvPr/>
            </p:nvSpPr>
            <p:spPr bwMode="auto">
              <a:xfrm>
                <a:off x="4515463" y="2694000"/>
                <a:ext cx="235880" cy="22750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396FD61A-2462-4766-954D-FEABFA741F79}"/>
                  </a:ext>
                </a:extLst>
              </p:cNvPr>
              <p:cNvSpPr/>
              <p:nvPr/>
            </p:nvSpPr>
            <p:spPr>
              <a:xfrm>
                <a:off x="4444092" y="2921507"/>
                <a:ext cx="374197" cy="386857"/>
              </a:xfrm>
              <a:prstGeom prst="arc">
                <a:avLst>
                  <a:gd name="adj1" fmla="val 10728212"/>
                  <a:gd name="adj2" fmla="val 86462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BFFBA0-8A92-4D5C-BF97-D7C1767D0D6C}"/>
              </a:ext>
            </a:extLst>
          </p:cNvPr>
          <p:cNvCxnSpPr>
            <a:cxnSpLocks/>
          </p:cNvCxnSpPr>
          <p:nvPr/>
        </p:nvCxnSpPr>
        <p:spPr>
          <a:xfrm>
            <a:off x="4604052" y="3591015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11CD7C-6AD8-4E5B-9224-BDAD25909822}"/>
              </a:ext>
            </a:extLst>
          </p:cNvPr>
          <p:cNvCxnSpPr>
            <a:cxnSpLocks/>
          </p:cNvCxnSpPr>
          <p:nvPr/>
        </p:nvCxnSpPr>
        <p:spPr>
          <a:xfrm>
            <a:off x="6959620" y="3591015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5C0515-2FAC-48C6-AFE2-FD03EDA70E4F}"/>
              </a:ext>
            </a:extLst>
          </p:cNvPr>
          <p:cNvGrpSpPr/>
          <p:nvPr/>
        </p:nvGrpSpPr>
        <p:grpSpPr>
          <a:xfrm>
            <a:off x="789296" y="5447335"/>
            <a:ext cx="2433800" cy="628929"/>
            <a:chOff x="588261" y="5242292"/>
            <a:chExt cx="2433800" cy="6289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FFEA60-F783-4DED-B18E-975803B0FA30}"/>
                </a:ext>
              </a:extLst>
            </p:cNvPr>
            <p:cNvSpPr/>
            <p:nvPr/>
          </p:nvSpPr>
          <p:spPr bwMode="auto">
            <a:xfrm>
              <a:off x="588263" y="5242294"/>
              <a:ext cx="2433798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Policy Provider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04D11A-7DD7-42B5-A72B-B3C72B7FC73B}"/>
                </a:ext>
              </a:extLst>
            </p:cNvPr>
            <p:cNvSpPr/>
            <p:nvPr/>
          </p:nvSpPr>
          <p:spPr bwMode="auto">
            <a:xfrm>
              <a:off x="588261" y="5242292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ECDD99F-4F89-4BDB-8576-222995321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5" y="5340589"/>
              <a:ext cx="432332" cy="432332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BA4190-A1EC-4820-B206-CC0FEF4442AA}"/>
              </a:ext>
            </a:extLst>
          </p:cNvPr>
          <p:cNvCxnSpPr>
            <a:cxnSpLocks/>
          </p:cNvCxnSpPr>
          <p:nvPr/>
        </p:nvCxnSpPr>
        <p:spPr>
          <a:xfrm>
            <a:off x="2245814" y="4833633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0EB1F7-CA3D-42A6-906A-D88EA97B2BD0}"/>
              </a:ext>
            </a:extLst>
          </p:cNvPr>
          <p:cNvGrpSpPr/>
          <p:nvPr/>
        </p:nvGrpSpPr>
        <p:grpSpPr>
          <a:xfrm>
            <a:off x="4468467" y="5445318"/>
            <a:ext cx="2991403" cy="628929"/>
            <a:chOff x="588261" y="5242292"/>
            <a:chExt cx="2991406" cy="6289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734B37E-7696-44AC-BA5A-88348F7CA100}"/>
                </a:ext>
              </a:extLst>
            </p:cNvPr>
            <p:cNvSpPr/>
            <p:nvPr/>
          </p:nvSpPr>
          <p:spPr bwMode="auto">
            <a:xfrm>
              <a:off x="588263" y="5242294"/>
              <a:ext cx="2991404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Application Provider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11B461-235B-4A77-8375-68AEAD2937C3}"/>
                </a:ext>
              </a:extLst>
            </p:cNvPr>
            <p:cNvSpPr/>
            <p:nvPr/>
          </p:nvSpPr>
          <p:spPr bwMode="auto">
            <a:xfrm>
              <a:off x="588261" y="5242292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D054E8E-B356-4FFE-A97B-11193111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5" y="5340589"/>
              <a:ext cx="432332" cy="432332"/>
            </a:xfrm>
            <a:prstGeom prst="rect">
              <a:avLst/>
            </a:prstGeom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F9E039-FDB2-45EC-8B93-C28955F34E6E}"/>
              </a:ext>
            </a:extLst>
          </p:cNvPr>
          <p:cNvCxnSpPr>
            <a:cxnSpLocks/>
          </p:cNvCxnSpPr>
          <p:nvPr/>
        </p:nvCxnSpPr>
        <p:spPr>
          <a:xfrm>
            <a:off x="10832714" y="3591014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00D85E-355B-4043-B6AB-CA2CCE3F98EB}"/>
              </a:ext>
            </a:extLst>
          </p:cNvPr>
          <p:cNvCxnSpPr>
            <a:cxnSpLocks/>
          </p:cNvCxnSpPr>
          <p:nvPr/>
        </p:nvCxnSpPr>
        <p:spPr>
          <a:xfrm>
            <a:off x="5964169" y="4831620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6CD50-10BC-4326-B6F5-C1FFD434AFC8}"/>
              </a:ext>
            </a:extLst>
          </p:cNvPr>
          <p:cNvCxnSpPr>
            <a:cxnSpLocks/>
          </p:cNvCxnSpPr>
          <p:nvPr/>
        </p:nvCxnSpPr>
        <p:spPr>
          <a:xfrm>
            <a:off x="10145931" y="4833634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A7DF8-6F0C-43DE-AA92-E7EF0386CE72}"/>
              </a:ext>
            </a:extLst>
          </p:cNvPr>
          <p:cNvGrpSpPr/>
          <p:nvPr/>
        </p:nvGrpSpPr>
        <p:grpSpPr>
          <a:xfrm>
            <a:off x="8708269" y="5447329"/>
            <a:ext cx="2613601" cy="628929"/>
            <a:chOff x="8708254" y="5242288"/>
            <a:chExt cx="2613601" cy="62892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3E17DD7-E7E2-43F0-8E9A-9CA4EB866E23}"/>
                </a:ext>
              </a:extLst>
            </p:cNvPr>
            <p:cNvGrpSpPr/>
            <p:nvPr/>
          </p:nvGrpSpPr>
          <p:grpSpPr>
            <a:xfrm>
              <a:off x="8708254" y="5242288"/>
              <a:ext cx="2613601" cy="628929"/>
              <a:chOff x="588261" y="5242292"/>
              <a:chExt cx="2433800" cy="62892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2EF215E-364A-4A26-929A-57FFD3F12762}"/>
                  </a:ext>
                </a:extLst>
              </p:cNvPr>
              <p:cNvSpPr/>
              <p:nvPr/>
            </p:nvSpPr>
            <p:spPr bwMode="auto">
              <a:xfrm>
                <a:off x="588263" y="5242294"/>
                <a:ext cx="2433798" cy="628927"/>
              </a:xfrm>
              <a:prstGeom prst="rect">
                <a:avLst/>
              </a:prstGeom>
              <a:solidFill>
                <a:srgbClr val="59B4D9"/>
              </a:solidFill>
              <a:ln w="9525" cap="flat" cmpd="sng" algn="ctr">
                <a:solidFill>
                  <a:srgbClr val="59B4D9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         Groups Provider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8D13-AB24-4C26-91E8-1F5AF2976802}"/>
                  </a:ext>
                </a:extLst>
              </p:cNvPr>
              <p:cNvSpPr/>
              <p:nvPr/>
            </p:nvSpPr>
            <p:spPr bwMode="auto">
              <a:xfrm>
                <a:off x="588261" y="5242292"/>
                <a:ext cx="594355" cy="628927"/>
              </a:xfrm>
              <a:prstGeom prst="rect">
                <a:avLst/>
              </a:prstGeom>
              <a:solidFill>
                <a:srgbClr val="424143"/>
              </a:solidFill>
              <a:ln w="9525" cap="flat" cmpd="sng" algn="ctr">
                <a:solidFill>
                  <a:srgbClr val="42414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854A74B-D620-4687-8910-2CFC732E554D}"/>
                </a:ext>
              </a:extLst>
            </p:cNvPr>
            <p:cNvGrpSpPr/>
            <p:nvPr/>
          </p:nvGrpSpPr>
          <p:grpSpPr>
            <a:xfrm>
              <a:off x="8874328" y="5368627"/>
              <a:ext cx="306116" cy="502588"/>
              <a:chOff x="8374871" y="1895984"/>
              <a:chExt cx="306116" cy="50258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748F3E4-556C-436E-83A2-D70D342E2643}"/>
                  </a:ext>
                </a:extLst>
              </p:cNvPr>
              <p:cNvSpPr/>
              <p:nvPr/>
            </p:nvSpPr>
            <p:spPr bwMode="auto">
              <a:xfrm>
                <a:off x="8433257" y="1895984"/>
                <a:ext cx="192964" cy="18611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A28C216-2841-45F5-A504-9D991BBA7AD9}"/>
                  </a:ext>
                </a:extLst>
              </p:cNvPr>
              <p:cNvSpPr/>
              <p:nvPr/>
            </p:nvSpPr>
            <p:spPr>
              <a:xfrm>
                <a:off x="8374871" y="2082099"/>
                <a:ext cx="306116" cy="316473"/>
              </a:xfrm>
              <a:prstGeom prst="arc">
                <a:avLst>
                  <a:gd name="adj1" fmla="val 10728212"/>
                  <a:gd name="adj2" fmla="val 86462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2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F2F2B-3B3C-4BC9-AFEE-0CD9189B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Journey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F68F-1BB6-4D46-939F-8484BFCA9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8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BFB-D5FB-4C3B-B1D6-78AC5C0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1ACF-CBF5-4DE0-BCE3-1AF9B981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Azure Automation delivers a cloud-based automation and configuration service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7041D5-3694-48D2-B747-188CFF4822CF}"/>
              </a:ext>
            </a:extLst>
          </p:cNvPr>
          <p:cNvGrpSpPr/>
          <p:nvPr/>
        </p:nvGrpSpPr>
        <p:grpSpPr>
          <a:xfrm>
            <a:off x="6463304" y="1747771"/>
            <a:ext cx="5139416" cy="3760207"/>
            <a:chOff x="6463304" y="2297271"/>
            <a:chExt cx="5139416" cy="37602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DEB97-6F26-41D7-ADA7-DF7B8DF91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63304" y="2297271"/>
              <a:ext cx="5139416" cy="3760207"/>
            </a:xfrm>
            <a:prstGeom prst="rect">
              <a:avLst/>
            </a:prstGeom>
          </p:spPr>
        </p:pic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E7D8DE3-E3D9-4179-ACC2-F37EBFE7F354}"/>
                </a:ext>
              </a:extLst>
            </p:cNvPr>
            <p:cNvSpPr/>
            <p:nvPr/>
          </p:nvSpPr>
          <p:spPr bwMode="auto">
            <a:xfrm>
              <a:off x="7860108" y="5143033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FAA8C4A4-BAAB-4BDC-894E-6A67BF9A29C0}"/>
                </a:ext>
              </a:extLst>
            </p:cNvPr>
            <p:cNvSpPr/>
            <p:nvPr/>
          </p:nvSpPr>
          <p:spPr bwMode="auto">
            <a:xfrm>
              <a:off x="7860108" y="4888619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74A0DDF-4617-42AC-9154-04A16444AB85}"/>
                </a:ext>
              </a:extLst>
            </p:cNvPr>
            <p:cNvSpPr/>
            <p:nvPr/>
          </p:nvSpPr>
          <p:spPr bwMode="auto">
            <a:xfrm>
              <a:off x="7860108" y="4617720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57FD8574-2054-415B-A4E1-D98E9BE47F3D}"/>
                </a:ext>
              </a:extLst>
            </p:cNvPr>
            <p:cNvSpPr/>
            <p:nvPr/>
          </p:nvSpPr>
          <p:spPr bwMode="auto">
            <a:xfrm>
              <a:off x="7860108" y="4346512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B457AD1-1A3B-40FC-9ADB-6E54EA6B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747771"/>
            <a:ext cx="4986398" cy="3759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CEC205-9093-4212-A845-C930588EDF2E}"/>
              </a:ext>
            </a:extLst>
          </p:cNvPr>
          <p:cNvSpPr txBox="1"/>
          <p:nvPr/>
        </p:nvSpPr>
        <p:spPr>
          <a:xfrm>
            <a:off x="1461732" y="1328464"/>
            <a:ext cx="2620589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900" dirty="0"/>
              <a:t>Traditional – On premise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D5272-5E33-4BEF-A9E2-219E8B7189D7}"/>
              </a:ext>
            </a:extLst>
          </p:cNvPr>
          <p:cNvSpPr txBox="1"/>
          <p:nvPr/>
        </p:nvSpPr>
        <p:spPr>
          <a:xfrm>
            <a:off x="7499323" y="1350022"/>
            <a:ext cx="3067378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900"/>
            </a:lvl1pPr>
          </a:lstStyle>
          <a:p>
            <a:r>
              <a:rPr lang="en-GB" dirty="0"/>
              <a:t>Modern – Azure Automation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6E6D3F-03BD-4152-8CE1-A93CB3DF597E}"/>
              </a:ext>
            </a:extLst>
          </p:cNvPr>
          <p:cNvSpPr/>
          <p:nvPr/>
        </p:nvSpPr>
        <p:spPr bwMode="auto">
          <a:xfrm>
            <a:off x="5609793" y="3350320"/>
            <a:ext cx="814316" cy="553998"/>
          </a:xfrm>
          <a:prstGeom prst="rightArrow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C035E-9B1C-4484-A318-BE092AC5521E}" vid="{0A64C0E4-2D7C-40A0-8AD9-465A964F5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4E0A13D050814C8C32D9D222506AB9" ma:contentTypeVersion="10" ma:contentTypeDescription="Create a new document." ma:contentTypeScope="" ma:versionID="9609a485163519cd1fcb7117a4736dcd">
  <xsd:schema xmlns:xsd="http://www.w3.org/2001/XMLSchema" xmlns:xs="http://www.w3.org/2001/XMLSchema" xmlns:p="http://schemas.microsoft.com/office/2006/metadata/properties" xmlns:ns3="0baf48c8-42ba-446a-a6e9-5aa90d65bfb6" xmlns:ns4="66209e41-7917-4302-9e8c-04a9c3208742" targetNamespace="http://schemas.microsoft.com/office/2006/metadata/properties" ma:root="true" ma:fieldsID="3f2699035c7e7425f8c7b485e749ae6d" ns3:_="" ns4:_="">
    <xsd:import namespace="0baf48c8-42ba-446a-a6e9-5aa90d65bfb6"/>
    <xsd:import namespace="66209e41-7917-4302-9e8c-04a9c32087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f48c8-42ba-446a-a6e9-5aa90d65bf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09e41-7917-4302-9e8c-04a9c3208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BC8DF4-7347-4CCA-9D69-2D314209C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f48c8-42ba-446a-a6e9-5aa90d65bfb6"/>
    <ds:schemaRef ds:uri="66209e41-7917-4302-9e8c-04a9c3208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209e41-7917-4302-9e8c-04a9c3208742"/>
    <ds:schemaRef ds:uri="0baf48c8-42ba-446a-a6e9-5aa90d65bfb6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MMSJazz</Template>
  <TotalTime>2827</TotalTime>
  <Words>843</Words>
  <Application>Microsoft Office PowerPoint</Application>
  <PresentationFormat>Widescreen</PresentationFormat>
  <Paragraphs>229</Paragraphs>
  <Slides>46</Slides>
  <Notes>5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 3</vt:lpstr>
      <vt:lpstr>Slice</vt:lpstr>
      <vt:lpstr>Intune Graph API Automation</vt:lpstr>
      <vt:lpstr>PowerPoint Presentation</vt:lpstr>
      <vt:lpstr>AGENDA</vt:lpstr>
      <vt:lpstr>WHAT IS Microsoft GRAPH API</vt:lpstr>
      <vt:lpstr>Microsoft GRAPH</vt:lpstr>
      <vt:lpstr>Microsoft Graph</vt:lpstr>
      <vt:lpstr>Intune in Azure</vt:lpstr>
      <vt:lpstr>Automation Journey</vt:lpstr>
      <vt:lpstr>Automation Journey</vt:lpstr>
      <vt:lpstr>AUTOMATION Rules in the Intune UI Today</vt:lpstr>
      <vt:lpstr>High Level Overview</vt:lpstr>
      <vt:lpstr>Automation Scenarios</vt:lpstr>
      <vt:lpstr>Automation Scenarios</vt:lpstr>
      <vt:lpstr>Intune in Azure – Azure Automation</vt:lpstr>
      <vt:lpstr>Using the Intune powershell SDK in Azure Automation</vt:lpstr>
      <vt:lpstr>30 days blog series on Microsoft graph</vt:lpstr>
      <vt:lpstr>Multi tenant automation with graph api</vt:lpstr>
      <vt:lpstr>PowerPoint Presentation</vt:lpstr>
      <vt:lpstr>Create Azure Application</vt:lpstr>
      <vt:lpstr>Add application permissions</vt:lpstr>
      <vt:lpstr>Grant admin consent</vt:lpstr>
      <vt:lpstr>Create secrets</vt:lpstr>
      <vt:lpstr>Admin consent to multiple tenant</vt:lpstr>
      <vt:lpstr>Run logic app import autopilot</vt:lpstr>
      <vt:lpstr>Takeways</vt:lpstr>
      <vt:lpstr>Useful links</vt:lpstr>
      <vt:lpstr>Share your ideas</vt:lpstr>
      <vt:lpstr>Join the online community 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Timmy Andersson</dc:creator>
  <cp:keywords>No Restrictions</cp:keywords>
  <cp:lastModifiedBy>Yinghua Zeng</cp:lastModifiedBy>
  <cp:revision>7</cp:revision>
  <dcterms:created xsi:type="dcterms:W3CDTF">2019-09-13T05:16:10Z</dcterms:created>
  <dcterms:modified xsi:type="dcterms:W3CDTF">2019-11-13T03:57:18Z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0x010100D84E0A13D050814C8C32D9D222506AB9</vt:lpwstr>
  </property>
</Properties>
</file>