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0" r:id="rId4"/>
    <p:sldId id="310" r:id="rId5"/>
    <p:sldId id="311" r:id="rId6"/>
    <p:sldId id="312" r:id="rId7"/>
    <p:sldId id="305" r:id="rId8"/>
    <p:sldId id="313" r:id="rId9"/>
    <p:sldId id="306" r:id="rId10"/>
    <p:sldId id="307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29"/>
  </p:normalViewPr>
  <p:slideViewPr>
    <p:cSldViewPr>
      <p:cViewPr varScale="1">
        <p:scale>
          <a:sx n="112" d="100"/>
          <a:sy n="112" d="100"/>
        </p:scale>
        <p:origin x="3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208346-B5FD-4EFA-92A2-51C9BA43BE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92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4DABE-DAD8-488C-BAF7-ABDB1CA14A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5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F6449-9BD4-431B-9151-31BF447AD4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569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C605-D2CE-4D07-8E1F-713812D26E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2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BAAA6-7903-40E3-9AE3-A357E76D94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8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3C20B-9E2D-4B05-821C-12BCDA670E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5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81F57-34DD-4BB3-8226-733AAB357F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8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D1F87-5EA4-46E9-AB17-D84E7B0AEE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48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4909A-8C88-411D-B75B-5C5EBE610E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5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0C025-1E30-4F06-A1AB-874BC31476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1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7CE39-5CD6-4C68-AD4A-4791277F81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91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81C47-23B5-4CB2-A93D-5EDADF3567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51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066D6F-5313-4B79-9FAC-C739A1C9B7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5.95.10:8088/Ajax/viewphp.php?FileName=07-02Pro.htm&amp;FilePath=07-02Pro.htm" TargetMode="External"/><Relationship Id="rId3" Type="http://schemas.openxmlformats.org/officeDocument/2006/relationships/hyperlink" Target="http://www.prototypejs.org/api/ajax/" TargetMode="External"/><Relationship Id="rId7" Type="http://schemas.openxmlformats.org/officeDocument/2006/relationships/hyperlink" Target="http://140.125.95.10:8088/Ajax/07-02Pro.htm" TargetMode="External"/><Relationship Id="rId2" Type="http://schemas.openxmlformats.org/officeDocument/2006/relationships/hyperlink" Target="http://www.prototyp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5.95.10:8088/Ajax/viewphp.php?FileName=07-02.htm&amp;FilePath=07-02.htm" TargetMode="External"/><Relationship Id="rId5" Type="http://schemas.openxmlformats.org/officeDocument/2006/relationships/hyperlink" Target="http://140.125.95.10:8080/PG20257/ch07/07-02.htm" TargetMode="External"/><Relationship Id="rId4" Type="http://schemas.openxmlformats.org/officeDocument/2006/relationships/hyperlink" Target="http://140.125.95.10:8088/Ajax/07-02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5.95.10:8088/Ajax/viewphp.php?FileName=07-06.htm&amp;FilePath=07-06.htm" TargetMode="External"/><Relationship Id="rId2" Type="http://schemas.openxmlformats.org/officeDocument/2006/relationships/hyperlink" Target="http://140.125.95.10:8088/Ajax/07-0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5.95.10:8088/Ajax/viewphp.php?FileName=07-07.htm&amp;FilePath=07-07.htm" TargetMode="External"/><Relationship Id="rId5" Type="http://schemas.openxmlformats.org/officeDocument/2006/relationships/hyperlink" Target="http://140.125.95.10:8088/Ajax/07-07.htm" TargetMode="External"/><Relationship Id="rId4" Type="http://schemas.openxmlformats.org/officeDocument/2006/relationships/hyperlink" Target="http://140.125.95.10:8088/Ajax/viewphp.php?FileName=07-06.php&amp;FilePath=07-06.ph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5.95.10:8088/Ajax/08-03.htm" TargetMode="External"/><Relationship Id="rId3" Type="http://schemas.openxmlformats.org/officeDocument/2006/relationships/hyperlink" Target="http://140.125.95.10:8088/Ajax/viewphp.php?FileName=08-01.htm&amp;FilePath=08-01.htm" TargetMode="External"/><Relationship Id="rId7" Type="http://schemas.openxmlformats.org/officeDocument/2006/relationships/hyperlink" Target="http://140.125.95.10:8088/Ajax/viewphp.php?FileName=08-02.php&amp;FilePath=08-02.php" TargetMode="External"/><Relationship Id="rId2" Type="http://schemas.openxmlformats.org/officeDocument/2006/relationships/hyperlink" Target="http://140.125.95.10:8088/Ajax/08-0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5.95.10:8088/Ajax/viewphp.php?FileName=08-02.htm&amp;FilePath=08-02.htm" TargetMode="External"/><Relationship Id="rId5" Type="http://schemas.openxmlformats.org/officeDocument/2006/relationships/hyperlink" Target="http://140.125.95.10:8088/Ajax/08-02.htm" TargetMode="External"/><Relationship Id="rId10" Type="http://schemas.openxmlformats.org/officeDocument/2006/relationships/hyperlink" Target="http://140.125.95.10:8088/Ajax/viewphp.php?FileName=08-03.php&amp;FilePath=08-03.php" TargetMode="External"/><Relationship Id="rId4" Type="http://schemas.openxmlformats.org/officeDocument/2006/relationships/hyperlink" Target="http://140.125.95.10:8088/Ajax/viewphp.php?FileName=08-01.php&amp;FilePath=08-01.php" TargetMode="External"/><Relationship Id="rId9" Type="http://schemas.openxmlformats.org/officeDocument/2006/relationships/hyperlink" Target="http://140.125.95.10:8088/Ajax/viewphp.php?FileName=08-03.htm&amp;FilePath=08-03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.tw/" TargetMode="External"/><Relationship Id="rId2" Type="http://schemas.openxmlformats.org/officeDocument/2006/relationships/hyperlink" Target="http://www.google.com.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25.95.10/term1071/phpdb/PHP%20Ajax/The%20XMLHttpRequest%20Objec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5.95.10:8088/Ajax/viewphp.php?FileName=04-01.htm&amp;FilePath=04-01.htm" TargetMode="External"/><Relationship Id="rId2" Type="http://schemas.openxmlformats.org/officeDocument/2006/relationships/hyperlink" Target="http://140.125.95.10:8088/Ajax/04-01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40.125.95.10:8088/Ajax/viewphp.php?FileName=04-03.htm&amp;FilePath=04-03.htm" TargetMode="External"/><Relationship Id="rId4" Type="http://schemas.openxmlformats.org/officeDocument/2006/relationships/hyperlink" Target="http://140.125.95.10:8088/Ajax/04-03.ht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5.95.10:8088/Ajax/06-03.htm" TargetMode="External"/><Relationship Id="rId13" Type="http://schemas.openxmlformats.org/officeDocument/2006/relationships/hyperlink" Target="http://140.125.95.10:8088/Ajax/06-04.htm" TargetMode="External"/><Relationship Id="rId3" Type="http://schemas.openxmlformats.org/officeDocument/2006/relationships/hyperlink" Target="http://140.125.95.10:8088/Ajax/viewphp.php?FileName=06-01.htm&amp;FilePath=06-01.htm" TargetMode="External"/><Relationship Id="rId7" Type="http://schemas.openxmlformats.org/officeDocument/2006/relationships/hyperlink" Target="http://140.125.95.10:8088/Ajax/viewphp.php?FileName=06-02.php&amp;FilePath=06-02.php" TargetMode="External"/><Relationship Id="rId12" Type="http://schemas.openxmlformats.org/officeDocument/2006/relationships/hyperlink" Target="http://140.125.95.10:8088/Ajax/viewphp.php?FileName=my06-03.php&amp;FilePath=my06-03.php" TargetMode="External"/><Relationship Id="rId2" Type="http://schemas.openxmlformats.org/officeDocument/2006/relationships/hyperlink" Target="http://140.125.95.10:8088/Ajax/06-0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5.95.10:8088/Ajax/viewphp.php?FileName=06-02.htm&amp;FilePath=06-02.htm" TargetMode="External"/><Relationship Id="rId11" Type="http://schemas.openxmlformats.org/officeDocument/2006/relationships/hyperlink" Target="http://140.125.95.10:8088/Ajax/my06-03.php" TargetMode="External"/><Relationship Id="rId5" Type="http://schemas.openxmlformats.org/officeDocument/2006/relationships/hyperlink" Target="http://140.125.95.10:8088/Ajax/06-02.htm" TargetMode="External"/><Relationship Id="rId15" Type="http://schemas.openxmlformats.org/officeDocument/2006/relationships/hyperlink" Target="http://140.125.95.10:8088/Ajax/viewphp.php?FileName=06-04.php&amp;FilePath=06-04.php" TargetMode="External"/><Relationship Id="rId10" Type="http://schemas.openxmlformats.org/officeDocument/2006/relationships/hyperlink" Target="http://140.125.95.10:8088/Ajax/viewphp.php?FileName=06-03.php&amp;FilePath=06-03.php" TargetMode="External"/><Relationship Id="rId4" Type="http://schemas.openxmlformats.org/officeDocument/2006/relationships/hyperlink" Target="http://140.125.95.10:8088/Ajax/viewphp.php?FileName=06-01.php&amp;FilePath=06-01.php" TargetMode="External"/><Relationship Id="rId9" Type="http://schemas.openxmlformats.org/officeDocument/2006/relationships/hyperlink" Target="http://140.125.95.10:8088/Ajax/viewphp.php?FileName=06-03.htm&amp;FilePath=06-03.htm" TargetMode="External"/><Relationship Id="rId14" Type="http://schemas.openxmlformats.org/officeDocument/2006/relationships/hyperlink" Target="http://140.125.95.10:8088/Ajax/viewphp.php?FileName=06-04.htm&amp;FilePath=06-0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Aajx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PHP</a:t>
            </a:r>
            <a:r>
              <a:rPr lang="zh-TW" altLang="en-US" dirty="0" smtClean="0"/>
              <a:t>整合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類別庫</a:t>
            </a:r>
            <a:r>
              <a:rPr lang="en-US" altLang="zh-TW" smtClean="0"/>
              <a:t>(prototype.js)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Ajax</a:t>
            </a:r>
            <a:r>
              <a:rPr lang="zh-TW" altLang="en-US" dirty="0" smtClean="0"/>
              <a:t>類別庫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或稱框架、</a:t>
            </a:r>
            <a:r>
              <a:rPr lang="en-US" altLang="zh-TW" dirty="0" smtClean="0"/>
              <a:t>Framework)</a:t>
            </a:r>
          </a:p>
          <a:p>
            <a:pPr eaLnBrk="1" hangingPunct="1"/>
            <a:r>
              <a:rPr lang="zh-TW" altLang="en-US" dirty="0" smtClean="0"/>
              <a:t>常見的類別庫</a:t>
            </a:r>
          </a:p>
          <a:p>
            <a:pPr lvl="1" eaLnBrk="1" hangingPunct="1"/>
            <a:r>
              <a:rPr lang="en-US" altLang="zh-TW" dirty="0" smtClean="0"/>
              <a:t>prototype.js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Dojo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Rico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YUI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DWR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ZK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類別庫</a:t>
            </a:r>
            <a:r>
              <a:rPr lang="en-US" altLang="zh-TW" smtClean="0"/>
              <a:t>(prototype.js)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取得</a:t>
            </a:r>
            <a:r>
              <a:rPr lang="en-US" altLang="zh-TW" dirty="0" smtClean="0"/>
              <a:t>prototype.js ( </a:t>
            </a:r>
            <a:r>
              <a:rPr lang="en-US" altLang="zh-TW" dirty="0" smtClean="0">
                <a:hlinkClick r:id="rId2"/>
              </a:rPr>
              <a:t>http://www.prototypejs.org/</a:t>
            </a:r>
            <a:r>
              <a:rPr lang="en-US" altLang="zh-TW" dirty="0" smtClean="0"/>
              <a:t> )</a:t>
            </a:r>
          </a:p>
          <a:p>
            <a:pPr eaLnBrk="1" hangingPunct="1"/>
            <a:r>
              <a:rPr lang="zh-TW" altLang="en-US" dirty="0" smtClean="0">
                <a:hlinkClick r:id="rId3"/>
              </a:rPr>
              <a:t>說明文件</a:t>
            </a:r>
            <a:endParaRPr lang="zh-TW" altLang="en-US" dirty="0" smtClean="0"/>
          </a:p>
          <a:p>
            <a:pPr eaLnBrk="1" hangingPunct="1"/>
            <a:r>
              <a:rPr lang="zh-TW" altLang="en-US" dirty="0" smtClean="0">
                <a:hlinkClick r:id="rId4"/>
              </a:rPr>
              <a:t>接收文字檔</a:t>
            </a:r>
            <a:r>
              <a:rPr lang="en-US" altLang="zh-TW" dirty="0" smtClean="0">
                <a:hlinkClick r:id="rId4"/>
              </a:rPr>
              <a:t>(</a:t>
            </a:r>
            <a:r>
              <a:rPr lang="zh-TW" altLang="en-US" dirty="0" smtClean="0">
                <a:hlinkClick r:id="rId4"/>
              </a:rPr>
              <a:t>傳統</a:t>
            </a:r>
            <a:r>
              <a:rPr lang="en-US" altLang="zh-TW" dirty="0" smtClean="0">
                <a:hlinkClick r:id="rId4"/>
              </a:rPr>
              <a:t>)</a:t>
            </a:r>
            <a:r>
              <a:rPr lang="en-US" altLang="zh-TW" dirty="0" smtClean="0">
                <a:hlinkClick r:id="rId5"/>
              </a:rPr>
              <a:t> 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>
                <a:hlinkClick r:id="rId6"/>
              </a:rPr>
              <a:t>原始程式</a:t>
            </a:r>
            <a:endParaRPr lang="zh-TW" altLang="en-US" dirty="0" smtClean="0"/>
          </a:p>
          <a:p>
            <a:pPr eaLnBrk="1" hangingPunct="1"/>
            <a:r>
              <a:rPr lang="zh-TW" altLang="en-US" dirty="0" smtClean="0">
                <a:hlinkClick r:id="rId7"/>
              </a:rPr>
              <a:t>接收文字檔</a:t>
            </a:r>
            <a:r>
              <a:rPr lang="en-US" altLang="zh-TW" dirty="0" smtClean="0">
                <a:hlinkClick r:id="rId7"/>
              </a:rPr>
              <a:t>(</a:t>
            </a:r>
            <a:r>
              <a:rPr lang="zh-TW" altLang="en-US" dirty="0" smtClean="0">
                <a:hlinkClick r:id="rId7"/>
              </a:rPr>
              <a:t>透過</a:t>
            </a:r>
            <a:r>
              <a:rPr lang="en-US" altLang="zh-TW" dirty="0" err="1" smtClean="0">
                <a:hlinkClick r:id="rId7"/>
              </a:rPr>
              <a:t>Ajax.Request</a:t>
            </a:r>
            <a:r>
              <a:rPr lang="zh-TW" altLang="en-US" dirty="0" smtClean="0">
                <a:hlinkClick r:id="rId7"/>
              </a:rPr>
              <a:t>類別</a:t>
            </a:r>
            <a:r>
              <a:rPr lang="en-US" altLang="zh-TW" dirty="0" smtClean="0">
                <a:hlinkClick r:id="rId7"/>
              </a:rPr>
              <a:t>)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>
                <a:hlinkClick r:id="rId8"/>
              </a:rPr>
              <a:t>原始程式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類別庫</a:t>
            </a:r>
            <a:r>
              <a:rPr lang="en-US" altLang="zh-TW" smtClean="0"/>
              <a:t>(prototype.js)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hlinkClick r:id="rId2"/>
              </a:rPr>
              <a:t>產生查詢字串</a:t>
            </a:r>
            <a:endParaRPr lang="zh-TW" altLang="en-US" dirty="0" smtClean="0"/>
          </a:p>
          <a:p>
            <a:pPr lvl="1" eaLnBrk="1" hangingPunct="1"/>
            <a:r>
              <a:rPr lang="en-US" altLang="zh-TW" dirty="0" smtClean="0">
                <a:hlinkClick r:id="rId3"/>
              </a:rPr>
              <a:t>07-06.htm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4"/>
              </a:rPr>
              <a:t>07-06.php</a:t>
            </a:r>
            <a:endParaRPr lang="zh-TW" altLang="en-US" dirty="0" smtClean="0"/>
          </a:p>
          <a:p>
            <a:pPr eaLnBrk="1" hangingPunct="1"/>
            <a:r>
              <a:rPr lang="zh-TW" altLang="en-US" dirty="0" smtClean="0">
                <a:hlinkClick r:id="rId5"/>
              </a:rPr>
              <a:t>錯誤的處理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>
                <a:hlinkClick r:id="rId6"/>
              </a:rPr>
              <a:t>原始程式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類別庫</a:t>
            </a:r>
            <a:r>
              <a:rPr lang="en-US" altLang="zh-TW" smtClean="0"/>
              <a:t>(prototype.js)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傳送資料</a:t>
            </a:r>
          </a:p>
          <a:p>
            <a:pPr lvl="1" eaLnBrk="1" hangingPunct="1"/>
            <a:r>
              <a:rPr lang="zh-TW" altLang="en-US" dirty="0" smtClean="0">
                <a:hlinkClick r:id="rId2"/>
              </a:rPr>
              <a:t>使用</a:t>
            </a:r>
            <a:r>
              <a:rPr lang="en-US" altLang="zh-TW" dirty="0" smtClean="0">
                <a:hlinkClick r:id="rId2"/>
              </a:rPr>
              <a:t>GET</a:t>
            </a:r>
            <a:r>
              <a:rPr lang="zh-TW" altLang="en-US" dirty="0" smtClean="0">
                <a:hlinkClick r:id="rId2"/>
              </a:rPr>
              <a:t>方法 </a:t>
            </a:r>
            <a:endParaRPr lang="en-US" altLang="zh-TW" dirty="0" smtClean="0"/>
          </a:p>
          <a:p>
            <a:pPr lvl="2" eaLnBrk="1" hangingPunct="1"/>
            <a:r>
              <a:rPr lang="zh-TW" altLang="en-US" sz="1800" dirty="0" smtClean="0"/>
              <a:t>原始程式：</a:t>
            </a:r>
            <a:r>
              <a:rPr lang="en-US" altLang="zh-TW" sz="1800" dirty="0" smtClean="0">
                <a:hlinkClick r:id="rId3"/>
              </a:rPr>
              <a:t>08-01.htm</a:t>
            </a:r>
            <a:r>
              <a:rPr lang="zh-TW" altLang="en-US" sz="1800" dirty="0" smtClean="0"/>
              <a:t>、</a:t>
            </a:r>
            <a:r>
              <a:rPr lang="en-US" altLang="zh-TW" sz="1800" dirty="0" smtClean="0">
                <a:hlinkClick r:id="rId4"/>
              </a:rPr>
              <a:t>08-01.php</a:t>
            </a:r>
            <a:endParaRPr lang="en-US" altLang="zh-TW" sz="1800" dirty="0" smtClean="0"/>
          </a:p>
          <a:p>
            <a:pPr lvl="1" eaLnBrk="1" hangingPunct="1"/>
            <a:r>
              <a:rPr lang="zh-TW" altLang="en-US" dirty="0" smtClean="0">
                <a:hlinkClick r:id="rId5"/>
              </a:rPr>
              <a:t>使用</a:t>
            </a:r>
            <a:r>
              <a:rPr lang="en-US" altLang="zh-TW" dirty="0" smtClean="0">
                <a:hlinkClick r:id="rId5"/>
              </a:rPr>
              <a:t>GET</a:t>
            </a:r>
            <a:r>
              <a:rPr lang="zh-TW" altLang="en-US" dirty="0" smtClean="0">
                <a:hlinkClick r:id="rId5"/>
              </a:rPr>
              <a:t>方法 </a:t>
            </a:r>
            <a:endParaRPr lang="en-US" altLang="zh-TW" dirty="0" smtClean="0"/>
          </a:p>
          <a:p>
            <a:pPr lvl="2" eaLnBrk="1" hangingPunct="1"/>
            <a:r>
              <a:rPr lang="zh-TW" altLang="en-US" sz="1800" dirty="0" smtClean="0"/>
              <a:t>原始程式：</a:t>
            </a:r>
            <a:r>
              <a:rPr lang="en-US" altLang="zh-TW" sz="1800" dirty="0" smtClean="0">
                <a:hlinkClick r:id="rId6"/>
              </a:rPr>
              <a:t>08-02.htm</a:t>
            </a:r>
            <a:r>
              <a:rPr lang="zh-TW" altLang="en-US" sz="1800" dirty="0" smtClean="0"/>
              <a:t>、</a:t>
            </a:r>
            <a:r>
              <a:rPr lang="en-US" altLang="zh-TW" sz="1800" dirty="0" smtClean="0">
                <a:hlinkClick r:id="rId7"/>
              </a:rPr>
              <a:t>08-02.php</a:t>
            </a:r>
            <a:endParaRPr lang="en-US" altLang="zh-TW" sz="1800" dirty="0" smtClean="0"/>
          </a:p>
          <a:p>
            <a:pPr lvl="1" eaLnBrk="1" hangingPunct="1"/>
            <a:r>
              <a:rPr lang="zh-TW" altLang="en-US" dirty="0" smtClean="0">
                <a:hlinkClick r:id="rId8"/>
              </a:rPr>
              <a:t>使用</a:t>
            </a:r>
            <a:r>
              <a:rPr lang="en-US" altLang="zh-TW" dirty="0" smtClean="0">
                <a:hlinkClick r:id="rId8"/>
              </a:rPr>
              <a:t>POST</a:t>
            </a:r>
            <a:r>
              <a:rPr lang="zh-TW" altLang="en-US" dirty="0" smtClean="0">
                <a:hlinkClick r:id="rId8"/>
              </a:rPr>
              <a:t>方法</a:t>
            </a:r>
            <a:endParaRPr lang="en-US" altLang="zh-TW" dirty="0" smtClean="0"/>
          </a:p>
          <a:p>
            <a:pPr lvl="2" eaLnBrk="1" hangingPunct="1"/>
            <a:r>
              <a:rPr lang="zh-TW" altLang="en-US" sz="1800" dirty="0" smtClean="0"/>
              <a:t>原始程式：</a:t>
            </a:r>
            <a:r>
              <a:rPr lang="en-US" altLang="zh-TW" sz="1800" dirty="0" smtClean="0">
                <a:hlinkClick r:id="rId9"/>
              </a:rPr>
              <a:t>08-03.htm</a:t>
            </a:r>
            <a:r>
              <a:rPr lang="zh-TW" altLang="en-US" sz="1800" dirty="0" smtClean="0"/>
              <a:t>、</a:t>
            </a:r>
            <a:r>
              <a:rPr lang="en-US" altLang="zh-TW" sz="1800" dirty="0" smtClean="0">
                <a:hlinkClick r:id="rId10"/>
              </a:rPr>
              <a:t>08-03.php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內容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Ajax</a:t>
            </a:r>
            <a:r>
              <a:rPr lang="zh-TW" altLang="en-US" dirty="0" smtClean="0"/>
              <a:t>概論</a:t>
            </a:r>
            <a:endParaRPr lang="zh-TW" altLang="zh-TW" dirty="0" smtClean="0"/>
          </a:p>
          <a:p>
            <a:pPr eaLnBrk="1" hangingPunct="1"/>
            <a:r>
              <a:rPr lang="en-US" altLang="zh-TW" dirty="0" err="1" smtClean="0"/>
              <a:t>XMLHttpRequest</a:t>
            </a:r>
            <a:r>
              <a:rPr lang="zh-TW" altLang="en-US" dirty="0" smtClean="0"/>
              <a:t>物件</a:t>
            </a:r>
          </a:p>
          <a:p>
            <a:pPr eaLnBrk="1" hangingPunct="1"/>
            <a:r>
              <a:rPr lang="zh-TW" altLang="en-US" dirty="0" smtClean="0"/>
              <a:t>同步與非同步傳輸範例</a:t>
            </a:r>
          </a:p>
          <a:p>
            <a:pPr eaLnBrk="1" hangingPunct="1"/>
            <a:r>
              <a:rPr lang="zh-TW" altLang="en-US" dirty="0" smtClean="0"/>
              <a:t>類別庫</a:t>
            </a:r>
            <a:r>
              <a:rPr lang="en-US" altLang="zh-TW" dirty="0" smtClean="0"/>
              <a:t>(prototype.js)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Ajax</a:t>
            </a:r>
            <a:r>
              <a:rPr lang="zh-TW" altLang="en-US" smtClean="0"/>
              <a:t>概論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Ajax (Asynchronous JavaScript and XML)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/>
              <a:t>經典範例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hlinkClick r:id="rId2"/>
              </a:rPr>
              <a:t>Google</a:t>
            </a:r>
            <a:r>
              <a:rPr lang="zh-TW" altLang="en-US" dirty="0" smtClean="0">
                <a:hlinkClick r:id="rId2"/>
              </a:rPr>
              <a:t>建議清單</a:t>
            </a: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hlinkClick r:id="rId3"/>
              </a:rPr>
              <a:t>Google Maps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Ajax</a:t>
            </a:r>
            <a:r>
              <a:rPr lang="zh-TW" altLang="en-US" dirty="0" smtClean="0"/>
              <a:t>的組成元件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DHTML (HTML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/>
              <a:t>XMLHttpRequest</a:t>
            </a:r>
            <a:r>
              <a:rPr lang="zh-TW" altLang="en-US" dirty="0" smtClean="0"/>
              <a:t>物件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 (JavaScript Object Notation)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Ajax</a:t>
            </a:r>
            <a:r>
              <a:rPr lang="zh-TW" altLang="en-US" smtClean="0"/>
              <a:t>概論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Ajax</a:t>
            </a:r>
            <a:r>
              <a:rPr lang="zh-TW" altLang="en-US" smtClean="0"/>
              <a:t>的優點</a:t>
            </a:r>
          </a:p>
          <a:p>
            <a:pPr lvl="1" eaLnBrk="1" hangingPunct="1"/>
            <a:r>
              <a:rPr kumimoji="0" lang="zh-TW" altLang="en-US" smtClean="0"/>
              <a:t>毋須切換頁面，便可更新全部或部分頁面</a:t>
            </a:r>
          </a:p>
          <a:p>
            <a:pPr lvl="1" eaLnBrk="1" hangingPunct="1"/>
            <a:r>
              <a:rPr kumimoji="0" lang="zh-TW" altLang="en-US" smtClean="0"/>
              <a:t>非同步傳輸</a:t>
            </a:r>
          </a:p>
          <a:p>
            <a:pPr lvl="1" eaLnBrk="1" hangingPunct="1"/>
            <a:r>
              <a:rPr kumimoji="0" lang="zh-TW" altLang="en-US" smtClean="0"/>
              <a:t>前、後端工作的負載平衡</a:t>
            </a:r>
          </a:p>
          <a:p>
            <a:pPr lvl="1" eaLnBrk="1" hangingPunct="1"/>
            <a:r>
              <a:rPr kumimoji="0" lang="zh-TW" altLang="en-US" smtClean="0"/>
              <a:t>提高互動性</a:t>
            </a:r>
          </a:p>
          <a:p>
            <a:pPr lvl="1" eaLnBrk="1" hangingPunct="1"/>
            <a:r>
              <a:rPr kumimoji="0" lang="zh-TW" altLang="en-US" smtClean="0"/>
              <a:t>免費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Ajax</a:t>
            </a:r>
            <a:r>
              <a:rPr lang="zh-TW" altLang="en-US" smtClean="0"/>
              <a:t>概論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Ajax</a:t>
            </a:r>
            <a:r>
              <a:rPr lang="zh-TW" altLang="en-US" smtClean="0"/>
              <a:t>的缺點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mtClean="0"/>
              <a:t>跨瀏覽器的通用性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XMLHttpRequest</a:t>
            </a:r>
            <a:r>
              <a:rPr lang="zh-TW" altLang="en-US" smtClean="0"/>
              <a:t>物件的支援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XML</a:t>
            </a:r>
            <a:r>
              <a:rPr lang="zh-TW" altLang="en-US" smtClean="0"/>
              <a:t>資料的剖析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JavaScript</a:t>
            </a:r>
            <a:r>
              <a:rPr lang="zh-TW" altLang="en-US" smtClean="0"/>
              <a:t>的公開性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安全性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Ajax</a:t>
            </a:r>
            <a:r>
              <a:rPr lang="zh-TW" altLang="en-US" smtClean="0"/>
              <a:t>的限制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Ajax</a:t>
            </a:r>
            <a:r>
              <a:rPr lang="zh-TW" altLang="en-US" smtClean="0"/>
              <a:t>進行通訊的伺服器僅限於相同的網域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Ajax</a:t>
            </a:r>
            <a:r>
              <a:rPr lang="zh-TW" altLang="en-US" smtClean="0"/>
              <a:t>概論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開發環境</a:t>
            </a:r>
          </a:p>
          <a:p>
            <a:pPr lvl="1" eaLnBrk="1" hangingPunct="1"/>
            <a:r>
              <a:rPr lang="en-US" altLang="zh-TW" dirty="0" smtClean="0"/>
              <a:t>Web </a:t>
            </a:r>
            <a:r>
              <a:rPr lang="zh-TW" altLang="en-US" dirty="0" smtClean="0"/>
              <a:t>伺服器</a:t>
            </a:r>
          </a:p>
          <a:p>
            <a:pPr lvl="2" eaLnBrk="1" hangingPunct="1"/>
            <a:r>
              <a:rPr lang="en-US" altLang="zh-TW" dirty="0" smtClean="0"/>
              <a:t>Apache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WampServer</a:t>
            </a:r>
            <a:r>
              <a:rPr lang="en-US" altLang="zh-TW" dirty="0" smtClean="0"/>
              <a:t>… (PHP)</a:t>
            </a:r>
          </a:p>
          <a:p>
            <a:pPr lvl="2" eaLnBrk="1" hangingPunct="1"/>
            <a:r>
              <a:rPr lang="en-US" altLang="zh-TW" dirty="0" smtClean="0"/>
              <a:t>IIS (PHP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ASP.NET…)</a:t>
            </a:r>
          </a:p>
          <a:p>
            <a:pPr lvl="1" eaLnBrk="1" hangingPunct="1"/>
            <a:r>
              <a:rPr lang="zh-TW" altLang="en-US" dirty="0" smtClean="0"/>
              <a:t>瀏覽器</a:t>
            </a:r>
          </a:p>
          <a:p>
            <a:pPr lvl="2" eaLnBrk="1" hangingPunct="1"/>
            <a:r>
              <a:rPr lang="en-US" altLang="zh-TW" dirty="0" smtClean="0"/>
              <a:t>IE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Firefox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</a:p>
          <a:p>
            <a:pPr eaLnBrk="1" hangingPunct="1"/>
            <a:r>
              <a:rPr lang="zh-TW" altLang="en-US" dirty="0" smtClean="0"/>
              <a:t>開發工具</a:t>
            </a:r>
          </a:p>
          <a:p>
            <a:pPr lvl="1" eaLnBrk="1" hangingPunct="1"/>
            <a:r>
              <a:rPr lang="zh-TW" altLang="en-US" dirty="0" smtClean="0"/>
              <a:t>記事本、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UltraEdit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XMLHttpRequest</a:t>
            </a:r>
            <a:r>
              <a:rPr lang="zh-TW" altLang="en-US" smtClean="0"/>
              <a:t>物件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/>
              <a:t>是用來與</a:t>
            </a:r>
            <a:r>
              <a:rPr lang="en-US" altLang="zh-TW" sz="2400" dirty="0" smtClean="0"/>
              <a:t>Web</a:t>
            </a:r>
            <a:r>
              <a:rPr lang="zh-TW" altLang="en-US" sz="2400" dirty="0" smtClean="0"/>
              <a:t>伺服器進行非同步傳輸的物件</a:t>
            </a:r>
          </a:p>
          <a:p>
            <a:pPr eaLnBrk="1" hangingPunct="1"/>
            <a:r>
              <a:rPr lang="zh-TW" altLang="en-US" sz="2800" dirty="0" smtClean="0"/>
              <a:t>建立</a:t>
            </a:r>
            <a:r>
              <a:rPr lang="en-US" altLang="zh-TW" sz="2800" dirty="0" err="1" smtClean="0"/>
              <a:t>XMLHttpRequest</a:t>
            </a:r>
            <a:r>
              <a:rPr lang="zh-TW" altLang="en-US" sz="2800" dirty="0" smtClean="0"/>
              <a:t>物件</a:t>
            </a:r>
          </a:p>
          <a:p>
            <a:pPr eaLnBrk="1" hangingPunct="1"/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XMLHttpRequest</a:t>
            </a:r>
            <a:r>
              <a:rPr lang="zh-TW" altLang="en-US" sz="2800" dirty="0" smtClean="0"/>
              <a:t>物件</a:t>
            </a:r>
          </a:p>
          <a:p>
            <a:pPr eaLnBrk="1" hangingPunct="1"/>
            <a:r>
              <a:rPr lang="en-US" altLang="zh-TW" sz="2800" dirty="0" err="1" smtClean="0">
                <a:hlinkClick r:id="rId2"/>
              </a:rPr>
              <a:t>XMLHttpRequest</a:t>
            </a:r>
            <a:r>
              <a:rPr lang="zh-TW" altLang="en-US" sz="2800" dirty="0" smtClean="0">
                <a:hlinkClick r:id="rId2"/>
              </a:rPr>
              <a:t>物件</a:t>
            </a:r>
            <a:endParaRPr lang="zh-TW" altLang="en-US" sz="2800" dirty="0" smtClean="0"/>
          </a:p>
          <a:p>
            <a:pPr lvl="1" eaLnBrk="1" hangingPunct="1"/>
            <a:r>
              <a:rPr lang="zh-TW" altLang="en-US" sz="2400" dirty="0" smtClean="0"/>
              <a:t>屬性：</a:t>
            </a:r>
            <a:r>
              <a:rPr lang="en-US" altLang="zh-TW" sz="2400" dirty="0" err="1" smtClean="0"/>
              <a:t>readyState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status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statusText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responseText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responseXML</a:t>
            </a:r>
            <a:endParaRPr lang="en-US" altLang="zh-TW" sz="2400" dirty="0" smtClean="0"/>
          </a:p>
          <a:p>
            <a:pPr lvl="1" eaLnBrk="1" hangingPunct="1"/>
            <a:r>
              <a:rPr lang="zh-TW" altLang="en-US" sz="2400" dirty="0" smtClean="0"/>
              <a:t>事件：</a:t>
            </a:r>
            <a:r>
              <a:rPr lang="en-US" altLang="zh-TW" sz="2400" dirty="0" err="1" smtClean="0"/>
              <a:t>onreadystatechange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onload</a:t>
            </a:r>
            <a:endParaRPr lang="en-US" altLang="zh-TW" sz="2400" dirty="0" smtClean="0"/>
          </a:p>
          <a:p>
            <a:pPr lvl="1" eaLnBrk="1" hangingPunct="1"/>
            <a:r>
              <a:rPr lang="zh-TW" altLang="en-US" sz="2400" dirty="0" smtClean="0"/>
              <a:t>方法：</a:t>
            </a:r>
            <a:r>
              <a:rPr lang="en-US" altLang="zh-TW" sz="2400" dirty="0" smtClean="0"/>
              <a:t>open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send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abort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getAllResponseHeader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getResponseHeader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setRequestHeader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XMLHttpRequest</a:t>
            </a:r>
            <a:r>
              <a:rPr lang="zh-TW" altLang="en-US" smtClean="0"/>
              <a:t>物件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XMLHttpRequest</a:t>
            </a:r>
            <a:r>
              <a:rPr lang="zh-TW" altLang="en-US" dirty="0" smtClean="0"/>
              <a:t>物件範例</a:t>
            </a:r>
          </a:p>
          <a:p>
            <a:pPr lvl="1" eaLnBrk="1" hangingPunct="1"/>
            <a:r>
              <a:rPr lang="zh-TW" altLang="en-US" dirty="0" smtClean="0">
                <a:hlinkClick r:id="rId2"/>
              </a:rPr>
              <a:t>展示</a:t>
            </a:r>
            <a:r>
              <a:rPr lang="en-US" altLang="zh-TW" dirty="0" err="1" smtClean="0">
                <a:hlinkClick r:id="rId2"/>
              </a:rPr>
              <a:t>readyState</a:t>
            </a:r>
            <a:r>
              <a:rPr lang="zh-TW" altLang="en-US" dirty="0" smtClean="0">
                <a:hlinkClick r:id="rId2"/>
              </a:rPr>
              <a:t>、</a:t>
            </a:r>
            <a:r>
              <a:rPr lang="en-US" altLang="zh-TW" dirty="0" smtClean="0">
                <a:hlinkClick r:id="rId2"/>
              </a:rPr>
              <a:t>status</a:t>
            </a:r>
            <a:r>
              <a:rPr lang="zh-TW" altLang="en-US" dirty="0" smtClean="0">
                <a:hlinkClick r:id="rId2"/>
              </a:rPr>
              <a:t>、</a:t>
            </a:r>
            <a:r>
              <a:rPr lang="en-US" altLang="zh-TW" dirty="0" err="1" smtClean="0">
                <a:hlinkClick r:id="rId2"/>
              </a:rPr>
              <a:t>statusText</a:t>
            </a:r>
            <a:r>
              <a:rPr lang="zh-TW" altLang="en-US" dirty="0" smtClean="0">
                <a:hlinkClick r:id="rId2"/>
              </a:rPr>
              <a:t>屬性</a:t>
            </a:r>
            <a:endParaRPr lang="zh-TW" altLang="en-US" dirty="0" smtClean="0"/>
          </a:p>
          <a:p>
            <a:pPr lvl="2" eaLnBrk="1" hangingPunct="1"/>
            <a:r>
              <a:rPr lang="zh-TW" altLang="en-US" dirty="0" smtClean="0">
                <a:hlinkClick r:id="rId3"/>
              </a:rPr>
              <a:t>原始程式</a:t>
            </a:r>
            <a:endParaRPr lang="zh-TW" altLang="en-US" dirty="0" smtClean="0"/>
          </a:p>
          <a:p>
            <a:pPr lvl="1" eaLnBrk="1" hangingPunct="1"/>
            <a:r>
              <a:rPr lang="zh-TW" altLang="en-US" dirty="0" smtClean="0">
                <a:hlinkClick r:id="rId4"/>
              </a:rPr>
              <a:t>顯示</a:t>
            </a:r>
            <a:r>
              <a:rPr lang="en-US" altLang="zh-TW" dirty="0" err="1" smtClean="0">
                <a:hlinkClick r:id="rId4"/>
              </a:rPr>
              <a:t>readyState</a:t>
            </a:r>
            <a:r>
              <a:rPr lang="zh-TW" altLang="en-US" dirty="0" smtClean="0">
                <a:hlinkClick r:id="rId4"/>
              </a:rPr>
              <a:t>屬性的狀態</a:t>
            </a:r>
            <a:endParaRPr lang="zh-TW" altLang="en-US" dirty="0" smtClean="0"/>
          </a:p>
          <a:p>
            <a:pPr lvl="2" eaLnBrk="1" hangingPunct="1"/>
            <a:r>
              <a:rPr lang="zh-TW" altLang="en-US" dirty="0" smtClean="0">
                <a:hlinkClick r:id="rId5"/>
              </a:rPr>
              <a:t>原始程式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同步與非同步傳輸範例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以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方式與伺服器通訊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>
                <a:hlinkClick r:id="rId2"/>
              </a:rPr>
              <a:t>同步傳輸</a:t>
            </a:r>
            <a:r>
              <a:rPr lang="zh-TW" altLang="en-US" dirty="0" smtClean="0"/>
              <a:t>  </a:t>
            </a:r>
            <a:r>
              <a:rPr lang="zh-TW" altLang="en-US" sz="2000" dirty="0" smtClean="0"/>
              <a:t>原始程式：</a:t>
            </a:r>
            <a:r>
              <a:rPr lang="en-US" altLang="zh-TW" sz="2000" dirty="0" smtClean="0">
                <a:hlinkClick r:id="rId3"/>
              </a:rPr>
              <a:t>06-01.htm</a:t>
            </a:r>
            <a:r>
              <a:rPr lang="zh-TW" altLang="en-US" sz="2000" dirty="0" smtClean="0"/>
              <a:t>、</a:t>
            </a:r>
            <a:r>
              <a:rPr lang="en-US" altLang="zh-TW" sz="2000" dirty="0" smtClean="0">
                <a:hlinkClick r:id="rId4"/>
              </a:rPr>
              <a:t>06-01.php</a:t>
            </a:r>
            <a:endParaRPr lang="en-US" altLang="zh-TW" sz="2000" dirty="0" smtClean="0"/>
          </a:p>
          <a:p>
            <a:pPr lvl="1" eaLnBrk="1" hangingPunct="1"/>
            <a:r>
              <a:rPr lang="zh-TW" altLang="en-US" dirty="0" smtClean="0">
                <a:hlinkClick r:id="rId5"/>
              </a:rPr>
              <a:t>非同步傳輸</a:t>
            </a:r>
            <a:r>
              <a:rPr lang="zh-TW" altLang="en-US" dirty="0" smtClean="0"/>
              <a:t>  </a:t>
            </a:r>
            <a:r>
              <a:rPr lang="zh-TW" altLang="en-US" sz="2000" dirty="0" smtClean="0"/>
              <a:t>原始程式：</a:t>
            </a:r>
            <a:r>
              <a:rPr lang="en-US" altLang="zh-TW" sz="2000" dirty="0" smtClean="0">
                <a:hlinkClick r:id="rId6"/>
              </a:rPr>
              <a:t>06-02.htm</a:t>
            </a:r>
            <a:r>
              <a:rPr lang="zh-TW" altLang="en-US" sz="2000" dirty="0" smtClean="0"/>
              <a:t>、</a:t>
            </a:r>
            <a:r>
              <a:rPr lang="en-US" altLang="zh-TW" sz="2000" dirty="0" smtClean="0">
                <a:hlinkClick r:id="rId7"/>
              </a:rPr>
              <a:t>06-02.php</a:t>
            </a:r>
            <a:endParaRPr lang="en-US" altLang="zh-TW" sz="2000" dirty="0" smtClean="0"/>
          </a:p>
          <a:p>
            <a:pPr eaLnBrk="1" hangingPunct="1"/>
            <a:r>
              <a:rPr lang="zh-TW" altLang="en-US" dirty="0" smtClean="0"/>
              <a:t>以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方式與伺服器通訊</a:t>
            </a:r>
          </a:p>
          <a:p>
            <a:pPr lvl="1" eaLnBrk="1" hangingPunct="1"/>
            <a:r>
              <a:rPr lang="zh-TW" altLang="en-US" dirty="0" smtClean="0">
                <a:hlinkClick r:id="rId8"/>
              </a:rPr>
              <a:t>同步傳輸</a:t>
            </a:r>
            <a:r>
              <a:rPr lang="zh-TW" altLang="en-US" dirty="0" smtClean="0"/>
              <a:t>  </a:t>
            </a:r>
            <a:r>
              <a:rPr lang="zh-TW" altLang="en-US" sz="2000" dirty="0" smtClean="0"/>
              <a:t>原始程式：</a:t>
            </a:r>
            <a:r>
              <a:rPr lang="en-US" altLang="zh-TW" sz="2000" dirty="0" smtClean="0">
                <a:hlinkClick r:id="rId9"/>
              </a:rPr>
              <a:t>06-03.htm</a:t>
            </a:r>
            <a:r>
              <a:rPr lang="zh-TW" altLang="en-US" sz="2000" dirty="0" smtClean="0"/>
              <a:t>、</a:t>
            </a:r>
            <a:r>
              <a:rPr lang="en-US" altLang="zh-TW" sz="2000" dirty="0" smtClean="0">
                <a:hlinkClick r:id="rId10"/>
              </a:rPr>
              <a:t>06-03.php</a:t>
            </a:r>
            <a:endParaRPr lang="en-US" altLang="zh-TW" sz="2000" dirty="0" smtClean="0"/>
          </a:p>
          <a:p>
            <a:pPr lvl="1" eaLnBrk="1" hangingPunct="1"/>
            <a:r>
              <a:rPr lang="zh-TW" altLang="en-US" dirty="0" smtClean="0">
                <a:hlinkClick r:id="rId11"/>
              </a:rPr>
              <a:t>同步傳輸</a:t>
            </a:r>
            <a:r>
              <a:rPr lang="zh-TW" altLang="en-US" dirty="0" smtClean="0"/>
              <a:t>  原始程式：</a:t>
            </a:r>
            <a:r>
              <a:rPr lang="en-US" altLang="zh-TW" dirty="0" smtClean="0">
                <a:hlinkClick r:id="rId12"/>
              </a:rPr>
              <a:t>my06-03.php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>
                <a:hlinkClick r:id="rId13"/>
              </a:rPr>
              <a:t>非同步傳輸  </a:t>
            </a:r>
            <a:r>
              <a:rPr lang="zh-TW" altLang="en-US" sz="2000" dirty="0" smtClean="0"/>
              <a:t>原始程式：</a:t>
            </a:r>
            <a:r>
              <a:rPr lang="en-US" altLang="zh-TW" sz="2000" dirty="0" smtClean="0">
                <a:hlinkClick r:id="rId14"/>
              </a:rPr>
              <a:t>06-04.htm</a:t>
            </a:r>
            <a:r>
              <a:rPr lang="zh-TW" altLang="en-US" sz="2000" dirty="0" smtClean="0"/>
              <a:t>、</a:t>
            </a:r>
            <a:r>
              <a:rPr lang="en-US" altLang="zh-TW" sz="2000" dirty="0" smtClean="0">
                <a:hlinkClick r:id="rId15"/>
              </a:rPr>
              <a:t>06-04.php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391</Words>
  <Application>Microsoft Office PowerPoint</Application>
  <PresentationFormat>如螢幕大小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新細明體</vt:lpstr>
      <vt:lpstr>Times New Roman</vt:lpstr>
      <vt:lpstr>預設簡報設計</vt:lpstr>
      <vt:lpstr>Aajx與PHP整合</vt:lpstr>
      <vt:lpstr>內容</vt:lpstr>
      <vt:lpstr>Ajax概論</vt:lpstr>
      <vt:lpstr>Ajax概論</vt:lpstr>
      <vt:lpstr>Ajax概論</vt:lpstr>
      <vt:lpstr>Ajax概論</vt:lpstr>
      <vt:lpstr>XMLHttpRequest物件</vt:lpstr>
      <vt:lpstr>XMLHttpRequest物件</vt:lpstr>
      <vt:lpstr>同步與非同步傳輸範例</vt:lpstr>
      <vt:lpstr>類別庫(prototype.js)</vt:lpstr>
      <vt:lpstr>類別庫(prototype.js)</vt:lpstr>
      <vt:lpstr>類別庫(prototype.js)</vt:lpstr>
      <vt:lpstr>類別庫(prototype.js)</vt:lpstr>
    </vt:vector>
  </TitlesOfParts>
  <Company>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Web技術概況</dc:title>
  <dc:creator>santai</dc:creator>
  <cp:lastModifiedBy>MD790</cp:lastModifiedBy>
  <cp:revision>110</cp:revision>
  <dcterms:created xsi:type="dcterms:W3CDTF">1999-10-01T07:43:09Z</dcterms:created>
  <dcterms:modified xsi:type="dcterms:W3CDTF">2018-12-14T03:32:07Z</dcterms:modified>
</cp:coreProperties>
</file>