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4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0873-B956-45BB-933D-2ADB7DD6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49EB8-FFEF-4588-930F-156F0938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1D7A-0ACE-4EAD-B4E1-5C14710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D353-632B-40BB-8579-FB49D76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886-5271-4126-BA05-C4FC95EE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2F52-8375-4247-8275-6FF1F2F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B1B7F-BD4A-4389-8AEB-B0176ED05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E711-5BE1-4674-A72E-C4B83F71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C702-C649-482D-87E4-E98E2BF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5628-3A41-4D66-BFAC-7079C72F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04007-8E20-44A6-93AE-7627D56FB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84A9C-B5F3-4132-9F03-9D18340B3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4346-D77F-404E-8D79-13EEFD7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EFC8-C772-4130-A960-1B7183C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9002-E2DF-480A-A982-495F1A6A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F76-8591-44AD-8D1C-DE3DC385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5DED-8638-4F92-A5F2-5164254A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375B-9ACD-494B-A43B-131BD9DF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C529-78AF-41D4-94F4-0FB0AB74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C561-33B8-474F-923B-4669E38B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01F-9BAE-417D-B1AA-C99A2AA9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4949-3590-435F-9855-404762F7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E5A3-CCD1-4C23-A908-43735F61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2CF-AD32-48FF-AE69-95F42A38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BF9B-F603-4359-9AD6-4B8A832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5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A772-D0D9-45E3-9718-6BDFB680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5DDA-1B7E-4123-812A-F8BF2E5E6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C682-A21A-4FCF-BBB1-6165B8069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1496-2338-41F2-B732-2ABA517A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024D-56BA-4D91-805D-AD3D171C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047B-47A3-4414-A49C-26DA9C1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30BF-1EDD-41B5-9362-6544CE81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75BA6-B61F-4A52-B0B2-BD41C554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418A-1533-4C79-851B-609E2197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8A154-6530-44B1-97AC-1F68ADF61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D27A1-101C-42D4-B2E9-09B622CA9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DC9A6-CC19-4FE8-9258-EE70C811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6759-9482-4447-A0F5-821083D6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38CEE-D6E7-4C16-A11E-2DD3B82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1D12-02BB-45F3-B3B7-B8D43CA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46541-D454-4058-B912-DEABC03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FC32-D2D3-4187-A5B9-9D182038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373F-7480-4688-A833-346BAE18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8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BE024-98BA-4DBF-8423-0D03C23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72E9F-1937-4EFE-8A6D-638C4D94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0918-641A-4AE4-BA90-DE09648D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ACE7-32BC-4BCB-B2D3-6FA95BD0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3BE-D8B3-4EF8-BEAE-C4DB7D39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49BBF-52B2-4FA8-A71E-EC5F6E71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EA67-07F3-4F78-87B8-6C076E6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0F4E-7FF5-4EEE-90B1-82A6D175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281DF-CAB4-49C5-8AF1-1DB48872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FA3F-6488-4C9A-85ED-5B5CD1E9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900C2-746A-4FAC-9631-91FB8163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6DD6-B124-423E-AD4F-D0E71F38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298D-5B86-49CE-85B4-6FE9D93A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8922-9943-413D-94F4-F36D3B6D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7F61-D4D9-44DF-A9EF-EB0F284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3D7CF-4320-4040-B560-CE4B10BD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E1504-B3B3-486E-AD27-0914C40F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B457-C9A8-4788-9B8E-A32E7043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013B-B94C-44B9-929D-C3F817E638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2209-8CA3-4485-8860-C159DB12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1751-2C22-48F0-888C-27641617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65A0-4BAA-4F9F-9897-2574CC10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E9699-6F6D-4E27-AB30-82C6101EA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8D456-E884-443C-BFFE-98A68410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09954"/>
            <a:ext cx="7291555" cy="57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4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54215-5025-4FC1-A770-9B3AED21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5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76D45-CF76-4CE7-8C36-C5A52864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0"/>
            <a:ext cx="11834446" cy="67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5F988-0407-4178-868A-C4B37BB8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9085" cy="67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A2A77-5DAD-452E-AF21-ADB5BA82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02" y="0"/>
            <a:ext cx="7273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6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AF538-C0E5-4E5C-88FD-855F50A57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10" y="57062"/>
            <a:ext cx="4680980" cy="67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4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AEC9C-4997-4857-81E5-D7F702B0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23" y="54251"/>
            <a:ext cx="4463260" cy="6803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805BA-94C6-47F1-8CAC-888B3FEA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4" y="37922"/>
            <a:ext cx="4474146" cy="68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7C4F1-C024-401C-B46B-91FC2727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69454-E7F3-44B3-9C38-076C18150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78" y="13518"/>
            <a:ext cx="7701844" cy="68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0EBEF-4321-474E-BEBC-937154C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05" y="27125"/>
            <a:ext cx="7239189" cy="6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3E4B9-E6BB-4679-AC99-3E5C10B23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3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511DF-B039-4F8A-A778-C61EB34F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546"/>
            <a:ext cx="12282855" cy="69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F2720-9A07-4150-A94A-A8B287875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0" y="0"/>
            <a:ext cx="441255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17622-E2ED-4AA3-9D72-45DD144C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57" y="18961"/>
            <a:ext cx="4817055" cy="68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2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6E597-3A7D-4C4F-88D6-7B9212D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Ying</dc:creator>
  <cp:lastModifiedBy>Rui Ying</cp:lastModifiedBy>
  <cp:revision>2</cp:revision>
  <dcterms:created xsi:type="dcterms:W3CDTF">2018-04-26T02:16:05Z</dcterms:created>
  <dcterms:modified xsi:type="dcterms:W3CDTF">2018-04-26T02:23:44Z</dcterms:modified>
</cp:coreProperties>
</file>