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55617" autoAdjust="0"/>
  </p:normalViewPr>
  <p:slideViewPr>
    <p:cSldViewPr>
      <p:cViewPr varScale="1">
        <p:scale>
          <a:sx n="38" d="100"/>
          <a:sy n="38" d="100"/>
        </p:scale>
        <p:origin x="-23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02ED-796B-4F8E-942C-BC34C6FDAA08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3B25-2BFA-4C4B-B748-64F1EA4BD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4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为什么四点起床</a:t>
            </a:r>
            <a:endParaRPr lang="en-US" altLang="zh-CN" dirty="0" smtClean="0"/>
          </a:p>
          <a:p>
            <a:r>
              <a:rPr lang="zh-CN" altLang="en-US" dirty="0" smtClean="0"/>
              <a:t>四点起床科学吗</a:t>
            </a:r>
            <a:endParaRPr lang="en-US" altLang="zh-CN" dirty="0" smtClean="0"/>
          </a:p>
          <a:p>
            <a:r>
              <a:rPr lang="zh-CN" altLang="en-US" dirty="0" smtClean="0"/>
              <a:t>起床之后干什么</a:t>
            </a:r>
            <a:endParaRPr lang="en-US" altLang="zh-CN" dirty="0" smtClean="0"/>
          </a:p>
          <a:p>
            <a:r>
              <a:rPr lang="zh-CN" altLang="en-US" dirty="0" smtClean="0"/>
              <a:t>都谁四点起床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B25-2BFA-4C4B-B748-64F1EA4BD3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每天有二十四小时。无论是能干的人，还是不能干的人，一天二十四小时的事实都不会改变。而如何使用这二十四小时，决定了你的工作效率。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弹性工作制的坏处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九点到公司，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上午最多只有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三个小时工作时间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；下午五个小时，但是上午的效率要比下午的高，相应的工作时间往后延，陪家人孩子的时间就少了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为什么不是五点六点呢？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四点起床，上午就能工作八个小时。下午的八小时就当是“白捡的”，可以工作，可以用在兴趣爱好上，更可以投资到学习上。只要早上四点起床，就能将时间表向前推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这是为了在上午完成所有工作，在下午开始新的工作。我总是在上午完成别人交给我的工作（过去的工作），然后在下午开始铺垫新工作（未来的工作）。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别人可能会觉得我是个工作狂，但我自己并没有整天埋头工作的感觉。我会看书、去茶馆听相声、拿着数码相机和纸质笔记本到附近的商业街瞎转悠、和人见面，为未来的工作作铺垫。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在那之前，我和家人的交流时间只有傍晚和晚上，吃晚饭的时候，听孩子们谈谈当天在学校里发生的事情。但是，我提早起床之后，就能和家人同步生活了。早餐、晚餐都能和家人一起吃，交流的时间多了不少。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早上荷尔蒙分泌旺盛：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从生理学的角度看，这和我们身体分泌的荷尔蒙有关。肾上腺髓质分泌的“肾上腺素”，与肾上腺皮质分泌的“肾上腺皮质类脂醇”，是两种让人精力充沛的荷尔蒙。肾上腺从黎明开始分泌这两种荷尔蒙，分泌高峰期正好是早上七点左右。当然，深夜也会分泌荷尔蒙，但和分泌高峰期比起来，分泌量差得远了，只有高峰期的三分之一左右。这就是早上效率高的原因。夜晚是身心休息的时间，所以身体为了让我们能够平心静气地睡眠，抑制了荷尔蒙的分泌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每天在路上花费一个小时，将会浪费多久的生命呢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在上班族的职业生涯中，究竟要在挤满人的车厢里度过多少时间呢？假设坐车去公司要一个小时，光是周一到周五，一年就是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小时。持续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7800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小时，换算成天数就是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天，几乎快满一年了。要是来回都要挤公交车，这个数字还要翻倍，远不止一年。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也就是说，上班族要将自己职业生涯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的时间花在拥挤不堪的车厢世界中。想到这儿，你有没有感到毛骨悚然？我并不是让大家都四点起床。只要提前十分钟出门，就能坐上更空一点的地铁，这样就能看书、看报纸，要是能坐上座位就更舒服了。</a:t>
            </a:r>
            <a:endParaRPr lang="zh-CN" altLang="en-US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B25-2BFA-4C4B-B748-64F1EA4BD3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2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睡眠八小时科学吗？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某个团体曾就睡眠时间进行过调查，发现需要睡六小时到七小时的人最多，占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，五小时到六小时的为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，十小时的有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，八小时的有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，只睡四小时就够的人也有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只能说，每个人需要的睡眠时间各不相同，而睡眠的效果更是千差万别。所以，“八小时睡眠绝对论”只是一种思维定势。换言之就是自我暗示，也就是常识对我们的洗脑。一旦被洗脑，就很难再摆脱了。最麻烦的是，大家总是觉得：平均睡眠时间是八小时，可我只能睡五小时，难怪我这么累，头脑也不清醒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睡眠的质量不应该用“时间”标准去衡量，而是应该根据“熟睡了多久，醒的时候是否神清气爽”来判断。质比量重要，模拟比数字重要，关键是自己舒不舒服。体内生物钟比闹钟更靠谱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这样睡不用睡足八小时</a:t>
            </a:r>
            <a:endParaRPr lang="en-US" altLang="zh-CN" b="1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用三小时为大脑休息充电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芝加哥大学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生理学教室的两位研究人员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克雷特曼与德门特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出了一个有关睡眠的划时代见解。他们观察熟睡中的实验对象，发现了一个不可思议的现象。他们紧闭的眼皮底下，眼球在来回运动。身子虽然一动不动，但脑子却是醒着的，还在做梦呢。这就是所谓的“快速眼动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rapideyemovement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）”，它的英文缩写就是著名的“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睡眠（快速眼动睡眠）”。当然，并非所有睡眠都是快速眼动睡眠，还有“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Non-REM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睡眠（非快速眼动睡眠）”。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快速眼动睡眠非常重要，它是联系清醒状态与意识、体温低下的睡眠状态的桥梁。非快速眼动睡眠是大脑进行休息的时间，而快速眼动睡眠则为人们“睡醒”作了准备。健康的成年人大多是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小时快速眼动睡眠，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小时非快速眼动睡眠，不断切换。最初的两个单位时间，也就是睡着之后的三个小时中，会进行高质量的睡眠（深度非快速眼动睡眠＝熟睡）。之后则是浅层非快速眼动睡眠与快速眼动睡眠的组合。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充分掌握了这一睡眠模式。半夜睡熟之后，我会知道自己突然翻了个身，睁眼一看，一般都是入睡三小时后。所以我工作忙的时候，就会在翻身的时候起床。如果不是很忙，就再睡一个轮回，   也就是睡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个小时，或是干脆在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个小时后起来。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四点能起来吗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？做自己喜欢的工作，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悲惨的是，有许多人硬逼着自己做不喜欢的工作。明明潜意识在说：“我不想干了。”可显意识却告诉你：“不行，不干就要被炒鱿鱼了。”你的身心夹在中间，进退维谷。过劳死大多产生在这种情况下。心不甘情不愿地工作，效率怎么可能高得起来？如果你对手头的工作喜欢得不得了，大脑就会分泌出一种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啡肽的物质，即使你不睡觉也能支撑一段时间。打麻将打到眼红的时候就是这个状态。当然，要是熬的时间太长了，就会开始输牌，因为你集中不了注意力了。工作的时候需要我们全神贯注。遗憾的是，注意力是一种爆发力，无法长期持续下去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做不会起不来：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要怎么利用生物钟呢？很简单，拉开窗帘就行了。早上，太阳会升起。见到阳光，起床就好。夏天的早晨，七点过后阳光就很强烈了，十分炫目，根本睡不下去。秋、冬两季的阳光没有那么强烈，天亮时间也晚，但白天要比晚上亮很多，对比效果比夏天更甚，所以就更容易醒了。只要睡觉前拉开窗帘，就能让阳光把你叫醒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B25-2BFA-4C4B-B748-64F1EA4BD3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1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早晨记忆力好，看看历史、政治、英语单词，看闲情逸致的散文，保持好心情，找到状态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一大早回邮件的妙处</a:t>
            </a:r>
            <a:endParaRPr lang="en-US" altLang="zh-CN" b="1" dirty="0" smtClean="0"/>
          </a:p>
          <a:p>
            <a:r>
              <a:rPr lang="zh-CN" altLang="en-US" dirty="0" smtClean="0"/>
              <a:t>晚上回邮件不冷静，早晨思路清晰，心态好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B25-2BFA-4C4B-B748-64F1EA4BD3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成功人士：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上著名的“少睡人士”当属拿破仑与爱迪生。他们之所以觉得“只睡三小时就够了”，也许正是因为他们也养成了我这样的睡眠方法。拿破仑会在马背上打一会儿瞌睡，爱迪生则会在研究室的躺椅上小憩片刻。光看这两位的姿势，外人难以判断他们是在沉思还是在熟睡。但他们也是人，总得安排出时间睡觉。前面我提到，我的三小时睡眠法不用闹钟。我压根儿就没用过闹钟。因为熟睡三小时之后，人会有感觉，人体的生物钟会发挥作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网传乔布斯早晨四点起床，科比问记者，你见过凌晨四点的洛杉矶吗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3B25-2BFA-4C4B-B748-64F1EA4BD3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" y="2132856"/>
            <a:ext cx="2667000" cy="266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9915" y="2132856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四点起床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9752" y="3717032"/>
            <a:ext cx="6400800" cy="1752600"/>
          </a:xfrm>
        </p:spPr>
        <p:txBody>
          <a:bodyPr/>
          <a:lstStyle/>
          <a:p>
            <a:r>
              <a:rPr lang="zh-CN" altLang="en-US" dirty="0"/>
              <a:t>最养生和高效的时间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（中</a:t>
            </a:r>
            <a:r>
              <a:rPr lang="zh-CN" altLang="en-US" dirty="0"/>
              <a:t>岛孝志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3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为什么要四点起床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每天几点休息、几点</a:t>
            </a:r>
            <a:r>
              <a:rPr lang="zh-CN" altLang="en-US" dirty="0" smtClean="0"/>
              <a:t>起床</a:t>
            </a:r>
            <a:endParaRPr lang="en-US" altLang="zh-CN" dirty="0" smtClean="0"/>
          </a:p>
          <a:p>
            <a:r>
              <a:rPr lang="zh-CN" altLang="en-US" dirty="0"/>
              <a:t>弹性工作</a:t>
            </a:r>
            <a:r>
              <a:rPr lang="zh-CN" altLang="en-US" dirty="0" smtClean="0"/>
              <a:t>质的坏处</a:t>
            </a:r>
            <a:endParaRPr lang="en-US" altLang="zh-CN" dirty="0"/>
          </a:p>
          <a:p>
            <a:r>
              <a:rPr lang="zh-CN" altLang="en-US" dirty="0" smtClean="0"/>
              <a:t>为什么不是五点六点</a:t>
            </a:r>
            <a:endParaRPr lang="en-US" altLang="zh-CN" dirty="0" smtClean="0"/>
          </a:p>
          <a:p>
            <a:r>
              <a:rPr lang="zh-CN" altLang="en-US" dirty="0" smtClean="0"/>
              <a:t>早上</a:t>
            </a:r>
            <a:r>
              <a:rPr lang="zh-CN" altLang="en-US" dirty="0"/>
              <a:t>荷尔蒙分泌更</a:t>
            </a:r>
            <a:r>
              <a:rPr lang="zh-CN" altLang="en-US" dirty="0" smtClean="0"/>
              <a:t>旺盛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3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四点起床科学吗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睡眠</a:t>
            </a:r>
            <a:r>
              <a:rPr lang="zh-CN" altLang="en-US" dirty="0" smtClean="0"/>
              <a:t>一定要保证八小时吗</a:t>
            </a:r>
            <a:endParaRPr lang="en-US" altLang="zh-CN" dirty="0" smtClean="0"/>
          </a:p>
          <a:p>
            <a:r>
              <a:rPr lang="zh-CN" altLang="en-US" dirty="0" smtClean="0"/>
              <a:t>这样</a:t>
            </a:r>
            <a:r>
              <a:rPr lang="zh-CN" altLang="en-US" dirty="0"/>
              <a:t>睡不用睡足</a:t>
            </a:r>
            <a:r>
              <a:rPr lang="zh-CN" altLang="en-US" dirty="0" smtClean="0"/>
              <a:t>八小时</a:t>
            </a:r>
            <a:endParaRPr lang="en-US" altLang="zh-CN" dirty="0"/>
          </a:p>
          <a:p>
            <a:r>
              <a:rPr lang="zh-CN" altLang="en-US" dirty="0"/>
              <a:t>这样做就不会</a:t>
            </a:r>
            <a:r>
              <a:rPr lang="zh-CN" altLang="en-US" dirty="0" smtClean="0"/>
              <a:t>起不来</a:t>
            </a:r>
          </a:p>
        </p:txBody>
      </p:sp>
    </p:spTree>
    <p:extLst>
      <p:ext uri="{BB962C8B-B14F-4D97-AF65-F5344CB8AC3E}">
        <p14:creationId xmlns:p14="http://schemas.microsoft.com/office/powerpoint/2010/main" val="19501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起床之后干什么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早起半小时，地铁变</a:t>
            </a:r>
            <a:r>
              <a:rPr lang="zh-CN" altLang="en-US" dirty="0" smtClean="0"/>
              <a:t>书房</a:t>
            </a:r>
            <a:endParaRPr lang="en-US" altLang="zh-CN" dirty="0" smtClean="0"/>
          </a:p>
          <a:p>
            <a:r>
              <a:rPr lang="zh-CN" altLang="en-US" dirty="0" smtClean="0"/>
              <a:t>一大早</a:t>
            </a:r>
            <a:r>
              <a:rPr lang="zh-CN" altLang="en-US" dirty="0"/>
              <a:t>要看什么</a:t>
            </a:r>
            <a:r>
              <a:rPr lang="zh-CN" altLang="en-US" dirty="0" smtClean="0"/>
              <a:t>书</a:t>
            </a:r>
            <a:endParaRPr lang="en-US" altLang="zh-CN" dirty="0" smtClean="0"/>
          </a:p>
          <a:p>
            <a:r>
              <a:rPr lang="zh-CN" altLang="en-US" dirty="0"/>
              <a:t>一大早回邮件的妙处</a:t>
            </a:r>
          </a:p>
        </p:txBody>
      </p:sp>
    </p:spTree>
    <p:extLst>
      <p:ext uri="{BB962C8B-B14F-4D97-AF65-F5344CB8AC3E}">
        <p14:creationId xmlns:p14="http://schemas.microsoft.com/office/powerpoint/2010/main" val="19507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都谁四点起床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成功人士热爱</a:t>
            </a:r>
            <a:r>
              <a:rPr lang="zh-CN" altLang="en-US" dirty="0" smtClean="0"/>
              <a:t>早起（乔布斯</a:t>
            </a:r>
            <a:r>
              <a:rPr lang="zh-CN" altLang="en-US" dirty="0" smtClean="0"/>
              <a:t>、科比）</a:t>
            </a:r>
            <a:endParaRPr lang="en-US" altLang="zh-CN" dirty="0"/>
          </a:p>
          <a:p>
            <a:r>
              <a:rPr lang="zh-CN" altLang="en-US" dirty="0" smtClean="0"/>
              <a:t>作者自己</a:t>
            </a:r>
            <a:endParaRPr lang="en-US" altLang="zh-CN" dirty="0" smtClean="0"/>
          </a:p>
          <a:p>
            <a:r>
              <a:rPr lang="zh-CN" altLang="en-US" dirty="0" smtClean="0"/>
              <a:t>演员</a:t>
            </a:r>
            <a:endParaRPr lang="en-US" altLang="zh-CN" dirty="0" smtClean="0"/>
          </a:p>
          <a:p>
            <a:r>
              <a:rPr lang="zh-CN" altLang="en-US" dirty="0" smtClean="0"/>
              <a:t>出差的人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50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647</Words>
  <Application>Microsoft Office PowerPoint</Application>
  <PresentationFormat>全屏显示(4:3)</PresentationFormat>
  <Paragraphs>72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四点起床</vt:lpstr>
      <vt:lpstr>为什么要四点起床</vt:lpstr>
      <vt:lpstr>四点起床科学吗 </vt:lpstr>
      <vt:lpstr>起床之后干什么</vt:lpstr>
      <vt:lpstr>都谁四点起床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四点起床</dc:title>
  <dc:creator>宇辽</dc:creator>
  <cp:lastModifiedBy>宇辽</cp:lastModifiedBy>
  <cp:revision>109</cp:revision>
  <dcterms:created xsi:type="dcterms:W3CDTF">2014-05-15T05:02:24Z</dcterms:created>
  <dcterms:modified xsi:type="dcterms:W3CDTF">2014-05-15T16:25:02Z</dcterms:modified>
</cp:coreProperties>
</file>