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0" r:id="rId6"/>
    <p:sldId id="271" r:id="rId7"/>
    <p:sldId id="264" r:id="rId8"/>
    <p:sldId id="262" r:id="rId9"/>
    <p:sldId id="263" r:id="rId10"/>
    <p:sldId id="266" r:id="rId11"/>
    <p:sldId id="267" r:id="rId12"/>
    <p:sldId id="268" r:id="rId13"/>
    <p:sldId id="270" r:id="rId14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9079" autoAdjust="0"/>
  </p:normalViewPr>
  <p:slideViewPr>
    <p:cSldViewPr snapToObjects="1">
      <p:cViewPr>
        <p:scale>
          <a:sx n="103" d="100"/>
          <a:sy n="103" d="100"/>
        </p:scale>
        <p:origin x="-612" y="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26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</c:v>
                </c:pt>
              </c:strCache>
            </c:strRef>
          </c:tx>
          <c:spPr>
            <a:solidFill>
              <a:schemeClr val="accent1">
                <a:shade val="3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auctionplatform</c:v>
                </c:pt>
              </c:strCache>
            </c:strRef>
          </c:tx>
          <c:spPr>
            <a:solidFill>
              <a:schemeClr val="accent1">
                <a:shade val="4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carts</c:v>
                </c:pt>
              </c:strCache>
            </c:strRef>
          </c:tx>
          <c:spPr>
            <a:solidFill>
              <a:schemeClr val="accent1">
                <a:shade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wwposthouseseller</c:v>
                </c:pt>
              </c:strCache>
            </c:strRef>
          </c:tx>
          <c:spPr>
            <a:solidFill>
              <a:schemeClr val="accent1">
                <a:shade val="6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aladdin</c:v>
                </c:pt>
              </c:strCache>
            </c:strRef>
          </c:tx>
          <c:spPr>
            <a:solidFill>
              <a:schemeClr val="accent1">
                <a:shade val="7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hjbillingserver</c:v>
                </c:pt>
              </c:strCache>
            </c:strRef>
          </c:tx>
          <c:spPr>
            <a:solidFill>
              <a:schemeClr val="accent1">
                <a:shade val="7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uac</c:v>
                </c:pt>
              </c:strCache>
            </c:strRef>
          </c:tx>
          <c:spPr>
            <a:solidFill>
              <a:schemeClr val="accent1">
                <a:shade val="8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saleengine</c:v>
                </c:pt>
              </c:strCache>
            </c:strRef>
          </c:tx>
          <c:spPr>
            <a:solidFill>
              <a:schemeClr val="accent1">
                <a:shade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maybach</c:v>
                </c:pt>
              </c:strCache>
            </c:strRef>
          </c:tx>
          <c:spPr>
            <a:solidFill>
              <a:schemeClr val="accent1">
                <a:tint val="9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lampard</c:v>
                </c:pt>
              </c:strCache>
            </c:strRef>
          </c:tx>
          <c:spPr>
            <a:solidFill>
              <a:schemeClr val="accent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mallitemcenter</c:v>
                </c:pt>
              </c:strCache>
            </c:strRef>
          </c:tx>
          <c:spPr>
            <a:solidFill>
              <a:schemeClr val="accent1">
                <a:tint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govauction</c:v>
                </c:pt>
              </c:strCache>
            </c:strRef>
          </c:tx>
          <c:spPr>
            <a:solidFill>
              <a:schemeClr val="accent1">
                <a:tint val="7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consign</c:v>
                </c:pt>
              </c:strCache>
            </c:strRef>
          </c:tx>
          <c:spPr>
            <a:solidFill>
              <a:schemeClr val="accent1">
                <a:tint val="6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department</c:v>
                </c:pt>
              </c:strCache>
            </c:strRef>
          </c:tx>
          <c:spPr>
            <a:solidFill>
              <a:schemeClr val="accent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vsp</c:v>
                </c:pt>
              </c:strCache>
            </c:strRef>
          </c:tx>
          <c:spPr>
            <a:solidFill>
              <a:schemeClr val="accent1">
                <a:tint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mercury-sync </c:v>
                </c:pt>
              </c:strCache>
            </c:strRef>
          </c:tx>
          <c:spPr>
            <a:solidFill>
              <a:schemeClr val="accent1">
                <a:tint val="3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推送次数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16096"/>
        <c:axId val="35317632"/>
      </c:barChart>
      <c:catAx>
        <c:axId val="3531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317632"/>
        <c:crosses val="autoZero"/>
        <c:auto val="1"/>
        <c:lblAlgn val="ctr"/>
        <c:lblOffset val="100"/>
        <c:noMultiLvlLbl val="0"/>
      </c:catAx>
      <c:valAx>
        <c:axId val="3531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31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1E755-E859-4CF5-87F4-FE17EFF290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563B48-741B-4F41-8CE9-2F99990FCBDE}">
      <dgm:prSet phldrT="[文本]"/>
      <dgm:spPr/>
      <dgm:t>
        <a:bodyPr/>
        <a:lstStyle/>
        <a:p>
          <a:r>
            <a:rPr lang="zh-CN" altLang="en-US" dirty="0" smtClean="0"/>
            <a:t>限流开关在双十一</a:t>
          </a:r>
          <a:endParaRPr lang="zh-CN" altLang="en-US" dirty="0"/>
        </a:p>
      </dgm:t>
    </dgm:pt>
    <dgm:pt modelId="{192B36C9-C1DA-41E3-AE0E-B184C41FE2BA}" type="parTrans" cxnId="{E7ABFB3C-552B-4359-9186-634DEDE55390}">
      <dgm:prSet/>
      <dgm:spPr/>
      <dgm:t>
        <a:bodyPr/>
        <a:lstStyle/>
        <a:p>
          <a:endParaRPr lang="zh-CN" altLang="en-US"/>
        </a:p>
      </dgm:t>
    </dgm:pt>
    <dgm:pt modelId="{FDCBEA71-4061-418F-AB07-4D6D4F6CE77A}" type="sibTrans" cxnId="{E7ABFB3C-552B-4359-9186-634DEDE55390}">
      <dgm:prSet/>
      <dgm:spPr/>
      <dgm:t>
        <a:bodyPr/>
        <a:lstStyle/>
        <a:p>
          <a:endParaRPr lang="zh-CN" altLang="en-US"/>
        </a:p>
      </dgm:t>
    </dgm:pt>
    <dgm:pt modelId="{582B02E1-EA78-4627-A2A1-B8230E389135}">
      <dgm:prSet phldrT="[文本]"/>
      <dgm:spPr/>
      <dgm:t>
        <a:bodyPr/>
        <a:lstStyle/>
        <a:p>
          <a:r>
            <a:rPr lang="zh-CN" altLang="en-US" dirty="0" smtClean="0"/>
            <a:t>限流</a:t>
          </a:r>
          <a:endParaRPr lang="zh-CN" altLang="en-US" dirty="0"/>
        </a:p>
      </dgm:t>
    </dgm:pt>
    <dgm:pt modelId="{BC4C5E14-A03A-49C8-B765-8CC38AA187CA}" type="parTrans" cxnId="{A4CBF7D4-F6C1-46AB-8E91-5D0E5C830DFA}">
      <dgm:prSet/>
      <dgm:spPr/>
      <dgm:t>
        <a:bodyPr/>
        <a:lstStyle/>
        <a:p>
          <a:endParaRPr lang="zh-CN" altLang="en-US"/>
        </a:p>
      </dgm:t>
    </dgm:pt>
    <dgm:pt modelId="{ED571284-6151-4DF1-BCE6-36ADFE5119B9}" type="sibTrans" cxnId="{A4CBF7D4-F6C1-46AB-8E91-5D0E5C830DFA}">
      <dgm:prSet/>
      <dgm:spPr/>
      <dgm:t>
        <a:bodyPr/>
        <a:lstStyle/>
        <a:p>
          <a:endParaRPr lang="zh-CN" altLang="en-US"/>
        </a:p>
      </dgm:t>
    </dgm:pt>
    <dgm:pt modelId="{5DDFDD5D-5A55-451D-B11C-0293D031DE0F}">
      <dgm:prSet phldrT="[文本]"/>
      <dgm:spPr/>
      <dgm:t>
        <a:bodyPr/>
        <a:lstStyle/>
        <a:p>
          <a:r>
            <a:rPr lang="zh-CN" altLang="en-US" dirty="0" smtClean="0"/>
            <a:t>开关</a:t>
          </a:r>
          <a:endParaRPr lang="zh-CN" altLang="en-US" dirty="0"/>
        </a:p>
      </dgm:t>
    </dgm:pt>
    <dgm:pt modelId="{027D8820-35EF-4ADB-995D-08440D527F7F}" type="parTrans" cxnId="{98F44949-3762-4AB8-8D47-00F38F238DEE}">
      <dgm:prSet/>
      <dgm:spPr/>
      <dgm:t>
        <a:bodyPr/>
        <a:lstStyle/>
        <a:p>
          <a:endParaRPr lang="zh-CN" altLang="en-US"/>
        </a:p>
      </dgm:t>
    </dgm:pt>
    <dgm:pt modelId="{C887CE67-EE2E-48B3-8D22-A307C3C156E1}" type="sibTrans" cxnId="{98F44949-3762-4AB8-8D47-00F38F238DEE}">
      <dgm:prSet/>
      <dgm:spPr/>
      <dgm:t>
        <a:bodyPr/>
        <a:lstStyle/>
        <a:p>
          <a:endParaRPr lang="zh-CN" altLang="en-US"/>
        </a:p>
      </dgm:t>
    </dgm:pt>
    <dgm:pt modelId="{41FE5BFA-3F3E-45AE-87BE-4C5BE181A579}" type="pres">
      <dgm:prSet presAssocID="{EC21E755-E859-4CF5-87F4-FE17EFF290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39D739-539F-479E-A43F-FC205D65EF50}" type="pres">
      <dgm:prSet presAssocID="{9C563B48-741B-4F41-8CE9-2F99990FCBDE}" presName="parentLin" presStyleCnt="0"/>
      <dgm:spPr/>
    </dgm:pt>
    <dgm:pt modelId="{2DE55092-2F5D-48C5-BD2E-F738F8C73DFF}" type="pres">
      <dgm:prSet presAssocID="{9C563B48-741B-4F41-8CE9-2F99990FCBD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9A25162-9AA0-49A6-A709-06109DB37A16}" type="pres">
      <dgm:prSet presAssocID="{9C563B48-741B-4F41-8CE9-2F99990FCBD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A3282-C557-47B7-A15B-CF0798BE2E07}" type="pres">
      <dgm:prSet presAssocID="{9C563B48-741B-4F41-8CE9-2F99990FCBDE}" presName="negativeSpace" presStyleCnt="0"/>
      <dgm:spPr/>
    </dgm:pt>
    <dgm:pt modelId="{47EEE5D0-6563-4870-BC4C-65613065DCE0}" type="pres">
      <dgm:prSet presAssocID="{9C563B48-741B-4F41-8CE9-2F99990FCBDE}" presName="childText" presStyleLbl="conFgAcc1" presStyleIdx="0" presStyleCnt="3">
        <dgm:presLayoutVars>
          <dgm:bulletEnabled val="1"/>
        </dgm:presLayoutVars>
      </dgm:prSet>
      <dgm:spPr/>
    </dgm:pt>
    <dgm:pt modelId="{C0718B47-0790-4754-B0C0-88A63971D09B}" type="pres">
      <dgm:prSet presAssocID="{FDCBEA71-4061-418F-AB07-4D6D4F6CE77A}" presName="spaceBetweenRectangles" presStyleCnt="0"/>
      <dgm:spPr/>
    </dgm:pt>
    <dgm:pt modelId="{4BE8483E-9B14-4516-98F2-0EC17FE18478}" type="pres">
      <dgm:prSet presAssocID="{582B02E1-EA78-4627-A2A1-B8230E389135}" presName="parentLin" presStyleCnt="0"/>
      <dgm:spPr/>
    </dgm:pt>
    <dgm:pt modelId="{5C2DB5A7-9145-4FE3-9A4A-9A9F78C1BCFB}" type="pres">
      <dgm:prSet presAssocID="{582B02E1-EA78-4627-A2A1-B8230E38913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9BD4616-DC69-4433-B6F2-ED0400A3F312}" type="pres">
      <dgm:prSet presAssocID="{582B02E1-EA78-4627-A2A1-B8230E38913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A7A45-4F7D-4215-BF03-6007073ED961}" type="pres">
      <dgm:prSet presAssocID="{582B02E1-EA78-4627-A2A1-B8230E389135}" presName="negativeSpace" presStyleCnt="0"/>
      <dgm:spPr/>
    </dgm:pt>
    <dgm:pt modelId="{3DB0F013-D87B-468E-AAC5-DD19AD3428FA}" type="pres">
      <dgm:prSet presAssocID="{582B02E1-EA78-4627-A2A1-B8230E389135}" presName="childText" presStyleLbl="conFgAcc1" presStyleIdx="1" presStyleCnt="3">
        <dgm:presLayoutVars>
          <dgm:bulletEnabled val="1"/>
        </dgm:presLayoutVars>
      </dgm:prSet>
      <dgm:spPr/>
    </dgm:pt>
    <dgm:pt modelId="{6104352B-7896-43D7-81FC-EA53601DC251}" type="pres">
      <dgm:prSet presAssocID="{ED571284-6151-4DF1-BCE6-36ADFE5119B9}" presName="spaceBetweenRectangles" presStyleCnt="0"/>
      <dgm:spPr/>
    </dgm:pt>
    <dgm:pt modelId="{0051ACB0-00CA-4077-8CD8-61F2DFEF8AA8}" type="pres">
      <dgm:prSet presAssocID="{5DDFDD5D-5A55-451D-B11C-0293D031DE0F}" presName="parentLin" presStyleCnt="0"/>
      <dgm:spPr/>
    </dgm:pt>
    <dgm:pt modelId="{DD1A4291-F5EA-48C6-915E-589D746B06B3}" type="pres">
      <dgm:prSet presAssocID="{5DDFDD5D-5A55-451D-B11C-0293D031DE0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5FD1F11-669E-4585-B358-24D0D56BF0DE}" type="pres">
      <dgm:prSet presAssocID="{5DDFDD5D-5A55-451D-B11C-0293D031DE0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2073E9-0BD6-48B9-8BF2-168CC30D069C}" type="pres">
      <dgm:prSet presAssocID="{5DDFDD5D-5A55-451D-B11C-0293D031DE0F}" presName="negativeSpace" presStyleCnt="0"/>
      <dgm:spPr/>
    </dgm:pt>
    <dgm:pt modelId="{CC0C52BE-42C9-4EBC-B4CF-C5E9A3BB95A8}" type="pres">
      <dgm:prSet presAssocID="{5DDFDD5D-5A55-451D-B11C-0293D031DE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F71E81-496A-4E20-8628-CBD3B1C5068F}" type="presOf" srcId="{582B02E1-EA78-4627-A2A1-B8230E389135}" destId="{5C2DB5A7-9145-4FE3-9A4A-9A9F78C1BCFB}" srcOrd="0" destOrd="0" presId="urn:microsoft.com/office/officeart/2005/8/layout/list1"/>
    <dgm:cxn modelId="{FF46E7CA-5BA2-4DBE-BF23-D871A9232033}" type="presOf" srcId="{9C563B48-741B-4F41-8CE9-2F99990FCBDE}" destId="{2DE55092-2F5D-48C5-BD2E-F738F8C73DFF}" srcOrd="0" destOrd="0" presId="urn:microsoft.com/office/officeart/2005/8/layout/list1"/>
    <dgm:cxn modelId="{B6EDE3EA-96DF-4B16-812F-D1D163002E54}" type="presOf" srcId="{5DDFDD5D-5A55-451D-B11C-0293D031DE0F}" destId="{45FD1F11-669E-4585-B358-24D0D56BF0DE}" srcOrd="1" destOrd="0" presId="urn:microsoft.com/office/officeart/2005/8/layout/list1"/>
    <dgm:cxn modelId="{9D0F2DDA-755C-4879-A275-BD85DBAEE54E}" type="presOf" srcId="{9C563B48-741B-4F41-8CE9-2F99990FCBDE}" destId="{C9A25162-9AA0-49A6-A709-06109DB37A16}" srcOrd="1" destOrd="0" presId="urn:microsoft.com/office/officeart/2005/8/layout/list1"/>
    <dgm:cxn modelId="{59DC60AE-4D5C-41B0-92B2-A45B83FDE633}" type="presOf" srcId="{EC21E755-E859-4CF5-87F4-FE17EFF290E5}" destId="{41FE5BFA-3F3E-45AE-87BE-4C5BE181A579}" srcOrd="0" destOrd="0" presId="urn:microsoft.com/office/officeart/2005/8/layout/list1"/>
    <dgm:cxn modelId="{E7ABFB3C-552B-4359-9186-634DEDE55390}" srcId="{EC21E755-E859-4CF5-87F4-FE17EFF290E5}" destId="{9C563B48-741B-4F41-8CE9-2F99990FCBDE}" srcOrd="0" destOrd="0" parTransId="{192B36C9-C1DA-41E3-AE0E-B184C41FE2BA}" sibTransId="{FDCBEA71-4061-418F-AB07-4D6D4F6CE77A}"/>
    <dgm:cxn modelId="{98F44949-3762-4AB8-8D47-00F38F238DEE}" srcId="{EC21E755-E859-4CF5-87F4-FE17EFF290E5}" destId="{5DDFDD5D-5A55-451D-B11C-0293D031DE0F}" srcOrd="2" destOrd="0" parTransId="{027D8820-35EF-4ADB-995D-08440D527F7F}" sibTransId="{C887CE67-EE2E-48B3-8D22-A307C3C156E1}"/>
    <dgm:cxn modelId="{98EE567D-2EB6-4DA1-99E4-9305C025B277}" type="presOf" srcId="{582B02E1-EA78-4627-A2A1-B8230E389135}" destId="{E9BD4616-DC69-4433-B6F2-ED0400A3F312}" srcOrd="1" destOrd="0" presId="urn:microsoft.com/office/officeart/2005/8/layout/list1"/>
    <dgm:cxn modelId="{A4CBF7D4-F6C1-46AB-8E91-5D0E5C830DFA}" srcId="{EC21E755-E859-4CF5-87F4-FE17EFF290E5}" destId="{582B02E1-EA78-4627-A2A1-B8230E389135}" srcOrd="1" destOrd="0" parTransId="{BC4C5E14-A03A-49C8-B765-8CC38AA187CA}" sibTransId="{ED571284-6151-4DF1-BCE6-36ADFE5119B9}"/>
    <dgm:cxn modelId="{ABCB5046-E2B2-46D5-97F8-E5D81478F756}" type="presOf" srcId="{5DDFDD5D-5A55-451D-B11C-0293D031DE0F}" destId="{DD1A4291-F5EA-48C6-915E-589D746B06B3}" srcOrd="0" destOrd="0" presId="urn:microsoft.com/office/officeart/2005/8/layout/list1"/>
    <dgm:cxn modelId="{FB65BD76-CA88-4A83-9013-D31EDAE5D89C}" type="presParOf" srcId="{41FE5BFA-3F3E-45AE-87BE-4C5BE181A579}" destId="{4139D739-539F-479E-A43F-FC205D65EF50}" srcOrd="0" destOrd="0" presId="urn:microsoft.com/office/officeart/2005/8/layout/list1"/>
    <dgm:cxn modelId="{C138A9AC-E777-4B5C-BA3F-2BC6EF742306}" type="presParOf" srcId="{4139D739-539F-479E-A43F-FC205D65EF50}" destId="{2DE55092-2F5D-48C5-BD2E-F738F8C73DFF}" srcOrd="0" destOrd="0" presId="urn:microsoft.com/office/officeart/2005/8/layout/list1"/>
    <dgm:cxn modelId="{A3DB7475-92C2-4D9F-8071-F98469259504}" type="presParOf" srcId="{4139D739-539F-479E-A43F-FC205D65EF50}" destId="{C9A25162-9AA0-49A6-A709-06109DB37A16}" srcOrd="1" destOrd="0" presId="urn:microsoft.com/office/officeart/2005/8/layout/list1"/>
    <dgm:cxn modelId="{E800F7FA-A840-4718-858C-ECC88F2FA14E}" type="presParOf" srcId="{41FE5BFA-3F3E-45AE-87BE-4C5BE181A579}" destId="{36AA3282-C557-47B7-A15B-CF0798BE2E07}" srcOrd="1" destOrd="0" presId="urn:microsoft.com/office/officeart/2005/8/layout/list1"/>
    <dgm:cxn modelId="{E0503F68-7453-4738-A518-92B678F95E81}" type="presParOf" srcId="{41FE5BFA-3F3E-45AE-87BE-4C5BE181A579}" destId="{47EEE5D0-6563-4870-BC4C-65613065DCE0}" srcOrd="2" destOrd="0" presId="urn:microsoft.com/office/officeart/2005/8/layout/list1"/>
    <dgm:cxn modelId="{7AF28408-3DCB-455E-BE78-74CC66C89BC1}" type="presParOf" srcId="{41FE5BFA-3F3E-45AE-87BE-4C5BE181A579}" destId="{C0718B47-0790-4754-B0C0-88A63971D09B}" srcOrd="3" destOrd="0" presId="urn:microsoft.com/office/officeart/2005/8/layout/list1"/>
    <dgm:cxn modelId="{CAF54E4B-7F37-4C58-8E09-980AE79B8310}" type="presParOf" srcId="{41FE5BFA-3F3E-45AE-87BE-4C5BE181A579}" destId="{4BE8483E-9B14-4516-98F2-0EC17FE18478}" srcOrd="4" destOrd="0" presId="urn:microsoft.com/office/officeart/2005/8/layout/list1"/>
    <dgm:cxn modelId="{A4BB24BD-DC32-45C1-A2C7-359EC0DA873B}" type="presParOf" srcId="{4BE8483E-9B14-4516-98F2-0EC17FE18478}" destId="{5C2DB5A7-9145-4FE3-9A4A-9A9F78C1BCFB}" srcOrd="0" destOrd="0" presId="urn:microsoft.com/office/officeart/2005/8/layout/list1"/>
    <dgm:cxn modelId="{0DAD0138-0573-4EF5-BDBB-DC7EAA37947A}" type="presParOf" srcId="{4BE8483E-9B14-4516-98F2-0EC17FE18478}" destId="{E9BD4616-DC69-4433-B6F2-ED0400A3F312}" srcOrd="1" destOrd="0" presId="urn:microsoft.com/office/officeart/2005/8/layout/list1"/>
    <dgm:cxn modelId="{708D48B8-F3ED-490C-8A0F-010D7B886F5C}" type="presParOf" srcId="{41FE5BFA-3F3E-45AE-87BE-4C5BE181A579}" destId="{D98A7A45-4F7D-4215-BF03-6007073ED961}" srcOrd="5" destOrd="0" presId="urn:microsoft.com/office/officeart/2005/8/layout/list1"/>
    <dgm:cxn modelId="{8A740BCE-9549-4474-A2B9-5390DA18B8AC}" type="presParOf" srcId="{41FE5BFA-3F3E-45AE-87BE-4C5BE181A579}" destId="{3DB0F013-D87B-468E-AAC5-DD19AD3428FA}" srcOrd="6" destOrd="0" presId="urn:microsoft.com/office/officeart/2005/8/layout/list1"/>
    <dgm:cxn modelId="{EA656FAE-07DD-4C10-BB92-84F5B0A0AF87}" type="presParOf" srcId="{41FE5BFA-3F3E-45AE-87BE-4C5BE181A579}" destId="{6104352B-7896-43D7-81FC-EA53601DC251}" srcOrd="7" destOrd="0" presId="urn:microsoft.com/office/officeart/2005/8/layout/list1"/>
    <dgm:cxn modelId="{D224FAF2-B0F7-4A20-8D18-B0B737C47024}" type="presParOf" srcId="{41FE5BFA-3F3E-45AE-87BE-4C5BE181A579}" destId="{0051ACB0-00CA-4077-8CD8-61F2DFEF8AA8}" srcOrd="8" destOrd="0" presId="urn:microsoft.com/office/officeart/2005/8/layout/list1"/>
    <dgm:cxn modelId="{263DB602-7027-44DF-9759-50F80E8CFA4F}" type="presParOf" srcId="{0051ACB0-00CA-4077-8CD8-61F2DFEF8AA8}" destId="{DD1A4291-F5EA-48C6-915E-589D746B06B3}" srcOrd="0" destOrd="0" presId="urn:microsoft.com/office/officeart/2005/8/layout/list1"/>
    <dgm:cxn modelId="{2D151B31-DA49-4888-9B98-A422E1E91B86}" type="presParOf" srcId="{0051ACB0-00CA-4077-8CD8-61F2DFEF8AA8}" destId="{45FD1F11-669E-4585-B358-24D0D56BF0DE}" srcOrd="1" destOrd="0" presId="urn:microsoft.com/office/officeart/2005/8/layout/list1"/>
    <dgm:cxn modelId="{C5AC1A56-580F-4FC6-BA63-D22CF5AB8F15}" type="presParOf" srcId="{41FE5BFA-3F3E-45AE-87BE-4C5BE181A579}" destId="{2A2073E9-0BD6-48B9-8BF2-168CC30D069C}" srcOrd="9" destOrd="0" presId="urn:microsoft.com/office/officeart/2005/8/layout/list1"/>
    <dgm:cxn modelId="{E71B4EF6-FB1E-4078-8A94-60F27A2D319C}" type="presParOf" srcId="{41FE5BFA-3F3E-45AE-87BE-4C5BE181A579}" destId="{CC0C52BE-42C9-4EBC-B4CF-C5E9A3BB95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10D34-0AB5-4BC8-94C4-0DBCCFABFD4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86C0998-D6FB-4833-95C1-A0F8FEBB0742}">
      <dgm:prSet phldrT="[文本]"/>
      <dgm:spPr/>
      <dgm:t>
        <a:bodyPr/>
        <a:lstStyle/>
        <a:p>
          <a:r>
            <a:rPr lang="en-US" altLang="zh-CN" dirty="0" err="1" smtClean="0"/>
            <a:t>SSmonitor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1373B3BD-1986-4E10-BE76-80895F391AA9}" type="parTrans" cxnId="{45AA424F-80F1-4E4C-A1F8-46AD784DB57E}">
      <dgm:prSet/>
      <dgm:spPr/>
      <dgm:t>
        <a:bodyPr/>
        <a:lstStyle/>
        <a:p>
          <a:endParaRPr lang="zh-CN" altLang="en-US"/>
        </a:p>
      </dgm:t>
    </dgm:pt>
    <dgm:pt modelId="{BB42D7C0-006E-4746-A3F6-E7BBC6913CEF}" type="sibTrans" cxnId="{45AA424F-80F1-4E4C-A1F8-46AD784DB57E}">
      <dgm:prSet/>
      <dgm:spPr/>
      <dgm:t>
        <a:bodyPr/>
        <a:lstStyle/>
        <a:p>
          <a:endParaRPr lang="zh-CN" altLang="en-US"/>
        </a:p>
      </dgm:t>
    </dgm:pt>
    <dgm:pt modelId="{37C54997-D4C6-491A-9357-F440C23CFD28}">
      <dgm:prSet phldrT="[文本]"/>
      <dgm:spPr/>
      <dgm:t>
        <a:bodyPr/>
        <a:lstStyle/>
        <a:p>
          <a:r>
            <a:rPr lang="en-US" altLang="zh-CN" dirty="0" smtClean="0"/>
            <a:t>HSF </a:t>
          </a:r>
          <a:r>
            <a:rPr lang="zh-CN" altLang="en-US" dirty="0" smtClean="0"/>
            <a:t>限流</a:t>
          </a:r>
          <a:endParaRPr lang="zh-CN" altLang="en-US" dirty="0"/>
        </a:p>
      </dgm:t>
    </dgm:pt>
    <dgm:pt modelId="{7EAFD45F-F995-48E2-8645-C5EAEBF88ACC}" type="parTrans" cxnId="{B073B79B-98E4-494F-BAD0-0C225B9D9727}">
      <dgm:prSet/>
      <dgm:spPr/>
      <dgm:t>
        <a:bodyPr/>
        <a:lstStyle/>
        <a:p>
          <a:endParaRPr lang="zh-CN" altLang="en-US"/>
        </a:p>
      </dgm:t>
    </dgm:pt>
    <dgm:pt modelId="{CA654BDC-61B8-497B-81C7-0A4E4FB91FED}" type="sibTrans" cxnId="{B073B79B-98E4-494F-BAD0-0C225B9D9727}">
      <dgm:prSet/>
      <dgm:spPr/>
      <dgm:t>
        <a:bodyPr/>
        <a:lstStyle/>
        <a:p>
          <a:endParaRPr lang="zh-CN" altLang="en-US"/>
        </a:p>
      </dgm:t>
    </dgm:pt>
    <dgm:pt modelId="{2B05A215-7BDA-4B8A-BF73-4920D19BA1B4}">
      <dgm:prSet phldrT="[文本]"/>
      <dgm:spPr/>
      <dgm:t>
        <a:bodyPr/>
        <a:lstStyle/>
        <a:p>
          <a:r>
            <a:rPr lang="en-US" altLang="zh-CN" dirty="0" smtClean="0"/>
            <a:t>Sentinel 2.0.4</a:t>
          </a:r>
          <a:endParaRPr lang="zh-CN" altLang="en-US" dirty="0"/>
        </a:p>
      </dgm:t>
    </dgm:pt>
    <dgm:pt modelId="{E35A8AD5-3BDF-4629-9E0F-40A904D3743E}" type="parTrans" cxnId="{F7AE4D36-FD47-4B97-BE2F-5BFB20F10ECA}">
      <dgm:prSet/>
      <dgm:spPr/>
      <dgm:t>
        <a:bodyPr/>
        <a:lstStyle/>
        <a:p>
          <a:endParaRPr lang="zh-CN" altLang="en-US"/>
        </a:p>
      </dgm:t>
    </dgm:pt>
    <dgm:pt modelId="{A6481968-DC00-41BF-8015-29C0214DC4A2}" type="sibTrans" cxnId="{F7AE4D36-FD47-4B97-BE2F-5BFB20F10ECA}">
      <dgm:prSet/>
      <dgm:spPr/>
      <dgm:t>
        <a:bodyPr/>
        <a:lstStyle/>
        <a:p>
          <a:endParaRPr lang="zh-CN" altLang="en-US"/>
        </a:p>
      </dgm:t>
    </dgm:pt>
    <dgm:pt modelId="{D1C81E1D-FBE4-4ACB-BDB3-C5D90BC32E3C}" type="pres">
      <dgm:prSet presAssocID="{F6B10D34-0AB5-4BC8-94C4-0DBCCFABFD43}" presName="Name0" presStyleCnt="0">
        <dgm:presLayoutVars>
          <dgm:dir/>
          <dgm:resizeHandles val="exact"/>
        </dgm:presLayoutVars>
      </dgm:prSet>
      <dgm:spPr/>
    </dgm:pt>
    <dgm:pt modelId="{A9AC5AD5-35C0-4B96-B846-4F98DC43F126}" type="pres">
      <dgm:prSet presAssocID="{F6B10D34-0AB5-4BC8-94C4-0DBCCFABFD43}" presName="vNodes" presStyleCnt="0"/>
      <dgm:spPr/>
    </dgm:pt>
    <dgm:pt modelId="{4B517057-8295-48A6-BEC5-934A86FF2767}" type="pres">
      <dgm:prSet presAssocID="{B86C0998-D6FB-4833-95C1-A0F8FEBB074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113E1-9236-4E52-AB78-E93BC8BC22A1}" type="pres">
      <dgm:prSet presAssocID="{BB42D7C0-006E-4746-A3F6-E7BBC6913CEF}" presName="spacerT" presStyleCnt="0"/>
      <dgm:spPr/>
    </dgm:pt>
    <dgm:pt modelId="{5418AB3D-1740-4868-8A19-113A3954811B}" type="pres">
      <dgm:prSet presAssocID="{BB42D7C0-006E-4746-A3F6-E7BBC6913CE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3D68A93-E429-4E21-A4C7-301C54D6B535}" type="pres">
      <dgm:prSet presAssocID="{BB42D7C0-006E-4746-A3F6-E7BBC6913CEF}" presName="spacerB" presStyleCnt="0"/>
      <dgm:spPr/>
    </dgm:pt>
    <dgm:pt modelId="{1C1F98A1-1F13-46E3-B3E1-73585584FCB2}" type="pres">
      <dgm:prSet presAssocID="{37C54997-D4C6-491A-9357-F440C23CFD2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B2D7A8-CA73-475F-ADDC-3568E889CDD4}" type="pres">
      <dgm:prSet presAssocID="{F6B10D34-0AB5-4BC8-94C4-0DBCCFABFD43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9598D25E-5A98-473F-BD11-D4DB8B3C665B}" type="pres">
      <dgm:prSet presAssocID="{F6B10D34-0AB5-4BC8-94C4-0DBCCFABFD4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D750138-F041-4C77-907C-D0B5AE1E90DE}" type="pres">
      <dgm:prSet presAssocID="{F6B10D34-0AB5-4BC8-94C4-0DBCCFABFD4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73B79B-98E4-494F-BAD0-0C225B9D9727}" srcId="{F6B10D34-0AB5-4BC8-94C4-0DBCCFABFD43}" destId="{37C54997-D4C6-491A-9357-F440C23CFD28}" srcOrd="1" destOrd="0" parTransId="{7EAFD45F-F995-48E2-8645-C5EAEBF88ACC}" sibTransId="{CA654BDC-61B8-497B-81C7-0A4E4FB91FED}"/>
    <dgm:cxn modelId="{560E7B42-D1F3-497E-8289-B145AA91BCD9}" type="presOf" srcId="{CA654BDC-61B8-497B-81C7-0A4E4FB91FED}" destId="{9598D25E-5A98-473F-BD11-D4DB8B3C665B}" srcOrd="1" destOrd="0" presId="urn:microsoft.com/office/officeart/2005/8/layout/equation2"/>
    <dgm:cxn modelId="{37692564-4A37-4C32-B212-9C42B2830BDA}" type="presOf" srcId="{2B05A215-7BDA-4B8A-BF73-4920D19BA1B4}" destId="{6D750138-F041-4C77-907C-D0B5AE1E90DE}" srcOrd="0" destOrd="0" presId="urn:microsoft.com/office/officeart/2005/8/layout/equation2"/>
    <dgm:cxn modelId="{D049E29A-6269-43E2-9A4D-5C2756E1AC32}" type="presOf" srcId="{F6B10D34-0AB5-4BC8-94C4-0DBCCFABFD43}" destId="{D1C81E1D-FBE4-4ACB-BDB3-C5D90BC32E3C}" srcOrd="0" destOrd="0" presId="urn:microsoft.com/office/officeart/2005/8/layout/equation2"/>
    <dgm:cxn modelId="{72733080-99E2-4915-818F-AF463768EA98}" type="presOf" srcId="{B86C0998-D6FB-4833-95C1-A0F8FEBB0742}" destId="{4B517057-8295-48A6-BEC5-934A86FF2767}" srcOrd="0" destOrd="0" presId="urn:microsoft.com/office/officeart/2005/8/layout/equation2"/>
    <dgm:cxn modelId="{6B92DBFE-4AFF-4690-B3AF-56B3B37977CB}" type="presOf" srcId="{37C54997-D4C6-491A-9357-F440C23CFD28}" destId="{1C1F98A1-1F13-46E3-B3E1-73585584FCB2}" srcOrd="0" destOrd="0" presId="urn:microsoft.com/office/officeart/2005/8/layout/equation2"/>
    <dgm:cxn modelId="{BB35A2D0-5247-4FEA-BED9-D9CF64EDE412}" type="presOf" srcId="{CA654BDC-61B8-497B-81C7-0A4E4FB91FED}" destId="{25B2D7A8-CA73-475F-ADDC-3568E889CDD4}" srcOrd="0" destOrd="0" presId="urn:microsoft.com/office/officeart/2005/8/layout/equation2"/>
    <dgm:cxn modelId="{E5CFB490-2B73-4963-B632-E1D86F4E83CC}" type="presOf" srcId="{BB42D7C0-006E-4746-A3F6-E7BBC6913CEF}" destId="{5418AB3D-1740-4868-8A19-113A3954811B}" srcOrd="0" destOrd="0" presId="urn:microsoft.com/office/officeart/2005/8/layout/equation2"/>
    <dgm:cxn modelId="{45AA424F-80F1-4E4C-A1F8-46AD784DB57E}" srcId="{F6B10D34-0AB5-4BC8-94C4-0DBCCFABFD43}" destId="{B86C0998-D6FB-4833-95C1-A0F8FEBB0742}" srcOrd="0" destOrd="0" parTransId="{1373B3BD-1986-4E10-BE76-80895F391AA9}" sibTransId="{BB42D7C0-006E-4746-A3F6-E7BBC6913CEF}"/>
    <dgm:cxn modelId="{F7AE4D36-FD47-4B97-BE2F-5BFB20F10ECA}" srcId="{F6B10D34-0AB5-4BC8-94C4-0DBCCFABFD43}" destId="{2B05A215-7BDA-4B8A-BF73-4920D19BA1B4}" srcOrd="2" destOrd="0" parTransId="{E35A8AD5-3BDF-4629-9E0F-40A904D3743E}" sibTransId="{A6481968-DC00-41BF-8015-29C0214DC4A2}"/>
    <dgm:cxn modelId="{6689C818-9EDD-442E-8855-5F88D6194F32}" type="presParOf" srcId="{D1C81E1D-FBE4-4ACB-BDB3-C5D90BC32E3C}" destId="{A9AC5AD5-35C0-4B96-B846-4F98DC43F126}" srcOrd="0" destOrd="0" presId="urn:microsoft.com/office/officeart/2005/8/layout/equation2"/>
    <dgm:cxn modelId="{F327996F-3D7D-467F-84E9-DD550593F0E0}" type="presParOf" srcId="{A9AC5AD5-35C0-4B96-B846-4F98DC43F126}" destId="{4B517057-8295-48A6-BEC5-934A86FF2767}" srcOrd="0" destOrd="0" presId="urn:microsoft.com/office/officeart/2005/8/layout/equation2"/>
    <dgm:cxn modelId="{32AFAEDF-2B69-409D-83D7-59B16934050B}" type="presParOf" srcId="{A9AC5AD5-35C0-4B96-B846-4F98DC43F126}" destId="{E53113E1-9236-4E52-AB78-E93BC8BC22A1}" srcOrd="1" destOrd="0" presId="urn:microsoft.com/office/officeart/2005/8/layout/equation2"/>
    <dgm:cxn modelId="{3D538D96-BB84-42DE-A2C3-340C6DA4CA98}" type="presParOf" srcId="{A9AC5AD5-35C0-4B96-B846-4F98DC43F126}" destId="{5418AB3D-1740-4868-8A19-113A3954811B}" srcOrd="2" destOrd="0" presId="urn:microsoft.com/office/officeart/2005/8/layout/equation2"/>
    <dgm:cxn modelId="{591DB99C-2A9A-4FA0-BFF7-547B0DDB31A6}" type="presParOf" srcId="{A9AC5AD5-35C0-4B96-B846-4F98DC43F126}" destId="{03D68A93-E429-4E21-A4C7-301C54D6B535}" srcOrd="3" destOrd="0" presId="urn:microsoft.com/office/officeart/2005/8/layout/equation2"/>
    <dgm:cxn modelId="{CEE76401-CBBD-4344-9560-FCFB8153BEE6}" type="presParOf" srcId="{A9AC5AD5-35C0-4B96-B846-4F98DC43F126}" destId="{1C1F98A1-1F13-46E3-B3E1-73585584FCB2}" srcOrd="4" destOrd="0" presId="urn:microsoft.com/office/officeart/2005/8/layout/equation2"/>
    <dgm:cxn modelId="{765CF9CC-DB1C-4938-9576-8663645DED10}" type="presParOf" srcId="{D1C81E1D-FBE4-4ACB-BDB3-C5D90BC32E3C}" destId="{25B2D7A8-CA73-475F-ADDC-3568E889CDD4}" srcOrd="1" destOrd="0" presId="urn:microsoft.com/office/officeart/2005/8/layout/equation2"/>
    <dgm:cxn modelId="{C60C1D69-964C-4643-B73F-A1D05AB1B20D}" type="presParOf" srcId="{25B2D7A8-CA73-475F-ADDC-3568E889CDD4}" destId="{9598D25E-5A98-473F-BD11-D4DB8B3C665B}" srcOrd="0" destOrd="0" presId="urn:microsoft.com/office/officeart/2005/8/layout/equation2"/>
    <dgm:cxn modelId="{175F347B-C69C-4613-A7F7-FDEF80BA164F}" type="presParOf" srcId="{D1C81E1D-FBE4-4ACB-BDB3-C5D90BC32E3C}" destId="{6D750138-F041-4C77-907C-D0B5AE1E90D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6B79C-C667-4440-89E1-8018B7B66F9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D8EBA9-3D49-42AA-92B3-26003EAC37B9}">
      <dgm:prSet phldrT="[文本]"/>
      <dgm:spPr/>
      <dgm:t>
        <a:bodyPr/>
        <a:lstStyle/>
        <a:p>
          <a:r>
            <a:rPr lang="zh-CN" altLang="en-US" dirty="0" smtClean="0"/>
            <a:t>引入</a:t>
          </a:r>
          <a:r>
            <a:rPr lang="en-US" altLang="zh-CN" dirty="0" smtClean="0"/>
            <a:t>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4AC63074-D6F0-4E6F-A626-658C309D7726}" type="parTrans" cxnId="{CA71EB1A-4C49-4D66-9277-40CC06473BB0}">
      <dgm:prSet/>
      <dgm:spPr/>
      <dgm:t>
        <a:bodyPr/>
        <a:lstStyle/>
        <a:p>
          <a:endParaRPr lang="zh-CN" altLang="en-US"/>
        </a:p>
      </dgm:t>
    </dgm:pt>
    <dgm:pt modelId="{70E122D0-E60A-4CB5-8DA7-7ED61AC3E03C}" type="sibTrans" cxnId="{CA71EB1A-4C49-4D66-9277-40CC06473BB0}">
      <dgm:prSet/>
      <dgm:spPr/>
      <dgm:t>
        <a:bodyPr/>
        <a:lstStyle/>
        <a:p>
          <a:endParaRPr lang="zh-CN" altLang="en-US"/>
        </a:p>
      </dgm:t>
    </dgm:pt>
    <dgm:pt modelId="{0BEDD7C9-B15A-448D-B252-5E51BDD72AB4}">
      <dgm:prSet phldrT="[文本]"/>
      <dgm:spPr/>
      <dgm:t>
        <a:bodyPr/>
        <a:lstStyle/>
        <a:p>
          <a:r>
            <a:rPr lang="zh-CN" altLang="en-US" dirty="0" smtClean="0"/>
            <a:t>引入</a:t>
          </a:r>
          <a:r>
            <a:rPr lang="en-US" altLang="zh-CN" dirty="0" smtClean="0"/>
            <a:t>xml</a:t>
          </a:r>
          <a:r>
            <a:rPr lang="zh-CN" altLang="en-US" dirty="0" smtClean="0"/>
            <a:t>或者自定义</a:t>
          </a:r>
          <a:endParaRPr lang="en-US" altLang="zh-CN" dirty="0" smtClean="0"/>
        </a:p>
      </dgm:t>
    </dgm:pt>
    <dgm:pt modelId="{B27A82DB-9352-4E46-ADCC-8252B1372EE7}" type="parTrans" cxnId="{53074F55-AE2A-4C50-BE45-1B7815B6CBF3}">
      <dgm:prSet/>
      <dgm:spPr/>
      <dgm:t>
        <a:bodyPr/>
        <a:lstStyle/>
        <a:p>
          <a:endParaRPr lang="zh-CN" altLang="en-US"/>
        </a:p>
      </dgm:t>
    </dgm:pt>
    <dgm:pt modelId="{F906A2EE-ECB3-4E54-8B6F-A846C5032423}" type="sibTrans" cxnId="{53074F55-AE2A-4C50-BE45-1B7815B6CBF3}">
      <dgm:prSet/>
      <dgm:spPr/>
      <dgm:t>
        <a:bodyPr/>
        <a:lstStyle/>
        <a:p>
          <a:endParaRPr lang="zh-CN" altLang="en-US"/>
        </a:p>
      </dgm:t>
    </dgm:pt>
    <dgm:pt modelId="{01837812-57C2-4F12-80DF-39918AA0C155}">
      <dgm:prSet phldrT="[文本]"/>
      <dgm:spPr/>
      <dgm:t>
        <a:bodyPr/>
        <a:lstStyle/>
        <a:p>
          <a:r>
            <a:rPr lang="zh-CN" altLang="en-US" dirty="0" smtClean="0"/>
            <a:t>配置规则</a:t>
          </a:r>
          <a:endParaRPr lang="en-US" altLang="zh-CN" dirty="0" smtClean="0"/>
        </a:p>
      </dgm:t>
    </dgm:pt>
    <dgm:pt modelId="{F743BCF3-86BE-4CEC-ABA9-940AC61911AB}" type="parTrans" cxnId="{1FD487CF-5481-4500-B5E9-FEAD21A5C39F}">
      <dgm:prSet/>
      <dgm:spPr/>
      <dgm:t>
        <a:bodyPr/>
        <a:lstStyle/>
        <a:p>
          <a:endParaRPr lang="zh-CN" altLang="en-US"/>
        </a:p>
      </dgm:t>
    </dgm:pt>
    <dgm:pt modelId="{EAF45F54-7799-4F53-9F22-844E47D8D9AD}" type="sibTrans" cxnId="{1FD487CF-5481-4500-B5E9-FEAD21A5C39F}">
      <dgm:prSet/>
      <dgm:spPr/>
      <dgm:t>
        <a:bodyPr/>
        <a:lstStyle/>
        <a:p>
          <a:endParaRPr lang="zh-CN" altLang="en-US"/>
        </a:p>
      </dgm:t>
    </dgm:pt>
    <dgm:pt modelId="{18BFF2A9-CA3B-494F-8F26-5FE072C33FE6}" type="pres">
      <dgm:prSet presAssocID="{67D6B79C-C667-4440-89E1-8018B7B66F9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D275E05-9896-4A58-82FD-017BBA317811}" type="pres">
      <dgm:prSet presAssocID="{67D6B79C-C667-4440-89E1-8018B7B66F97}" presName="Name1" presStyleCnt="0"/>
      <dgm:spPr/>
    </dgm:pt>
    <dgm:pt modelId="{3229B609-E030-42B1-9DE7-A57AA1667063}" type="pres">
      <dgm:prSet presAssocID="{67D6B79C-C667-4440-89E1-8018B7B66F97}" presName="cycle" presStyleCnt="0"/>
      <dgm:spPr/>
    </dgm:pt>
    <dgm:pt modelId="{057A7907-E5D6-4704-9967-12146BAD5457}" type="pres">
      <dgm:prSet presAssocID="{67D6B79C-C667-4440-89E1-8018B7B66F97}" presName="srcNode" presStyleLbl="node1" presStyleIdx="0" presStyleCnt="3"/>
      <dgm:spPr/>
    </dgm:pt>
    <dgm:pt modelId="{9AEFB943-5B22-4E6F-BBFB-357621FFDB4C}" type="pres">
      <dgm:prSet presAssocID="{67D6B79C-C667-4440-89E1-8018B7B66F9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A65E0C7-DBAB-4D47-A4A0-84C1B726550E}" type="pres">
      <dgm:prSet presAssocID="{67D6B79C-C667-4440-89E1-8018B7B66F97}" presName="extraNode" presStyleLbl="node1" presStyleIdx="0" presStyleCnt="3"/>
      <dgm:spPr/>
    </dgm:pt>
    <dgm:pt modelId="{6FB12767-F295-4933-B778-8942CF07E73B}" type="pres">
      <dgm:prSet presAssocID="{67D6B79C-C667-4440-89E1-8018B7B66F97}" presName="dstNode" presStyleLbl="node1" presStyleIdx="0" presStyleCnt="3"/>
      <dgm:spPr/>
    </dgm:pt>
    <dgm:pt modelId="{F971C691-A4C7-4851-8AF5-53A89493BD89}" type="pres">
      <dgm:prSet presAssocID="{83D8EBA9-3D49-42AA-92B3-26003EAC37B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A3071-6869-4962-8C73-0C7DF93CBCEB}" type="pres">
      <dgm:prSet presAssocID="{83D8EBA9-3D49-42AA-92B3-26003EAC37B9}" presName="accent_1" presStyleCnt="0"/>
      <dgm:spPr/>
    </dgm:pt>
    <dgm:pt modelId="{7A4E4945-59C5-4121-B89E-BE836122EEFD}" type="pres">
      <dgm:prSet presAssocID="{83D8EBA9-3D49-42AA-92B3-26003EAC37B9}" presName="accentRepeatNode" presStyleLbl="solidFgAcc1" presStyleIdx="0" presStyleCnt="3"/>
      <dgm:spPr/>
    </dgm:pt>
    <dgm:pt modelId="{EC208DC4-55F3-4F09-8A82-B29BAC5784E6}" type="pres">
      <dgm:prSet presAssocID="{0BEDD7C9-B15A-448D-B252-5E51BDD72AB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EACC5-5829-4094-B7AC-9DB9485E88A1}" type="pres">
      <dgm:prSet presAssocID="{0BEDD7C9-B15A-448D-B252-5E51BDD72AB4}" presName="accent_2" presStyleCnt="0"/>
      <dgm:spPr/>
    </dgm:pt>
    <dgm:pt modelId="{499BCAF9-00AB-4EE6-ABE7-A02C45A93842}" type="pres">
      <dgm:prSet presAssocID="{0BEDD7C9-B15A-448D-B252-5E51BDD72AB4}" presName="accentRepeatNode" presStyleLbl="solidFgAcc1" presStyleIdx="1" presStyleCnt="3"/>
      <dgm:spPr/>
    </dgm:pt>
    <dgm:pt modelId="{E4C2D671-4443-47BF-A88A-5935AE9C1F01}" type="pres">
      <dgm:prSet presAssocID="{01837812-57C2-4F12-80DF-39918AA0C15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826D6-DDE4-4891-AA78-BB98EE0FC9D8}" type="pres">
      <dgm:prSet presAssocID="{01837812-57C2-4F12-80DF-39918AA0C155}" presName="accent_3" presStyleCnt="0"/>
      <dgm:spPr/>
    </dgm:pt>
    <dgm:pt modelId="{02C2D24B-5DEE-45EE-9AD1-A24A286386DE}" type="pres">
      <dgm:prSet presAssocID="{01837812-57C2-4F12-80DF-39918AA0C155}" presName="accentRepeatNode" presStyleLbl="solidFgAcc1" presStyleIdx="2" presStyleCnt="3"/>
      <dgm:spPr/>
    </dgm:pt>
  </dgm:ptLst>
  <dgm:cxnLst>
    <dgm:cxn modelId="{4438A5E1-1D06-4B78-8F89-48D8E53EB169}" type="presOf" srcId="{67D6B79C-C667-4440-89E1-8018B7B66F97}" destId="{18BFF2A9-CA3B-494F-8F26-5FE072C33FE6}" srcOrd="0" destOrd="0" presId="urn:microsoft.com/office/officeart/2008/layout/VerticalCurvedList"/>
    <dgm:cxn modelId="{1FD487CF-5481-4500-B5E9-FEAD21A5C39F}" srcId="{67D6B79C-C667-4440-89E1-8018B7B66F97}" destId="{01837812-57C2-4F12-80DF-39918AA0C155}" srcOrd="2" destOrd="0" parTransId="{F743BCF3-86BE-4CEC-ABA9-940AC61911AB}" sibTransId="{EAF45F54-7799-4F53-9F22-844E47D8D9AD}"/>
    <dgm:cxn modelId="{0488798A-C74C-4704-B6D9-C8287B23725E}" type="presOf" srcId="{0BEDD7C9-B15A-448D-B252-5E51BDD72AB4}" destId="{EC208DC4-55F3-4F09-8A82-B29BAC5784E6}" srcOrd="0" destOrd="0" presId="urn:microsoft.com/office/officeart/2008/layout/VerticalCurvedList"/>
    <dgm:cxn modelId="{A18D502E-6A97-4D61-9DC2-CEA96E855337}" type="presOf" srcId="{83D8EBA9-3D49-42AA-92B3-26003EAC37B9}" destId="{F971C691-A4C7-4851-8AF5-53A89493BD89}" srcOrd="0" destOrd="0" presId="urn:microsoft.com/office/officeart/2008/layout/VerticalCurvedList"/>
    <dgm:cxn modelId="{53074F55-AE2A-4C50-BE45-1B7815B6CBF3}" srcId="{67D6B79C-C667-4440-89E1-8018B7B66F97}" destId="{0BEDD7C9-B15A-448D-B252-5E51BDD72AB4}" srcOrd="1" destOrd="0" parTransId="{B27A82DB-9352-4E46-ADCC-8252B1372EE7}" sibTransId="{F906A2EE-ECB3-4E54-8B6F-A846C5032423}"/>
    <dgm:cxn modelId="{65EF9E69-68E1-47C6-BA55-7D87E4089E45}" type="presOf" srcId="{01837812-57C2-4F12-80DF-39918AA0C155}" destId="{E4C2D671-4443-47BF-A88A-5935AE9C1F01}" srcOrd="0" destOrd="0" presId="urn:microsoft.com/office/officeart/2008/layout/VerticalCurvedList"/>
    <dgm:cxn modelId="{CA71EB1A-4C49-4D66-9277-40CC06473BB0}" srcId="{67D6B79C-C667-4440-89E1-8018B7B66F97}" destId="{83D8EBA9-3D49-42AA-92B3-26003EAC37B9}" srcOrd="0" destOrd="0" parTransId="{4AC63074-D6F0-4E6F-A626-658C309D7726}" sibTransId="{70E122D0-E60A-4CB5-8DA7-7ED61AC3E03C}"/>
    <dgm:cxn modelId="{A2A0F3BD-6BB6-44BD-B473-59290043FE9F}" type="presOf" srcId="{70E122D0-E60A-4CB5-8DA7-7ED61AC3E03C}" destId="{9AEFB943-5B22-4E6F-BBFB-357621FFDB4C}" srcOrd="0" destOrd="0" presId="urn:microsoft.com/office/officeart/2008/layout/VerticalCurvedList"/>
    <dgm:cxn modelId="{9158ADC5-5F5F-4E73-A2D3-76E35E137CFF}" type="presParOf" srcId="{18BFF2A9-CA3B-494F-8F26-5FE072C33FE6}" destId="{AD275E05-9896-4A58-82FD-017BBA317811}" srcOrd="0" destOrd="0" presId="urn:microsoft.com/office/officeart/2008/layout/VerticalCurvedList"/>
    <dgm:cxn modelId="{1676B416-1EDE-4E99-A78E-25C9D6B1512D}" type="presParOf" srcId="{AD275E05-9896-4A58-82FD-017BBA317811}" destId="{3229B609-E030-42B1-9DE7-A57AA1667063}" srcOrd="0" destOrd="0" presId="urn:microsoft.com/office/officeart/2008/layout/VerticalCurvedList"/>
    <dgm:cxn modelId="{E1896489-04AB-47B7-89DD-E4B7F608CCDB}" type="presParOf" srcId="{3229B609-E030-42B1-9DE7-A57AA1667063}" destId="{057A7907-E5D6-4704-9967-12146BAD5457}" srcOrd="0" destOrd="0" presId="urn:microsoft.com/office/officeart/2008/layout/VerticalCurvedList"/>
    <dgm:cxn modelId="{F6BCCAAB-CF5A-4EF2-89BC-EAF8C5E84A22}" type="presParOf" srcId="{3229B609-E030-42B1-9DE7-A57AA1667063}" destId="{9AEFB943-5B22-4E6F-BBFB-357621FFDB4C}" srcOrd="1" destOrd="0" presId="urn:microsoft.com/office/officeart/2008/layout/VerticalCurvedList"/>
    <dgm:cxn modelId="{E4C81367-4D1B-4CEA-99DE-19D9936BC733}" type="presParOf" srcId="{3229B609-E030-42B1-9DE7-A57AA1667063}" destId="{EA65E0C7-DBAB-4D47-A4A0-84C1B726550E}" srcOrd="2" destOrd="0" presId="urn:microsoft.com/office/officeart/2008/layout/VerticalCurvedList"/>
    <dgm:cxn modelId="{0E048BC5-E358-4BE3-AC70-E1703630FC87}" type="presParOf" srcId="{3229B609-E030-42B1-9DE7-A57AA1667063}" destId="{6FB12767-F295-4933-B778-8942CF07E73B}" srcOrd="3" destOrd="0" presId="urn:microsoft.com/office/officeart/2008/layout/VerticalCurvedList"/>
    <dgm:cxn modelId="{A2204BC0-B603-44EC-8E50-A3E087506319}" type="presParOf" srcId="{AD275E05-9896-4A58-82FD-017BBA317811}" destId="{F971C691-A4C7-4851-8AF5-53A89493BD89}" srcOrd="1" destOrd="0" presId="urn:microsoft.com/office/officeart/2008/layout/VerticalCurvedList"/>
    <dgm:cxn modelId="{CF3FFD13-74DA-4EFD-9576-075AF8821E14}" type="presParOf" srcId="{AD275E05-9896-4A58-82FD-017BBA317811}" destId="{A0EA3071-6869-4962-8C73-0C7DF93CBCEB}" srcOrd="2" destOrd="0" presId="urn:microsoft.com/office/officeart/2008/layout/VerticalCurvedList"/>
    <dgm:cxn modelId="{DF089C15-4B45-4741-A4B4-30CC4E5BE54D}" type="presParOf" srcId="{A0EA3071-6869-4962-8C73-0C7DF93CBCEB}" destId="{7A4E4945-59C5-4121-B89E-BE836122EEFD}" srcOrd="0" destOrd="0" presId="urn:microsoft.com/office/officeart/2008/layout/VerticalCurvedList"/>
    <dgm:cxn modelId="{BC3C12CF-AC82-4F32-AF89-4225AF796990}" type="presParOf" srcId="{AD275E05-9896-4A58-82FD-017BBA317811}" destId="{EC208DC4-55F3-4F09-8A82-B29BAC5784E6}" srcOrd="3" destOrd="0" presId="urn:microsoft.com/office/officeart/2008/layout/VerticalCurvedList"/>
    <dgm:cxn modelId="{F6F110E7-C8B2-4FA0-ADEE-400DF48AA91A}" type="presParOf" srcId="{AD275E05-9896-4A58-82FD-017BBA317811}" destId="{7E4EACC5-5829-4094-B7AC-9DB9485E88A1}" srcOrd="4" destOrd="0" presId="urn:microsoft.com/office/officeart/2008/layout/VerticalCurvedList"/>
    <dgm:cxn modelId="{5F9359FC-BF7B-4FB6-BABD-304F7BF1DD83}" type="presParOf" srcId="{7E4EACC5-5829-4094-B7AC-9DB9485E88A1}" destId="{499BCAF9-00AB-4EE6-ABE7-A02C45A93842}" srcOrd="0" destOrd="0" presId="urn:microsoft.com/office/officeart/2008/layout/VerticalCurvedList"/>
    <dgm:cxn modelId="{A5EC88AB-1538-45C8-93CF-4CAACCBEF99C}" type="presParOf" srcId="{AD275E05-9896-4A58-82FD-017BBA317811}" destId="{E4C2D671-4443-47BF-A88A-5935AE9C1F01}" srcOrd="5" destOrd="0" presId="urn:microsoft.com/office/officeart/2008/layout/VerticalCurvedList"/>
    <dgm:cxn modelId="{C7F8D522-68AC-47C0-9E21-711044089DF8}" type="presParOf" srcId="{AD275E05-9896-4A58-82FD-017BBA317811}" destId="{702826D6-DDE4-4891-AA78-BB98EE0FC9D8}" srcOrd="6" destOrd="0" presId="urn:microsoft.com/office/officeart/2008/layout/VerticalCurvedList"/>
    <dgm:cxn modelId="{63A48B59-CDDE-49FD-9A18-8BEA6ED4D1E2}" type="presParOf" srcId="{702826D6-DDE4-4891-AA78-BB98EE0FC9D8}" destId="{02C2D24B-5DEE-45EE-9AD1-A24A286386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A26CF-59D2-4ECD-AF74-E5447EE651CF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4C34E7F6-1B62-4D45-9C5C-E1FFC6723146}">
      <dgm:prSet phldrT="[文本]"/>
      <dgm:spPr/>
      <dgm:t>
        <a:bodyPr/>
        <a:lstStyle/>
        <a:p>
          <a:r>
            <a:rPr lang="zh-CN" altLang="en-US" dirty="0" smtClean="0"/>
            <a:t>业务开关管理</a:t>
          </a:r>
          <a:endParaRPr lang="zh-CN" altLang="en-US" dirty="0"/>
        </a:p>
      </dgm:t>
    </dgm:pt>
    <dgm:pt modelId="{DA29F323-AE34-4800-9194-CB603D3F0E9C}" type="parTrans" cxnId="{CE193BFE-C7FE-4414-A15D-39C821933E2F}">
      <dgm:prSet/>
      <dgm:spPr/>
      <dgm:t>
        <a:bodyPr/>
        <a:lstStyle/>
        <a:p>
          <a:endParaRPr lang="zh-CN" altLang="en-US"/>
        </a:p>
      </dgm:t>
    </dgm:pt>
    <dgm:pt modelId="{3329096E-1837-4307-BC99-32B4FE5B9D2B}" type="sibTrans" cxnId="{CE193BFE-C7FE-4414-A15D-39C821933E2F}">
      <dgm:prSet/>
      <dgm:spPr/>
      <dgm:t>
        <a:bodyPr/>
        <a:lstStyle/>
        <a:p>
          <a:endParaRPr lang="zh-CN" altLang="en-US"/>
        </a:p>
      </dgm:t>
    </dgm:pt>
    <dgm:pt modelId="{F942380C-5FC0-4AE6-910B-BB70A7A9E6FC}">
      <dgm:prSet phldrT="[文本]"/>
      <dgm:spPr/>
      <dgm:t>
        <a:bodyPr/>
        <a:lstStyle/>
        <a:p>
          <a:r>
            <a:rPr lang="zh-CN" altLang="en-US" dirty="0" smtClean="0"/>
            <a:t>基础配置项管理</a:t>
          </a:r>
          <a:endParaRPr lang="zh-CN" altLang="en-US" dirty="0"/>
        </a:p>
      </dgm:t>
    </dgm:pt>
    <dgm:pt modelId="{F7081ECD-2B0E-4E00-9544-E099DADCA0D4}" type="parTrans" cxnId="{7FC54BC5-017D-4E40-A2DA-5FEFF34DEEE7}">
      <dgm:prSet/>
      <dgm:spPr/>
      <dgm:t>
        <a:bodyPr/>
        <a:lstStyle/>
        <a:p>
          <a:endParaRPr lang="zh-CN" altLang="en-US"/>
        </a:p>
      </dgm:t>
    </dgm:pt>
    <dgm:pt modelId="{41BBCE63-F826-4C2E-ACEB-3C1EE075925F}" type="sibTrans" cxnId="{7FC54BC5-017D-4E40-A2DA-5FEFF34DEEE7}">
      <dgm:prSet/>
      <dgm:spPr/>
      <dgm:t>
        <a:bodyPr/>
        <a:lstStyle/>
        <a:p>
          <a:endParaRPr lang="zh-CN" altLang="en-US"/>
        </a:p>
      </dgm:t>
    </dgm:pt>
    <dgm:pt modelId="{CE5B7060-9C06-462C-9014-9C55B8179DCC}">
      <dgm:prSet phldrT="[文本]"/>
      <dgm:spPr/>
      <dgm:t>
        <a:bodyPr/>
        <a:lstStyle/>
        <a:p>
          <a:r>
            <a:rPr lang="zh-CN" altLang="en-US" dirty="0" smtClean="0"/>
            <a:t>轻量级基础配置项管理平台</a:t>
          </a:r>
          <a:endParaRPr lang="zh-CN" altLang="en-US" dirty="0"/>
        </a:p>
      </dgm:t>
    </dgm:pt>
    <dgm:pt modelId="{9B7EBF48-EFE1-4DEB-BD6B-D58141AEFDA1}" type="parTrans" cxnId="{4D02AE0F-285B-46AE-B950-793671FEDB24}">
      <dgm:prSet/>
      <dgm:spPr/>
      <dgm:t>
        <a:bodyPr/>
        <a:lstStyle/>
        <a:p>
          <a:endParaRPr lang="zh-CN" altLang="en-US"/>
        </a:p>
      </dgm:t>
    </dgm:pt>
    <dgm:pt modelId="{7B740CB7-A87A-4259-AC5B-965A63279961}" type="sibTrans" cxnId="{4D02AE0F-285B-46AE-B950-793671FEDB24}">
      <dgm:prSet/>
      <dgm:spPr/>
      <dgm:t>
        <a:bodyPr/>
        <a:lstStyle/>
        <a:p>
          <a:endParaRPr lang="zh-CN" altLang="en-US"/>
        </a:p>
      </dgm:t>
    </dgm:pt>
    <dgm:pt modelId="{D5BC6F70-3AD1-4EDC-9860-7DF54C022DDC}" type="pres">
      <dgm:prSet presAssocID="{4C9A26CF-59D2-4ECD-AF74-E5447EE651CF}" presName="Name0" presStyleCnt="0">
        <dgm:presLayoutVars>
          <dgm:dir/>
          <dgm:resizeHandles val="exact"/>
        </dgm:presLayoutVars>
      </dgm:prSet>
      <dgm:spPr/>
    </dgm:pt>
    <dgm:pt modelId="{9D99ABB5-075B-423F-9274-FABB3DAC0B8E}" type="pres">
      <dgm:prSet presAssocID="{4C9A26CF-59D2-4ECD-AF74-E5447EE651CF}" presName="vNodes" presStyleCnt="0"/>
      <dgm:spPr/>
    </dgm:pt>
    <dgm:pt modelId="{85231B10-34E4-40EE-9E6A-1C01859E3862}" type="pres">
      <dgm:prSet presAssocID="{4C34E7F6-1B62-4D45-9C5C-E1FFC672314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48F4C-4307-43ED-B2BB-4463B702F00B}" type="pres">
      <dgm:prSet presAssocID="{3329096E-1837-4307-BC99-32B4FE5B9D2B}" presName="spacerT" presStyleCnt="0"/>
      <dgm:spPr/>
    </dgm:pt>
    <dgm:pt modelId="{143FEA19-0B83-45AA-9E63-7F9AAA15FC6B}" type="pres">
      <dgm:prSet presAssocID="{3329096E-1837-4307-BC99-32B4FE5B9D2B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0D25544-0EDF-4D42-949B-8EAF950521A2}" type="pres">
      <dgm:prSet presAssocID="{3329096E-1837-4307-BC99-32B4FE5B9D2B}" presName="spacerB" presStyleCnt="0"/>
      <dgm:spPr/>
    </dgm:pt>
    <dgm:pt modelId="{0804D7E5-CFF7-4ABC-8635-0571FFC720E3}" type="pres">
      <dgm:prSet presAssocID="{F942380C-5FC0-4AE6-910B-BB70A7A9E6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CAEF1-D24F-4B29-A53E-E8E7A738D92B}" type="pres">
      <dgm:prSet presAssocID="{4C9A26CF-59D2-4ECD-AF74-E5447EE651CF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907D434B-C821-448D-A0DD-F36502B197B9}" type="pres">
      <dgm:prSet presAssocID="{4C9A26CF-59D2-4ECD-AF74-E5447EE651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6CE6648-7D61-4C3D-B5FE-8F182A35F8C4}" type="pres">
      <dgm:prSet presAssocID="{4C9A26CF-59D2-4ECD-AF74-E5447EE651CF}" presName="lastNode" presStyleLbl="node1" presStyleIdx="2" presStyleCnt="3" custLinFactNeighborX="10508" custLinFactNeighborY="19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02AE0F-285B-46AE-B950-793671FEDB24}" srcId="{4C9A26CF-59D2-4ECD-AF74-E5447EE651CF}" destId="{CE5B7060-9C06-462C-9014-9C55B8179DCC}" srcOrd="2" destOrd="0" parTransId="{9B7EBF48-EFE1-4DEB-BD6B-D58141AEFDA1}" sibTransId="{7B740CB7-A87A-4259-AC5B-965A63279961}"/>
    <dgm:cxn modelId="{CE193BFE-C7FE-4414-A15D-39C821933E2F}" srcId="{4C9A26CF-59D2-4ECD-AF74-E5447EE651CF}" destId="{4C34E7F6-1B62-4D45-9C5C-E1FFC6723146}" srcOrd="0" destOrd="0" parTransId="{DA29F323-AE34-4800-9194-CB603D3F0E9C}" sibTransId="{3329096E-1837-4307-BC99-32B4FE5B9D2B}"/>
    <dgm:cxn modelId="{5B3E81BF-7617-4428-9080-2A0690420CD5}" type="presOf" srcId="{4C34E7F6-1B62-4D45-9C5C-E1FFC6723146}" destId="{85231B10-34E4-40EE-9E6A-1C01859E3862}" srcOrd="0" destOrd="0" presId="urn:microsoft.com/office/officeart/2005/8/layout/equation2"/>
    <dgm:cxn modelId="{D77C748E-A02A-46DA-B964-DDDBD3ADC4B9}" type="presOf" srcId="{3329096E-1837-4307-BC99-32B4FE5B9D2B}" destId="{143FEA19-0B83-45AA-9E63-7F9AAA15FC6B}" srcOrd="0" destOrd="0" presId="urn:microsoft.com/office/officeart/2005/8/layout/equation2"/>
    <dgm:cxn modelId="{0AD20730-BC27-483B-86E4-FDB176BB9975}" type="presOf" srcId="{41BBCE63-F826-4C2E-ACEB-3C1EE075925F}" destId="{907D434B-C821-448D-A0DD-F36502B197B9}" srcOrd="1" destOrd="0" presId="urn:microsoft.com/office/officeart/2005/8/layout/equation2"/>
    <dgm:cxn modelId="{7FC54BC5-017D-4E40-A2DA-5FEFF34DEEE7}" srcId="{4C9A26CF-59D2-4ECD-AF74-E5447EE651CF}" destId="{F942380C-5FC0-4AE6-910B-BB70A7A9E6FC}" srcOrd="1" destOrd="0" parTransId="{F7081ECD-2B0E-4E00-9544-E099DADCA0D4}" sibTransId="{41BBCE63-F826-4C2E-ACEB-3C1EE075925F}"/>
    <dgm:cxn modelId="{D251B099-D042-46D5-A9BE-A92BBA4E2C75}" type="presOf" srcId="{CE5B7060-9C06-462C-9014-9C55B8179DCC}" destId="{B6CE6648-7D61-4C3D-B5FE-8F182A35F8C4}" srcOrd="0" destOrd="0" presId="urn:microsoft.com/office/officeart/2005/8/layout/equation2"/>
    <dgm:cxn modelId="{50D9737E-E06B-41D6-8833-DCC2BD3AAA69}" type="presOf" srcId="{4C9A26CF-59D2-4ECD-AF74-E5447EE651CF}" destId="{D5BC6F70-3AD1-4EDC-9860-7DF54C022DDC}" srcOrd="0" destOrd="0" presId="urn:microsoft.com/office/officeart/2005/8/layout/equation2"/>
    <dgm:cxn modelId="{631F586F-40CC-4002-985A-A0DF0D963020}" type="presOf" srcId="{41BBCE63-F826-4C2E-ACEB-3C1EE075925F}" destId="{D9ECAEF1-D24F-4B29-A53E-E8E7A738D92B}" srcOrd="0" destOrd="0" presId="urn:microsoft.com/office/officeart/2005/8/layout/equation2"/>
    <dgm:cxn modelId="{F54CA7B7-B9EC-4616-8C15-32CC920841CA}" type="presOf" srcId="{F942380C-5FC0-4AE6-910B-BB70A7A9E6FC}" destId="{0804D7E5-CFF7-4ABC-8635-0571FFC720E3}" srcOrd="0" destOrd="0" presId="urn:microsoft.com/office/officeart/2005/8/layout/equation2"/>
    <dgm:cxn modelId="{DEB5F504-2BEC-4975-A489-B2DB9FE175A3}" type="presParOf" srcId="{D5BC6F70-3AD1-4EDC-9860-7DF54C022DDC}" destId="{9D99ABB5-075B-423F-9274-FABB3DAC0B8E}" srcOrd="0" destOrd="0" presId="urn:microsoft.com/office/officeart/2005/8/layout/equation2"/>
    <dgm:cxn modelId="{D4697916-F099-4279-A5C3-A6B6B2DB0C44}" type="presParOf" srcId="{9D99ABB5-075B-423F-9274-FABB3DAC0B8E}" destId="{85231B10-34E4-40EE-9E6A-1C01859E3862}" srcOrd="0" destOrd="0" presId="urn:microsoft.com/office/officeart/2005/8/layout/equation2"/>
    <dgm:cxn modelId="{1A3925AB-379C-4237-A2AD-3AFB67D99BD4}" type="presParOf" srcId="{9D99ABB5-075B-423F-9274-FABB3DAC0B8E}" destId="{6AD48F4C-4307-43ED-B2BB-4463B702F00B}" srcOrd="1" destOrd="0" presId="urn:microsoft.com/office/officeart/2005/8/layout/equation2"/>
    <dgm:cxn modelId="{56D3FF8C-B45D-48EE-8244-BCE4A792B324}" type="presParOf" srcId="{9D99ABB5-075B-423F-9274-FABB3DAC0B8E}" destId="{143FEA19-0B83-45AA-9E63-7F9AAA15FC6B}" srcOrd="2" destOrd="0" presId="urn:microsoft.com/office/officeart/2005/8/layout/equation2"/>
    <dgm:cxn modelId="{8614B1EC-D9E9-4634-A240-5E3F382541C9}" type="presParOf" srcId="{9D99ABB5-075B-423F-9274-FABB3DAC0B8E}" destId="{00D25544-0EDF-4D42-949B-8EAF950521A2}" srcOrd="3" destOrd="0" presId="urn:microsoft.com/office/officeart/2005/8/layout/equation2"/>
    <dgm:cxn modelId="{FFCEC7F7-FA19-4A0A-9314-07A63E006092}" type="presParOf" srcId="{9D99ABB5-075B-423F-9274-FABB3DAC0B8E}" destId="{0804D7E5-CFF7-4ABC-8635-0571FFC720E3}" srcOrd="4" destOrd="0" presId="urn:microsoft.com/office/officeart/2005/8/layout/equation2"/>
    <dgm:cxn modelId="{DB80B942-6A60-4CDF-9A4D-9388EC131067}" type="presParOf" srcId="{D5BC6F70-3AD1-4EDC-9860-7DF54C022DDC}" destId="{D9ECAEF1-D24F-4B29-A53E-E8E7A738D92B}" srcOrd="1" destOrd="0" presId="urn:microsoft.com/office/officeart/2005/8/layout/equation2"/>
    <dgm:cxn modelId="{580B1AAC-349A-400D-BE79-CE8B3A766254}" type="presParOf" srcId="{D9ECAEF1-D24F-4B29-A53E-E8E7A738D92B}" destId="{907D434B-C821-448D-A0DD-F36502B197B9}" srcOrd="0" destOrd="0" presId="urn:microsoft.com/office/officeart/2005/8/layout/equation2"/>
    <dgm:cxn modelId="{6FE2641C-728D-4AF5-9A93-229145B8681A}" type="presParOf" srcId="{D5BC6F70-3AD1-4EDC-9860-7DF54C022DDC}" destId="{B6CE6648-7D61-4C3D-B5FE-8F182A35F8C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EE5D0-6563-4870-BC4C-65613065DCE0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25162-9AA0-49A6-A709-06109DB37A16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限流开关在双十一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3DB0F013-D87B-468E-AAC5-DD19AD3428FA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D4616-DC69-4433-B6F2-ED0400A3F312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限流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CC0C52BE-42C9-4EBC-B4CF-C5E9A3BB95A8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D1F11-669E-4585-B358-24D0D56BF0DE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开关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7057-8295-48A6-BEC5-934A86FF2767}">
      <dsp:nvSpPr>
        <dsp:cNvPr id="0" name=""/>
        <dsp:cNvSpPr/>
      </dsp:nvSpPr>
      <dsp:spPr>
        <a:xfrm>
          <a:off x="2700" y="598983"/>
          <a:ext cx="958606" cy="958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SSmonitor</a:t>
          </a:r>
          <a:r>
            <a:rPr lang="en-US" altLang="zh-CN" sz="900" kern="1200" dirty="0" smtClean="0"/>
            <a:t> </a:t>
          </a:r>
          <a:endParaRPr lang="zh-CN" altLang="en-US" sz="900" kern="1200" dirty="0"/>
        </a:p>
      </dsp:txBody>
      <dsp:txXfrm>
        <a:off x="143085" y="739368"/>
        <a:ext cx="677836" cy="677836"/>
      </dsp:txXfrm>
    </dsp:sp>
    <dsp:sp modelId="{5418AB3D-1740-4868-8A19-113A3954811B}">
      <dsp:nvSpPr>
        <dsp:cNvPr id="0" name=""/>
        <dsp:cNvSpPr/>
      </dsp:nvSpPr>
      <dsp:spPr>
        <a:xfrm>
          <a:off x="204007" y="1635428"/>
          <a:ext cx="555991" cy="55599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77704" y="1848039"/>
        <a:ext cx="408597" cy="130769"/>
      </dsp:txXfrm>
    </dsp:sp>
    <dsp:sp modelId="{1C1F98A1-1F13-46E3-B3E1-73585584FCB2}">
      <dsp:nvSpPr>
        <dsp:cNvPr id="0" name=""/>
        <dsp:cNvSpPr/>
      </dsp:nvSpPr>
      <dsp:spPr>
        <a:xfrm>
          <a:off x="2700" y="2269259"/>
          <a:ext cx="958606" cy="958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HSF </a:t>
          </a:r>
          <a:r>
            <a:rPr lang="zh-CN" altLang="en-US" sz="900" kern="1200" dirty="0" smtClean="0"/>
            <a:t>限流</a:t>
          </a:r>
          <a:endParaRPr lang="zh-CN" altLang="en-US" sz="900" kern="1200" dirty="0"/>
        </a:p>
      </dsp:txBody>
      <dsp:txXfrm>
        <a:off x="143085" y="2409644"/>
        <a:ext cx="677836" cy="677836"/>
      </dsp:txXfrm>
    </dsp:sp>
    <dsp:sp modelId="{25B2D7A8-CA73-475F-ADDC-3568E889CDD4}">
      <dsp:nvSpPr>
        <dsp:cNvPr id="0" name=""/>
        <dsp:cNvSpPr/>
      </dsp:nvSpPr>
      <dsp:spPr>
        <a:xfrm>
          <a:off x="1105097" y="1735123"/>
          <a:ext cx="304836" cy="356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105097" y="1806443"/>
        <a:ext cx="213385" cy="213961"/>
      </dsp:txXfrm>
    </dsp:sp>
    <dsp:sp modelId="{6D750138-F041-4C77-907C-D0B5AE1E90DE}">
      <dsp:nvSpPr>
        <dsp:cNvPr id="0" name=""/>
        <dsp:cNvSpPr/>
      </dsp:nvSpPr>
      <dsp:spPr>
        <a:xfrm>
          <a:off x="1536470" y="954817"/>
          <a:ext cx="1917212" cy="1917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Sentinel 2.0.4</a:t>
          </a:r>
          <a:endParaRPr lang="zh-CN" altLang="en-US" sz="2400" kern="1200" dirty="0"/>
        </a:p>
      </dsp:txBody>
      <dsp:txXfrm>
        <a:off x="1817239" y="1235586"/>
        <a:ext cx="1355674" cy="1355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FB943-5B22-4E6F-BBFB-357621FFDB4C}">
      <dsp:nvSpPr>
        <dsp:cNvPr id="0" name=""/>
        <dsp:cNvSpPr/>
      </dsp:nvSpPr>
      <dsp:spPr>
        <a:xfrm>
          <a:off x="-4035164" y="-619399"/>
          <a:ext cx="4808561" cy="4808561"/>
        </a:xfrm>
        <a:prstGeom prst="blockArc">
          <a:avLst>
            <a:gd name="adj1" fmla="val 18900000"/>
            <a:gd name="adj2" fmla="val 2700000"/>
            <a:gd name="adj3" fmla="val 44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1C691-A4C7-4851-8AF5-53A89493BD89}">
      <dsp:nvSpPr>
        <dsp:cNvPr id="0" name=""/>
        <dsp:cNvSpPr/>
      </dsp:nvSpPr>
      <dsp:spPr>
        <a:xfrm>
          <a:off x="497365" y="356976"/>
          <a:ext cx="2335574" cy="71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7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引入</a:t>
          </a:r>
          <a:r>
            <a:rPr lang="en-US" altLang="zh-CN" sz="1500" kern="1200" dirty="0" smtClean="0"/>
            <a:t>jar</a:t>
          </a:r>
          <a:r>
            <a:rPr lang="zh-CN" altLang="en-US" sz="1500" kern="1200" dirty="0" smtClean="0"/>
            <a:t>包</a:t>
          </a:r>
          <a:endParaRPr lang="zh-CN" altLang="en-US" sz="1500" kern="1200" dirty="0"/>
        </a:p>
      </dsp:txBody>
      <dsp:txXfrm>
        <a:off x="497365" y="356976"/>
        <a:ext cx="2335574" cy="713952"/>
      </dsp:txXfrm>
    </dsp:sp>
    <dsp:sp modelId="{7A4E4945-59C5-4121-B89E-BE836122EEFD}">
      <dsp:nvSpPr>
        <dsp:cNvPr id="0" name=""/>
        <dsp:cNvSpPr/>
      </dsp:nvSpPr>
      <dsp:spPr>
        <a:xfrm>
          <a:off x="51144" y="267732"/>
          <a:ext cx="892440" cy="892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8DC4-55F3-4F09-8A82-B29BAC5784E6}">
      <dsp:nvSpPr>
        <dsp:cNvPr id="0" name=""/>
        <dsp:cNvSpPr/>
      </dsp:nvSpPr>
      <dsp:spPr>
        <a:xfrm>
          <a:off x="756886" y="1427905"/>
          <a:ext cx="2076052" cy="71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7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引入</a:t>
          </a:r>
          <a:r>
            <a:rPr lang="en-US" altLang="zh-CN" sz="1500" kern="1200" dirty="0" smtClean="0"/>
            <a:t>xml</a:t>
          </a:r>
          <a:r>
            <a:rPr lang="zh-CN" altLang="en-US" sz="1500" kern="1200" dirty="0" smtClean="0"/>
            <a:t>或者自定义</a:t>
          </a:r>
          <a:endParaRPr lang="en-US" altLang="zh-CN" sz="1500" kern="1200" dirty="0" smtClean="0"/>
        </a:p>
      </dsp:txBody>
      <dsp:txXfrm>
        <a:off x="756886" y="1427905"/>
        <a:ext cx="2076052" cy="713952"/>
      </dsp:txXfrm>
    </dsp:sp>
    <dsp:sp modelId="{499BCAF9-00AB-4EE6-ABE7-A02C45A93842}">
      <dsp:nvSpPr>
        <dsp:cNvPr id="0" name=""/>
        <dsp:cNvSpPr/>
      </dsp:nvSpPr>
      <dsp:spPr>
        <a:xfrm>
          <a:off x="310666" y="1338661"/>
          <a:ext cx="892440" cy="892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2D671-4443-47BF-A88A-5935AE9C1F01}">
      <dsp:nvSpPr>
        <dsp:cNvPr id="0" name=""/>
        <dsp:cNvSpPr/>
      </dsp:nvSpPr>
      <dsp:spPr>
        <a:xfrm>
          <a:off x="497365" y="2498834"/>
          <a:ext cx="2335574" cy="713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7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配置规则</a:t>
          </a:r>
          <a:endParaRPr lang="en-US" altLang="zh-CN" sz="1500" kern="1200" dirty="0" smtClean="0"/>
        </a:p>
      </dsp:txBody>
      <dsp:txXfrm>
        <a:off x="497365" y="2498834"/>
        <a:ext cx="2335574" cy="713952"/>
      </dsp:txXfrm>
    </dsp:sp>
    <dsp:sp modelId="{02C2D24B-5DEE-45EE-9AD1-A24A286386DE}">
      <dsp:nvSpPr>
        <dsp:cNvPr id="0" name=""/>
        <dsp:cNvSpPr/>
      </dsp:nvSpPr>
      <dsp:spPr>
        <a:xfrm>
          <a:off x="51144" y="2409590"/>
          <a:ext cx="892440" cy="892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31B10-34E4-40EE-9E6A-1C01859E3862}">
      <dsp:nvSpPr>
        <dsp:cNvPr id="0" name=""/>
        <dsp:cNvSpPr/>
      </dsp:nvSpPr>
      <dsp:spPr>
        <a:xfrm>
          <a:off x="2493" y="522176"/>
          <a:ext cx="885285" cy="885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业务开关管理</a:t>
          </a:r>
          <a:endParaRPr lang="zh-CN" altLang="en-US" sz="1100" kern="1200" dirty="0"/>
        </a:p>
      </dsp:txBody>
      <dsp:txXfrm>
        <a:off x="132140" y="651823"/>
        <a:ext cx="625991" cy="625991"/>
      </dsp:txXfrm>
    </dsp:sp>
    <dsp:sp modelId="{143FEA19-0B83-45AA-9E63-7F9AAA15FC6B}">
      <dsp:nvSpPr>
        <dsp:cNvPr id="0" name=""/>
        <dsp:cNvSpPr/>
      </dsp:nvSpPr>
      <dsp:spPr>
        <a:xfrm>
          <a:off x="188403" y="1479347"/>
          <a:ext cx="513465" cy="5134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56463" y="1675696"/>
        <a:ext cx="377345" cy="120767"/>
      </dsp:txXfrm>
    </dsp:sp>
    <dsp:sp modelId="{0804D7E5-CFF7-4ABC-8635-0571FFC720E3}">
      <dsp:nvSpPr>
        <dsp:cNvPr id="0" name=""/>
        <dsp:cNvSpPr/>
      </dsp:nvSpPr>
      <dsp:spPr>
        <a:xfrm>
          <a:off x="2493" y="2064698"/>
          <a:ext cx="885285" cy="885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基础配置项管理</a:t>
          </a:r>
          <a:endParaRPr lang="zh-CN" altLang="en-US" sz="1100" kern="1200" dirty="0"/>
        </a:p>
      </dsp:txBody>
      <dsp:txXfrm>
        <a:off x="132140" y="2194345"/>
        <a:ext cx="625991" cy="625991"/>
      </dsp:txXfrm>
    </dsp:sp>
    <dsp:sp modelId="{D9ECAEF1-D24F-4B29-A53E-E8E7A738D92B}">
      <dsp:nvSpPr>
        <dsp:cNvPr id="0" name=""/>
        <dsp:cNvSpPr/>
      </dsp:nvSpPr>
      <dsp:spPr>
        <a:xfrm rot="62574">
          <a:off x="1021208" y="1584479"/>
          <a:ext cx="282967" cy="329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021215" y="1649571"/>
        <a:ext cx="198077" cy="197596"/>
      </dsp:txXfrm>
    </dsp:sp>
    <dsp:sp modelId="{B6CE6648-7D61-4C3D-B5FE-8F182A35F8C4}">
      <dsp:nvSpPr>
        <dsp:cNvPr id="0" name=""/>
        <dsp:cNvSpPr/>
      </dsp:nvSpPr>
      <dsp:spPr>
        <a:xfrm>
          <a:off x="1421444" y="884683"/>
          <a:ext cx="1770571" cy="1770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轻量级基础配置项管理平台</a:t>
          </a:r>
          <a:endParaRPr lang="zh-CN" altLang="en-US" sz="2000" kern="1200" dirty="0"/>
        </a:p>
      </dsp:txBody>
      <dsp:txXfrm>
        <a:off x="1680738" y="1143977"/>
        <a:ext cx="1251983" cy="1251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9334-9A47-974D-B1FE-15CFC26D5908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E036-24DA-C343-8F74-09458848A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5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1705372"/>
            <a:ext cx="6104122" cy="144016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3505572"/>
            <a:ext cx="5096010" cy="86409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2015/1/29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38517" y="5296959"/>
            <a:ext cx="1241795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221760"/>
            <a:ext cx="1440160" cy="2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灰条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"/>
            <a:ext cx="9144000" cy="7858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78"/>
            <a:ext cx="8229600" cy="4320480"/>
          </a:xfrm>
        </p:spPr>
        <p:txBody>
          <a:bodyPr/>
          <a:lstStyle>
            <a:lvl1pPr>
              <a:defRPr>
                <a:latin typeface="+mn-ea"/>
                <a:ea typeface="+mn-ea"/>
                <a:cs typeface="Adobe 宋体 Std L"/>
              </a:defRPr>
            </a:lvl1pPr>
            <a:lvl2pPr>
              <a:defRPr>
                <a:latin typeface="+mn-ea"/>
                <a:ea typeface="+mn-ea"/>
                <a:cs typeface="Adobe 宋体 Std L"/>
              </a:defRPr>
            </a:lvl2pPr>
            <a:lvl3pPr>
              <a:defRPr>
                <a:latin typeface="+mn-ea"/>
                <a:ea typeface="+mn-ea"/>
                <a:cs typeface="Adobe 宋体 Std L"/>
              </a:defRPr>
            </a:lvl3pPr>
            <a:lvl4pPr>
              <a:defRPr>
                <a:latin typeface="+mn-ea"/>
                <a:ea typeface="+mn-ea"/>
                <a:cs typeface="Adobe 宋体 Std L"/>
              </a:defRPr>
            </a:lvl4pPr>
            <a:lvl5pPr>
              <a:defRPr>
                <a:latin typeface="+mn-ea"/>
                <a:ea typeface="+mn-ea"/>
                <a:cs typeface="Adobe 宋体 Std L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2015/1/29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09936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92066"/>
            <a:ext cx="8229600" cy="599134"/>
          </a:xfrm>
        </p:spPr>
        <p:txBody>
          <a:bodyPr/>
          <a:lstStyle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dobe 黑体 Std R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9" name="图片 8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6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156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2015/1/29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16416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1" name="图片 10" descr="logo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灰条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"/>
            <a:ext cx="9144000" cy="7858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57278"/>
            <a:ext cx="4038600" cy="4240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57278"/>
            <a:ext cx="4038600" cy="4240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2015/1/29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48812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92066"/>
            <a:ext cx="8229600" cy="5991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0" name="图片 9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灰条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"/>
            <a:ext cx="9144000" cy="78581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2015/1/29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1429374" cy="304271"/>
          </a:xfrm>
        </p:spPr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92066"/>
            <a:ext cx="8229600" cy="5991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8" name="图片 7" descr="logo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328124"/>
            <a:ext cx="864096" cy="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DBC3-DF61-0F45-AF23-5E28F40CC631}" type="datetimeFigureOut">
              <a:rPr kumimoji="1" lang="zh-CN" altLang="en-US" smtClean="0"/>
              <a:pPr/>
              <a:t>2015/1/29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526" y="895"/>
            <a:ext cx="8786970" cy="49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491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3284"/>
            <a:ext cx="8229600" cy="419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DBC3-DF61-0F45-AF23-5E28F40CC631}" type="datetimeFigureOut">
              <a:rPr kumimoji="1" lang="zh-CN" altLang="en-US" smtClean="0"/>
              <a:pPr/>
              <a:t>2015/1/29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7145-957F-0F4B-9786-215E761766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1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华文新魏" panose="02010800040101010101" pitchFamily="2" charset="-122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5959"/>
          </a:solidFill>
          <a:latin typeface="+mn-ea"/>
          <a:ea typeface="+mn-ea"/>
          <a:cs typeface="He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5959"/>
          </a:solidFill>
          <a:latin typeface="+mn-ea"/>
          <a:ea typeface="+mn-ea"/>
          <a:cs typeface="He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595959"/>
          </a:solidFill>
          <a:latin typeface="+mn-ea"/>
          <a:ea typeface="+mn-ea"/>
          <a:cs typeface="He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595959"/>
          </a:solidFill>
          <a:latin typeface="+mn-ea"/>
          <a:ea typeface="+mn-ea"/>
          <a:cs typeface="He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595959"/>
          </a:solidFill>
          <a:latin typeface="+mn-ea"/>
          <a:ea typeface="+mn-ea"/>
          <a:cs typeface="He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705372"/>
            <a:ext cx="7472274" cy="1440160"/>
          </a:xfrm>
        </p:spPr>
        <p:txBody>
          <a:bodyPr/>
          <a:lstStyle/>
          <a:p>
            <a:r>
              <a:rPr lang="zh-CN" altLang="en-US" dirty="0" smtClean="0"/>
              <a:t>限</a:t>
            </a:r>
            <a:r>
              <a:rPr lang="zh-CN" altLang="zh-CN" dirty="0" smtClean="0"/>
              <a:t>流</a:t>
            </a:r>
            <a:r>
              <a:rPr lang="zh-CN" altLang="zh-CN" dirty="0"/>
              <a:t>与开关框架在双</a:t>
            </a:r>
            <a:r>
              <a:rPr lang="en-US" altLang="zh-CN" dirty="0"/>
              <a:t>11</a:t>
            </a:r>
            <a:r>
              <a:rPr lang="zh-CN" altLang="zh-CN" dirty="0"/>
              <a:t>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叔同，</a:t>
            </a:r>
            <a:r>
              <a:rPr lang="zh-CN" altLang="en-US" dirty="0" smtClean="0"/>
              <a:t>游骥</a:t>
            </a:r>
            <a:r>
              <a:rPr lang="zh-CN" altLang="en-US" dirty="0" smtClean="0"/>
              <a:t>，</a:t>
            </a:r>
            <a:r>
              <a:rPr lang="zh-CN" altLang="en-US" dirty="0"/>
              <a:t>木</a:t>
            </a:r>
            <a:r>
              <a:rPr lang="zh-CN" altLang="en-US" dirty="0" smtClean="0"/>
              <a:t>焱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笛墨</a:t>
            </a:r>
            <a:r>
              <a:rPr lang="en-US" altLang="zh-CN" dirty="0" smtClean="0"/>
              <a:t>,</a:t>
            </a:r>
            <a:r>
              <a:rPr lang="zh-CN" altLang="en-US" smtClean="0"/>
              <a:t>子矜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2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开关平台的结构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3324"/>
            <a:ext cx="4752528" cy="4066784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49809955"/>
              </p:ext>
            </p:extLst>
          </p:nvPr>
        </p:nvGraphicFramePr>
        <p:xfrm>
          <a:off x="5292080" y="1417340"/>
          <a:ext cx="3192016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3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接入</a:t>
            </a:r>
            <a:r>
              <a:rPr lang="en-US" altLang="zh-CN" dirty="0"/>
              <a:t>&amp;</a:t>
            </a:r>
            <a:r>
              <a:rPr lang="zh-CN" altLang="en-US" dirty="0"/>
              <a:t>使用方式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4" y="1129308"/>
            <a:ext cx="8208912" cy="39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接入</a:t>
            </a:r>
            <a:r>
              <a:rPr lang="en-US" altLang="zh-CN" dirty="0"/>
              <a:t>&amp;</a:t>
            </a:r>
            <a:r>
              <a:rPr lang="zh-CN" altLang="en-US" dirty="0"/>
              <a:t>使用方式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7300"/>
            <a:ext cx="7776864" cy="41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057300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chemeClr val="bg1"/>
                </a:solidFill>
              </a:rPr>
              <a:t>Thank You</a:t>
            </a:r>
            <a:r>
              <a:rPr lang="en-US" altLang="zh-CN" sz="4400" dirty="0" smtClean="0">
                <a:solidFill>
                  <a:schemeClr val="bg1"/>
                </a:solidFill>
              </a:rPr>
              <a:t>!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82371224"/>
              </p:ext>
            </p:extLst>
          </p:nvPr>
        </p:nvGraphicFramePr>
        <p:xfrm>
          <a:off x="827584" y="9132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18"/>
          <p:cNvSpPr/>
          <p:nvPr/>
        </p:nvSpPr>
        <p:spPr>
          <a:xfrm>
            <a:off x="7020272" y="1489348"/>
            <a:ext cx="2016224" cy="208823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b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Segoe" pitchFamily="34" charset="0"/>
                <a:ea typeface="MS PGothic" pitchFamily="34" charset="-128"/>
              </a:rPr>
              <a:t>746142124</a:t>
            </a:r>
            <a:endParaRPr lang="en-US" sz="2800" b="1" dirty="0" smtClean="0">
              <a:solidFill>
                <a:srgbClr val="FFFFFF"/>
              </a:solidFill>
              <a:latin typeface="Segoe" pitchFamily="34" charset="0"/>
              <a:ea typeface="MS PGothic" pitchFamily="34" charset="-128"/>
            </a:endParaRPr>
          </a:p>
        </p:txBody>
      </p:sp>
      <p:pic>
        <p:nvPicPr>
          <p:cNvPr id="6" name="Picture 3" descr="C:\Users\sigurdg\Desktop\us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99457" y="1718257"/>
            <a:ext cx="657853" cy="939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6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限流在双十一</a:t>
            </a:r>
            <a:endParaRPr lang="zh-CN" altLang="en-US" dirty="0"/>
          </a:p>
        </p:txBody>
      </p:sp>
      <p:pic>
        <p:nvPicPr>
          <p:cNvPr id="12" name="Picture 1" descr="C:\Users\admin\AppData\Roaming\Tencent\Users\1787577637\QQ\WinTemp\RichOle\JW_YF9%0`4$8}{]E)2C~LOA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0" y="1417340"/>
            <a:ext cx="431786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admin\AppData\Roaming\Tencent\Users\1787577637\QQ\WinTemp\RichOle\FRGJ~~JO$_}15S)Z8D(SJWF.jpg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1" y="3491108"/>
            <a:ext cx="4317869" cy="18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7340"/>
            <a:ext cx="4196212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23" y="3513293"/>
            <a:ext cx="4186457" cy="179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254130" y="979231"/>
            <a:ext cx="4312057" cy="37305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Buy </a:t>
            </a:r>
            <a:r>
              <a:rPr lang="zh-CN" altLang="en-US" dirty="0">
                <a:solidFill>
                  <a:schemeClr val="bg1"/>
                </a:solidFill>
              </a:rPr>
              <a:t>提交订单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稳定在</a:t>
            </a:r>
            <a:r>
              <a:rPr lang="en-US" altLang="zh-CN" dirty="0">
                <a:solidFill>
                  <a:schemeClr val="bg1"/>
                </a:solidFill>
              </a:rPr>
              <a:t>qps6w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en-US" dirty="0"/>
          </a:p>
        </p:txBody>
      </p:sp>
      <p:sp>
        <p:nvSpPr>
          <p:cNvPr id="17" name="Rectangle 99"/>
          <p:cNvSpPr>
            <a:spLocks noChangeArrowheads="1"/>
          </p:cNvSpPr>
          <p:nvPr/>
        </p:nvSpPr>
        <p:spPr bwMode="auto">
          <a:xfrm>
            <a:off x="254130" y="3073524"/>
            <a:ext cx="4317869" cy="37727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TP</a:t>
            </a:r>
            <a:r>
              <a:rPr lang="zh-CN" altLang="en-US" dirty="0">
                <a:solidFill>
                  <a:schemeClr val="bg1"/>
                </a:solidFill>
              </a:rPr>
              <a:t>单次支付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稳定在</a:t>
            </a:r>
            <a:r>
              <a:rPr lang="en-US" altLang="zh-CN" dirty="0" err="1">
                <a:solidFill>
                  <a:schemeClr val="bg1"/>
                </a:solidFill>
              </a:rPr>
              <a:t>qps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8w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Rectangle 99"/>
          <p:cNvSpPr>
            <a:spLocks noChangeArrowheads="1"/>
          </p:cNvSpPr>
          <p:nvPr/>
        </p:nvSpPr>
        <p:spPr bwMode="auto">
          <a:xfrm>
            <a:off x="4733246" y="979231"/>
            <a:ext cx="4178982" cy="37305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商品中</a:t>
            </a:r>
            <a:r>
              <a:rPr lang="zh-CN" altLang="en-US" dirty="0" smtClean="0">
                <a:solidFill>
                  <a:schemeClr val="bg1"/>
                </a:solidFill>
              </a:rPr>
              <a:t>心：针</a:t>
            </a:r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56</a:t>
            </a:r>
            <a:r>
              <a:rPr lang="zh-CN" altLang="en-US" dirty="0">
                <a:solidFill>
                  <a:schemeClr val="bg1"/>
                </a:solidFill>
              </a:rPr>
              <a:t>个不同应用限</a:t>
            </a:r>
            <a:r>
              <a:rPr lang="zh-CN" altLang="en-US" dirty="0" smtClean="0">
                <a:solidFill>
                  <a:schemeClr val="bg1"/>
                </a:solidFill>
              </a:rPr>
              <a:t>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Rectangle 99"/>
          <p:cNvSpPr>
            <a:spLocks noChangeArrowheads="1"/>
          </p:cNvSpPr>
          <p:nvPr/>
        </p:nvSpPr>
        <p:spPr bwMode="auto">
          <a:xfrm>
            <a:off x="4722762" y="3073524"/>
            <a:ext cx="4189466" cy="37727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Buy </a:t>
            </a:r>
            <a:r>
              <a:rPr lang="zh-CN" altLang="en-US" dirty="0" smtClean="0">
                <a:solidFill>
                  <a:schemeClr val="bg1"/>
                </a:solidFill>
              </a:rPr>
              <a:t>整点秒杀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开关在双十一</a:t>
            </a:r>
            <a:endParaRPr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08893"/>
              </p:ext>
            </p:extLst>
          </p:nvPr>
        </p:nvGraphicFramePr>
        <p:xfrm>
          <a:off x="220479" y="1338567"/>
          <a:ext cx="8858689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椭圆 1"/>
          <p:cNvSpPr/>
          <p:nvPr/>
        </p:nvSpPr>
        <p:spPr>
          <a:xfrm>
            <a:off x="5148064" y="985292"/>
            <a:ext cx="864096" cy="72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 descr="\\MAGNUM\Projects\Microsoft\Cloud Power FY12\Design\ICONS_PNG\Devices.png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tretch>
            <a:fillRect/>
          </a:stretch>
        </p:blipFill>
        <p:spPr bwMode="auto">
          <a:xfrm>
            <a:off x="5220072" y="1057300"/>
            <a:ext cx="648072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156176" y="1057300"/>
            <a:ext cx="273630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双十</a:t>
            </a:r>
            <a:r>
              <a:rPr lang="zh-CN" altLang="en-US" dirty="0" smtClean="0"/>
              <a:t>一当天推送开关、配置项</a:t>
            </a:r>
            <a:r>
              <a:rPr lang="en-US" altLang="zh-CN" dirty="0" smtClean="0"/>
              <a:t>1658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3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限流简介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00270336"/>
              </p:ext>
            </p:extLst>
          </p:nvPr>
        </p:nvGraphicFramePr>
        <p:xfrm>
          <a:off x="395536" y="1294733"/>
          <a:ext cx="3456384" cy="382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995839" y="3854194"/>
            <a:ext cx="4334435" cy="573279"/>
            <a:chOff x="5626265" y="4406508"/>
            <a:chExt cx="5212721" cy="664857"/>
          </a:xfrm>
        </p:grpSpPr>
        <p:sp>
          <p:nvSpPr>
            <p:cNvPr id="22" name="Rectangle 84"/>
            <p:cNvSpPr/>
            <p:nvPr/>
          </p:nvSpPr>
          <p:spPr bwMode="auto">
            <a:xfrm>
              <a:off x="6823096" y="4406508"/>
              <a:ext cx="4015890" cy="6106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监控手法多样化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85"/>
            <p:cNvSpPr/>
            <p:nvPr/>
          </p:nvSpPr>
          <p:spPr bwMode="auto">
            <a:xfrm>
              <a:off x="5626265" y="4406508"/>
              <a:ext cx="1196831" cy="6106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24" name="Picture 8" descr="\\MAGNUM\Projects\Microsoft\Cloud Power FY12\Design\Icons\PNGs\Cross Platform.png"/>
            <p:cNvPicPr>
              <a:picLocks noChangeAspect="1" noChangeArrowheads="1"/>
            </p:cNvPicPr>
            <p:nvPr/>
          </p:nvPicPr>
          <p:blipFill>
            <a:blip r:embed="rId7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478" y="4410653"/>
              <a:ext cx="660711" cy="66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995839" y="3070031"/>
            <a:ext cx="4334435" cy="529313"/>
            <a:chOff x="5626265" y="3548311"/>
            <a:chExt cx="5212720" cy="614620"/>
          </a:xfrm>
        </p:grpSpPr>
        <p:sp>
          <p:nvSpPr>
            <p:cNvPr id="19" name="Rectangle 81"/>
            <p:cNvSpPr/>
            <p:nvPr/>
          </p:nvSpPr>
          <p:spPr bwMode="auto">
            <a:xfrm>
              <a:off x="6823095" y="3548311"/>
              <a:ext cx="4015890" cy="6146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r>
                <a:rPr lang="zh-CN" altLang="en-US" sz="1600" dirty="0">
                  <a:solidFill>
                    <a:srgbClr val="FFFFFF"/>
                  </a:solidFill>
                </a:rPr>
                <a:t>限流手段多样化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95"/>
            <p:cNvSpPr/>
            <p:nvPr/>
          </p:nvSpPr>
          <p:spPr bwMode="auto">
            <a:xfrm>
              <a:off x="5626265" y="3548311"/>
              <a:ext cx="1196830" cy="6146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black">
            <a:xfrm>
              <a:off x="5994853" y="3572235"/>
              <a:ext cx="548782" cy="548639"/>
            </a:xfrm>
            <a:custGeom>
              <a:avLst/>
              <a:gdLst>
                <a:gd name="T0" fmla="*/ 250968984 w 300"/>
                <a:gd name="T1" fmla="*/ 200670201 h 300"/>
                <a:gd name="T2" fmla="*/ 123810707 w 300"/>
                <a:gd name="T3" fmla="*/ 173913077 h 300"/>
                <a:gd name="T4" fmla="*/ 0 w 300"/>
                <a:gd name="T5" fmla="*/ 200670201 h 300"/>
                <a:gd name="T6" fmla="*/ 0 w 300"/>
                <a:gd name="T7" fmla="*/ 50167550 h 300"/>
                <a:gd name="T8" fmla="*/ 123810707 w 300"/>
                <a:gd name="T9" fmla="*/ 73579805 h 300"/>
                <a:gd name="T10" fmla="*/ 250968984 w 300"/>
                <a:gd name="T11" fmla="*/ 50167550 h 300"/>
                <a:gd name="T12" fmla="*/ 1003872278 w 300"/>
                <a:gd name="T13" fmla="*/ 50167550 h 300"/>
                <a:gd name="T14" fmla="*/ 876715830 w 300"/>
                <a:gd name="T15" fmla="*/ 73579805 h 300"/>
                <a:gd name="T16" fmla="*/ 752905123 w 300"/>
                <a:gd name="T17" fmla="*/ 50167550 h 300"/>
                <a:gd name="T18" fmla="*/ 752905123 w 300"/>
                <a:gd name="T19" fmla="*/ 200670201 h 300"/>
                <a:gd name="T20" fmla="*/ 876715830 w 300"/>
                <a:gd name="T21" fmla="*/ 173913077 h 300"/>
                <a:gd name="T22" fmla="*/ 1003872278 w 300"/>
                <a:gd name="T23" fmla="*/ 200670201 h 300"/>
                <a:gd name="T24" fmla="*/ 1003872278 w 300"/>
                <a:gd name="T25" fmla="*/ 50167550 h 300"/>
                <a:gd name="T26" fmla="*/ 578899156 w 300"/>
                <a:gd name="T27" fmla="*/ 0 h 300"/>
                <a:gd name="T28" fmla="*/ 428318863 w 300"/>
                <a:gd name="T29" fmla="*/ 0 h 300"/>
                <a:gd name="T30" fmla="*/ 451742708 w 300"/>
                <a:gd name="T31" fmla="*/ 123745526 h 300"/>
                <a:gd name="T32" fmla="*/ 428318863 w 300"/>
                <a:gd name="T33" fmla="*/ 250837751 h 300"/>
                <a:gd name="T34" fmla="*/ 578899156 w 300"/>
                <a:gd name="T35" fmla="*/ 250837751 h 300"/>
                <a:gd name="T36" fmla="*/ 552129570 w 300"/>
                <a:gd name="T37" fmla="*/ 123745526 h 300"/>
                <a:gd name="T38" fmla="*/ 127156448 w 300"/>
                <a:gd name="T39" fmla="*/ 752511424 h 300"/>
                <a:gd name="T40" fmla="*/ 127156448 w 300"/>
                <a:gd name="T41" fmla="*/ 1003349174 h 300"/>
                <a:gd name="T42" fmla="*/ 127156448 w 300"/>
                <a:gd name="T43" fmla="*/ 752511424 h 300"/>
                <a:gd name="T44" fmla="*/ 127156448 w 300"/>
                <a:gd name="T45" fmla="*/ 926426329 h 300"/>
                <a:gd name="T46" fmla="*/ 127156448 w 300"/>
                <a:gd name="T47" fmla="*/ 826091229 h 300"/>
                <a:gd name="T48" fmla="*/ 501936139 w 300"/>
                <a:gd name="T49" fmla="*/ 752511424 h 300"/>
                <a:gd name="T50" fmla="*/ 501936139 w 300"/>
                <a:gd name="T51" fmla="*/ 1003349174 h 300"/>
                <a:gd name="T52" fmla="*/ 501936139 w 300"/>
                <a:gd name="T53" fmla="*/ 752511424 h 300"/>
                <a:gd name="T54" fmla="*/ 501936139 w 300"/>
                <a:gd name="T55" fmla="*/ 926426329 h 300"/>
                <a:gd name="T56" fmla="*/ 501936139 w 300"/>
                <a:gd name="T57" fmla="*/ 826091229 h 300"/>
                <a:gd name="T58" fmla="*/ 880061571 w 300"/>
                <a:gd name="T59" fmla="*/ 752511424 h 300"/>
                <a:gd name="T60" fmla="*/ 880061571 w 300"/>
                <a:gd name="T61" fmla="*/ 1003349174 h 300"/>
                <a:gd name="T62" fmla="*/ 880061571 w 300"/>
                <a:gd name="T63" fmla="*/ 752511424 h 300"/>
                <a:gd name="T64" fmla="*/ 880061571 w 300"/>
                <a:gd name="T65" fmla="*/ 926426329 h 300"/>
                <a:gd name="T66" fmla="*/ 880061571 w 300"/>
                <a:gd name="T67" fmla="*/ 826091229 h 300"/>
                <a:gd name="T68" fmla="*/ 542090518 w 300"/>
                <a:gd name="T69" fmla="*/ 541808444 h 300"/>
                <a:gd name="T70" fmla="*/ 859983467 w 300"/>
                <a:gd name="T71" fmla="*/ 581943216 h 300"/>
                <a:gd name="T72" fmla="*/ 900139676 w 300"/>
                <a:gd name="T73" fmla="*/ 692311095 h 300"/>
                <a:gd name="T74" fmla="*/ 542090518 w 300"/>
                <a:gd name="T75" fmla="*/ 541808444 h 300"/>
                <a:gd name="T76" fmla="*/ 200773724 w 300"/>
                <a:gd name="T77" fmla="*/ 555186092 h 300"/>
                <a:gd name="T78" fmla="*/ 461781760 w 300"/>
                <a:gd name="T79" fmla="*/ 581943216 h 300"/>
                <a:gd name="T80" fmla="*/ 217506087 w 300"/>
                <a:gd name="T81" fmla="*/ 541808444 h 300"/>
                <a:gd name="T82" fmla="*/ 30115327 w 300"/>
                <a:gd name="T83" fmla="*/ 351172851 h 300"/>
                <a:gd name="T84" fmla="*/ 107080173 w 300"/>
                <a:gd name="T85" fmla="*/ 558530961 h 300"/>
                <a:gd name="T86" fmla="*/ 147234552 w 300"/>
                <a:gd name="T87" fmla="*/ 494985763 h 300"/>
                <a:gd name="T88" fmla="*/ 220851828 w 300"/>
                <a:gd name="T89" fmla="*/ 351172851 h 300"/>
                <a:gd name="T90" fmla="*/ 719442226 w 300"/>
                <a:gd name="T91" fmla="*/ 284282784 h 300"/>
                <a:gd name="T92" fmla="*/ 772981398 w 300"/>
                <a:gd name="T93" fmla="*/ 337793375 h 300"/>
                <a:gd name="T94" fmla="*/ 542090518 w 300"/>
                <a:gd name="T95" fmla="*/ 498330632 h 300"/>
                <a:gd name="T96" fmla="*/ 853291985 w 300"/>
                <a:gd name="T97" fmla="*/ 418062918 h 300"/>
                <a:gd name="T98" fmla="*/ 719442226 w 300"/>
                <a:gd name="T99" fmla="*/ 284282784 h 300"/>
                <a:gd name="T100" fmla="*/ 157273604 w 300"/>
                <a:gd name="T101" fmla="*/ 511708280 h 300"/>
                <a:gd name="T102" fmla="*/ 117119225 w 300"/>
                <a:gd name="T103" fmla="*/ 581943216 h 300"/>
                <a:gd name="T104" fmla="*/ 147234552 w 300"/>
                <a:gd name="T105" fmla="*/ 692311095 h 300"/>
                <a:gd name="T106" fmla="*/ 184043190 w 300"/>
                <a:gd name="T107" fmla="*/ 541808444 h 300"/>
                <a:gd name="T108" fmla="*/ 368086380 w 300"/>
                <a:gd name="T109" fmla="*/ 505018542 h 300"/>
                <a:gd name="T110" fmla="*/ 461781760 w 300"/>
                <a:gd name="T111" fmla="*/ 464885599 h 300"/>
                <a:gd name="T112" fmla="*/ 598977260 w 300"/>
                <a:gd name="T113" fmla="*/ 351172851 h 300"/>
                <a:gd name="T114" fmla="*/ 408240759 w 300"/>
                <a:gd name="T115" fmla="*/ 351172851 h 300"/>
                <a:gd name="T116" fmla="*/ 481858035 w 300"/>
                <a:gd name="T117" fmla="*/ 692311095 h 300"/>
                <a:gd name="T118" fmla="*/ 522014243 w 300"/>
                <a:gd name="T119" fmla="*/ 351172851 h 3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0" h="300">
                  <a:moveTo>
                    <a:pt x="52" y="37"/>
                  </a:moveTo>
                  <a:cubicBezTo>
                    <a:pt x="75" y="60"/>
                    <a:pt x="75" y="60"/>
                    <a:pt x="75" y="6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5" y="15"/>
                    <a:pt x="75" y="15"/>
                    <a:pt x="75" y="15"/>
                  </a:cubicBezTo>
                  <a:lnTo>
                    <a:pt x="52" y="37"/>
                  </a:lnTo>
                  <a:close/>
                  <a:moveTo>
                    <a:pt x="300" y="15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85" y="75"/>
                    <a:pt x="285" y="75"/>
                    <a:pt x="285" y="75"/>
                  </a:cubicBezTo>
                  <a:cubicBezTo>
                    <a:pt x="300" y="60"/>
                    <a:pt x="300" y="60"/>
                    <a:pt x="300" y="60"/>
                  </a:cubicBezTo>
                  <a:cubicBezTo>
                    <a:pt x="277" y="37"/>
                    <a:pt x="277" y="37"/>
                    <a:pt x="277" y="37"/>
                  </a:cubicBezTo>
                  <a:lnTo>
                    <a:pt x="300" y="15"/>
                  </a:lnTo>
                  <a:close/>
                  <a:moveTo>
                    <a:pt x="188" y="15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88" y="60"/>
                    <a:pt x="188" y="60"/>
                    <a:pt x="188" y="60"/>
                  </a:cubicBezTo>
                  <a:cubicBezTo>
                    <a:pt x="165" y="37"/>
                    <a:pt x="165" y="37"/>
                    <a:pt x="165" y="37"/>
                  </a:cubicBezTo>
                  <a:lnTo>
                    <a:pt x="188" y="15"/>
                  </a:lnTo>
                  <a:close/>
                  <a:moveTo>
                    <a:pt x="38" y="225"/>
                  </a:moveTo>
                  <a:cubicBezTo>
                    <a:pt x="17" y="225"/>
                    <a:pt x="0" y="242"/>
                    <a:pt x="0" y="262"/>
                  </a:cubicBezTo>
                  <a:cubicBezTo>
                    <a:pt x="0" y="283"/>
                    <a:pt x="17" y="300"/>
                    <a:pt x="38" y="300"/>
                  </a:cubicBezTo>
                  <a:cubicBezTo>
                    <a:pt x="58" y="300"/>
                    <a:pt x="75" y="283"/>
                    <a:pt x="75" y="262"/>
                  </a:cubicBezTo>
                  <a:cubicBezTo>
                    <a:pt x="75" y="242"/>
                    <a:pt x="58" y="225"/>
                    <a:pt x="38" y="225"/>
                  </a:cubicBezTo>
                  <a:close/>
                  <a:moveTo>
                    <a:pt x="53" y="262"/>
                  </a:moveTo>
                  <a:cubicBezTo>
                    <a:pt x="53" y="271"/>
                    <a:pt x="46" y="277"/>
                    <a:pt x="38" y="277"/>
                  </a:cubicBezTo>
                  <a:cubicBezTo>
                    <a:pt x="29" y="277"/>
                    <a:pt x="23" y="271"/>
                    <a:pt x="23" y="262"/>
                  </a:cubicBezTo>
                  <a:cubicBezTo>
                    <a:pt x="23" y="254"/>
                    <a:pt x="29" y="247"/>
                    <a:pt x="38" y="247"/>
                  </a:cubicBezTo>
                  <a:cubicBezTo>
                    <a:pt x="46" y="247"/>
                    <a:pt x="53" y="254"/>
                    <a:pt x="53" y="262"/>
                  </a:cubicBezTo>
                  <a:close/>
                  <a:moveTo>
                    <a:pt x="150" y="225"/>
                  </a:moveTo>
                  <a:cubicBezTo>
                    <a:pt x="129" y="225"/>
                    <a:pt x="113" y="242"/>
                    <a:pt x="113" y="262"/>
                  </a:cubicBezTo>
                  <a:cubicBezTo>
                    <a:pt x="113" y="283"/>
                    <a:pt x="129" y="300"/>
                    <a:pt x="150" y="300"/>
                  </a:cubicBezTo>
                  <a:cubicBezTo>
                    <a:pt x="171" y="300"/>
                    <a:pt x="188" y="283"/>
                    <a:pt x="188" y="262"/>
                  </a:cubicBezTo>
                  <a:cubicBezTo>
                    <a:pt x="188" y="242"/>
                    <a:pt x="171" y="225"/>
                    <a:pt x="150" y="225"/>
                  </a:cubicBezTo>
                  <a:close/>
                  <a:moveTo>
                    <a:pt x="165" y="262"/>
                  </a:moveTo>
                  <a:cubicBezTo>
                    <a:pt x="165" y="271"/>
                    <a:pt x="158" y="277"/>
                    <a:pt x="150" y="277"/>
                  </a:cubicBezTo>
                  <a:cubicBezTo>
                    <a:pt x="142" y="277"/>
                    <a:pt x="135" y="271"/>
                    <a:pt x="135" y="262"/>
                  </a:cubicBezTo>
                  <a:cubicBezTo>
                    <a:pt x="135" y="254"/>
                    <a:pt x="142" y="247"/>
                    <a:pt x="150" y="247"/>
                  </a:cubicBezTo>
                  <a:cubicBezTo>
                    <a:pt x="158" y="247"/>
                    <a:pt x="165" y="254"/>
                    <a:pt x="165" y="262"/>
                  </a:cubicBezTo>
                  <a:close/>
                  <a:moveTo>
                    <a:pt x="263" y="225"/>
                  </a:moveTo>
                  <a:cubicBezTo>
                    <a:pt x="242" y="225"/>
                    <a:pt x="225" y="242"/>
                    <a:pt x="225" y="262"/>
                  </a:cubicBezTo>
                  <a:cubicBezTo>
                    <a:pt x="225" y="283"/>
                    <a:pt x="242" y="300"/>
                    <a:pt x="263" y="300"/>
                  </a:cubicBezTo>
                  <a:cubicBezTo>
                    <a:pt x="283" y="300"/>
                    <a:pt x="300" y="283"/>
                    <a:pt x="300" y="262"/>
                  </a:cubicBezTo>
                  <a:cubicBezTo>
                    <a:pt x="300" y="242"/>
                    <a:pt x="283" y="225"/>
                    <a:pt x="263" y="225"/>
                  </a:cubicBezTo>
                  <a:close/>
                  <a:moveTo>
                    <a:pt x="278" y="262"/>
                  </a:moveTo>
                  <a:cubicBezTo>
                    <a:pt x="278" y="271"/>
                    <a:pt x="271" y="277"/>
                    <a:pt x="263" y="277"/>
                  </a:cubicBezTo>
                  <a:cubicBezTo>
                    <a:pt x="254" y="277"/>
                    <a:pt x="248" y="271"/>
                    <a:pt x="248" y="262"/>
                  </a:cubicBezTo>
                  <a:cubicBezTo>
                    <a:pt x="248" y="254"/>
                    <a:pt x="254" y="247"/>
                    <a:pt x="263" y="247"/>
                  </a:cubicBezTo>
                  <a:cubicBezTo>
                    <a:pt x="271" y="247"/>
                    <a:pt x="278" y="254"/>
                    <a:pt x="278" y="262"/>
                  </a:cubicBezTo>
                  <a:close/>
                  <a:moveTo>
                    <a:pt x="162" y="162"/>
                  </a:moveTo>
                  <a:cubicBezTo>
                    <a:pt x="162" y="174"/>
                    <a:pt x="162" y="174"/>
                    <a:pt x="162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57" y="207"/>
                    <a:pt x="257" y="207"/>
                    <a:pt x="257" y="207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69" y="162"/>
                    <a:pt x="269" y="162"/>
                    <a:pt x="269" y="162"/>
                  </a:cubicBezTo>
                  <a:lnTo>
                    <a:pt x="162" y="162"/>
                  </a:lnTo>
                  <a:close/>
                  <a:moveTo>
                    <a:pt x="65" y="162"/>
                  </a:moveTo>
                  <a:cubicBezTo>
                    <a:pt x="63" y="163"/>
                    <a:pt x="62" y="164"/>
                    <a:pt x="60" y="166"/>
                  </a:cubicBezTo>
                  <a:cubicBezTo>
                    <a:pt x="58" y="168"/>
                    <a:pt x="56" y="171"/>
                    <a:pt x="55" y="174"/>
                  </a:cubicBezTo>
                  <a:cubicBezTo>
                    <a:pt x="138" y="174"/>
                    <a:pt x="138" y="174"/>
                    <a:pt x="138" y="174"/>
                  </a:cubicBezTo>
                  <a:cubicBezTo>
                    <a:pt x="138" y="162"/>
                    <a:pt x="138" y="162"/>
                    <a:pt x="138" y="162"/>
                  </a:cubicBezTo>
                  <a:lnTo>
                    <a:pt x="65" y="162"/>
                  </a:lnTo>
                  <a:close/>
                  <a:moveTo>
                    <a:pt x="38" y="76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4" y="160"/>
                    <a:pt x="38" y="154"/>
                    <a:pt x="43" y="149"/>
                  </a:cubicBezTo>
                  <a:cubicBezTo>
                    <a:pt x="43" y="149"/>
                    <a:pt x="43" y="148"/>
                    <a:pt x="44" y="148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66" y="105"/>
                    <a:pt x="66" y="105"/>
                    <a:pt x="66" y="105"/>
                  </a:cubicBezTo>
                  <a:lnTo>
                    <a:pt x="38" y="76"/>
                  </a:lnTo>
                  <a:close/>
                  <a:moveTo>
                    <a:pt x="215" y="85"/>
                  </a:moveTo>
                  <a:cubicBezTo>
                    <a:pt x="235" y="105"/>
                    <a:pt x="235" y="105"/>
                    <a:pt x="235" y="105"/>
                  </a:cubicBezTo>
                  <a:cubicBezTo>
                    <a:pt x="231" y="101"/>
                    <a:pt x="231" y="101"/>
                    <a:pt x="231" y="101"/>
                  </a:cubicBezTo>
                  <a:cubicBezTo>
                    <a:pt x="208" y="123"/>
                    <a:pt x="185" y="133"/>
                    <a:pt x="162" y="137"/>
                  </a:cubicBezTo>
                  <a:cubicBezTo>
                    <a:pt x="162" y="149"/>
                    <a:pt x="162" y="149"/>
                    <a:pt x="162" y="149"/>
                  </a:cubicBezTo>
                  <a:cubicBezTo>
                    <a:pt x="187" y="145"/>
                    <a:pt x="214" y="135"/>
                    <a:pt x="239" y="109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5" y="85"/>
                    <a:pt x="255" y="85"/>
                    <a:pt x="255" y="85"/>
                  </a:cubicBezTo>
                  <a:lnTo>
                    <a:pt x="215" y="85"/>
                  </a:lnTo>
                  <a:close/>
                  <a:moveTo>
                    <a:pt x="111" y="139"/>
                  </a:moveTo>
                  <a:cubicBezTo>
                    <a:pt x="85" y="139"/>
                    <a:pt x="62" y="138"/>
                    <a:pt x="47" y="153"/>
                  </a:cubicBezTo>
                  <a:cubicBezTo>
                    <a:pt x="46" y="154"/>
                    <a:pt x="45" y="156"/>
                    <a:pt x="44" y="157"/>
                  </a:cubicBezTo>
                  <a:cubicBezTo>
                    <a:pt x="40" y="162"/>
                    <a:pt x="37" y="167"/>
                    <a:pt x="35" y="174"/>
                  </a:cubicBezTo>
                  <a:cubicBezTo>
                    <a:pt x="33" y="183"/>
                    <a:pt x="32" y="194"/>
                    <a:pt x="32" y="207"/>
                  </a:cubicBezTo>
                  <a:cubicBezTo>
                    <a:pt x="44" y="207"/>
                    <a:pt x="44" y="207"/>
                    <a:pt x="44" y="207"/>
                  </a:cubicBezTo>
                  <a:cubicBezTo>
                    <a:pt x="44" y="193"/>
                    <a:pt x="45" y="182"/>
                    <a:pt x="48" y="174"/>
                  </a:cubicBezTo>
                  <a:cubicBezTo>
                    <a:pt x="50" y="169"/>
                    <a:pt x="52" y="165"/>
                    <a:pt x="55" y="162"/>
                  </a:cubicBezTo>
                  <a:cubicBezTo>
                    <a:pt x="56" y="162"/>
                    <a:pt x="56" y="162"/>
                    <a:pt x="56" y="161"/>
                  </a:cubicBezTo>
                  <a:cubicBezTo>
                    <a:pt x="67" y="150"/>
                    <a:pt x="86" y="151"/>
                    <a:pt x="110" y="151"/>
                  </a:cubicBezTo>
                  <a:cubicBezTo>
                    <a:pt x="119" y="151"/>
                    <a:pt x="128" y="152"/>
                    <a:pt x="138" y="151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28" y="140"/>
                    <a:pt x="119" y="139"/>
                    <a:pt x="111" y="139"/>
                  </a:cubicBezTo>
                  <a:close/>
                  <a:moveTo>
                    <a:pt x="179" y="105"/>
                  </a:moveTo>
                  <a:cubicBezTo>
                    <a:pt x="150" y="76"/>
                    <a:pt x="150" y="76"/>
                    <a:pt x="150" y="76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207"/>
                    <a:pt x="144" y="207"/>
                    <a:pt x="144" y="207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6" y="105"/>
                    <a:pt x="156" y="105"/>
                    <a:pt x="156" y="105"/>
                  </a:cubicBezTo>
                  <a:lnTo>
                    <a:pt x="179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305" tIns="41153" rIns="82305" bIns="41153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995839" y="2290633"/>
            <a:ext cx="4344526" cy="525209"/>
            <a:chOff x="5626265" y="2797861"/>
            <a:chExt cx="5212720" cy="610696"/>
          </a:xfrm>
        </p:grpSpPr>
        <p:sp>
          <p:nvSpPr>
            <p:cNvPr id="17" name="Rectangle 79"/>
            <p:cNvSpPr/>
            <p:nvPr/>
          </p:nvSpPr>
          <p:spPr bwMode="auto">
            <a:xfrm>
              <a:off x="6823095" y="2797861"/>
              <a:ext cx="4015890" cy="6106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r>
                <a:rPr lang="zh-CN" altLang="en-US" sz="1600" dirty="0">
                  <a:solidFill>
                    <a:srgbClr val="FFFFFF"/>
                  </a:solidFill>
                </a:rPr>
                <a:t>对应用入侵少，接入成本低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06"/>
            <p:cNvSpPr/>
            <p:nvPr/>
          </p:nvSpPr>
          <p:spPr bwMode="auto">
            <a:xfrm>
              <a:off x="5626265" y="2797861"/>
              <a:ext cx="1196830" cy="6106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3995839" y="1346133"/>
            <a:ext cx="4344526" cy="667453"/>
            <a:chOff x="5626265" y="2001449"/>
            <a:chExt cx="5212720" cy="773996"/>
          </a:xfrm>
        </p:grpSpPr>
        <p:sp>
          <p:nvSpPr>
            <p:cNvPr id="14" name="Rectangle 4"/>
            <p:cNvSpPr/>
            <p:nvPr/>
          </p:nvSpPr>
          <p:spPr bwMode="auto">
            <a:xfrm>
              <a:off x="6823095" y="2063305"/>
              <a:ext cx="4015890" cy="6106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r>
                <a:rPr lang="zh-CN" altLang="en-US" sz="1600" dirty="0">
                  <a:solidFill>
                    <a:srgbClr val="FFFFFF"/>
                  </a:solidFill>
                </a:rPr>
                <a:t>监控算法平滑，消除毛刺现象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87"/>
            <p:cNvSpPr/>
            <p:nvPr/>
          </p:nvSpPr>
          <p:spPr bwMode="auto">
            <a:xfrm>
              <a:off x="5626265" y="2063305"/>
              <a:ext cx="1196830" cy="6106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16" name="Picture 2" descr="C:\Users\mitchellg\Desktop\Automated_2.png"/>
            <p:cNvPicPr>
              <a:picLocks noChangeAspect="1" noChangeArrowheads="1"/>
            </p:cNvPicPr>
            <p:nvPr/>
          </p:nvPicPr>
          <p:blipFill>
            <a:blip r:embed="rId8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669" y="2001449"/>
              <a:ext cx="773996" cy="77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Freeform 25"/>
          <p:cNvSpPr>
            <a:spLocks noEditPoints="1"/>
          </p:cNvSpPr>
          <p:nvPr/>
        </p:nvSpPr>
        <p:spPr bwMode="black">
          <a:xfrm>
            <a:off x="4279849" y="2345720"/>
            <a:ext cx="449042" cy="414424"/>
          </a:xfrm>
          <a:custGeom>
            <a:avLst/>
            <a:gdLst>
              <a:gd name="T0" fmla="*/ 1062708060 w 300"/>
              <a:gd name="T1" fmla="*/ 714191125 h 255"/>
              <a:gd name="T2" fmla="*/ 1020199361 w 300"/>
              <a:gd name="T3" fmla="*/ 746170002 h 255"/>
              <a:gd name="T4" fmla="*/ 1009572657 w 300"/>
              <a:gd name="T5" fmla="*/ 760383464 h 255"/>
              <a:gd name="T6" fmla="*/ 942267060 w 300"/>
              <a:gd name="T7" fmla="*/ 817235428 h 255"/>
              <a:gd name="T8" fmla="*/ 811201239 w 300"/>
              <a:gd name="T9" fmla="*/ 870531668 h 255"/>
              <a:gd name="T10" fmla="*/ 598659627 w 300"/>
              <a:gd name="T11" fmla="*/ 898958594 h 255"/>
              <a:gd name="T12" fmla="*/ 166491306 w 300"/>
              <a:gd name="T13" fmla="*/ 820787379 h 255"/>
              <a:gd name="T14" fmla="*/ 166491306 w 300"/>
              <a:gd name="T15" fmla="*/ 660894885 h 255"/>
              <a:gd name="T16" fmla="*/ 315270811 w 300"/>
              <a:gd name="T17" fmla="*/ 596937133 h 255"/>
              <a:gd name="T18" fmla="*/ 460506826 w 300"/>
              <a:gd name="T19" fmla="*/ 607596758 h 255"/>
              <a:gd name="T20" fmla="*/ 577404336 w 300"/>
              <a:gd name="T21" fmla="*/ 618256384 h 255"/>
              <a:gd name="T22" fmla="*/ 701386943 w 300"/>
              <a:gd name="T23" fmla="*/ 600489084 h 255"/>
              <a:gd name="T24" fmla="*/ 775777637 w 300"/>
              <a:gd name="T25" fmla="*/ 646681423 h 255"/>
              <a:gd name="T26" fmla="*/ 712013647 w 300"/>
              <a:gd name="T27" fmla="*/ 692871875 h 255"/>
              <a:gd name="T28" fmla="*/ 616371428 w 300"/>
              <a:gd name="T29" fmla="*/ 689319924 h 255"/>
              <a:gd name="T30" fmla="*/ 510100622 w 300"/>
              <a:gd name="T31" fmla="*/ 717744963 h 255"/>
              <a:gd name="T32" fmla="*/ 626998132 w 300"/>
              <a:gd name="T33" fmla="*/ 771043089 h 255"/>
              <a:gd name="T34" fmla="*/ 789945948 w 300"/>
              <a:gd name="T35" fmla="*/ 774596927 h 255"/>
              <a:gd name="T36" fmla="*/ 903301851 w 300"/>
              <a:gd name="T37" fmla="*/ 742618051 h 255"/>
              <a:gd name="T38" fmla="*/ 1016657754 w 300"/>
              <a:gd name="T39" fmla="*/ 685766087 h 255"/>
              <a:gd name="T40" fmla="*/ 1062708060 w 300"/>
              <a:gd name="T41" fmla="*/ 714191125 h 255"/>
              <a:gd name="T42" fmla="*/ 120441000 w 300"/>
              <a:gd name="T43" fmla="*/ 614702546 h 255"/>
              <a:gd name="T44" fmla="*/ 0 w 300"/>
              <a:gd name="T45" fmla="*/ 614702546 h 255"/>
              <a:gd name="T46" fmla="*/ 0 w 300"/>
              <a:gd name="T47" fmla="*/ 852766255 h 255"/>
              <a:gd name="T48" fmla="*/ 120441000 w 300"/>
              <a:gd name="T49" fmla="*/ 852766255 h 255"/>
              <a:gd name="T50" fmla="*/ 138152801 w 300"/>
              <a:gd name="T51" fmla="*/ 835000841 h 255"/>
              <a:gd name="T52" fmla="*/ 138152801 w 300"/>
              <a:gd name="T53" fmla="*/ 628916009 h 255"/>
              <a:gd name="T54" fmla="*/ 120441000 w 300"/>
              <a:gd name="T55" fmla="*/ 614702546 h 255"/>
              <a:gd name="T56" fmla="*/ 871419856 w 300"/>
              <a:gd name="T57" fmla="*/ 85277003 h 255"/>
              <a:gd name="T58" fmla="*/ 871419856 w 300"/>
              <a:gd name="T59" fmla="*/ 522319756 h 255"/>
              <a:gd name="T60" fmla="*/ 435709928 w 300"/>
              <a:gd name="T61" fmla="*/ 522319756 h 255"/>
              <a:gd name="T62" fmla="*/ 435709928 w 300"/>
              <a:gd name="T63" fmla="*/ 433488916 h 255"/>
              <a:gd name="T64" fmla="*/ 350694413 w 300"/>
              <a:gd name="T65" fmla="*/ 433488916 h 255"/>
              <a:gd name="T66" fmla="*/ 350694413 w 300"/>
              <a:gd name="T67" fmla="*/ 0 h 255"/>
              <a:gd name="T68" fmla="*/ 782860851 w 300"/>
              <a:gd name="T69" fmla="*/ 0 h 255"/>
              <a:gd name="T70" fmla="*/ 782860851 w 300"/>
              <a:gd name="T71" fmla="*/ 85277003 h 255"/>
              <a:gd name="T72" fmla="*/ 871419856 w 300"/>
              <a:gd name="T73" fmla="*/ 85277003 h 255"/>
              <a:gd name="T74" fmla="*/ 435709928 w 300"/>
              <a:gd name="T75" fmla="*/ 412169665 h 255"/>
              <a:gd name="T76" fmla="*/ 435709928 w 300"/>
              <a:gd name="T77" fmla="*/ 85277003 h 255"/>
              <a:gd name="T78" fmla="*/ 761607443 w 300"/>
              <a:gd name="T79" fmla="*/ 85277003 h 255"/>
              <a:gd name="T80" fmla="*/ 761607443 w 300"/>
              <a:gd name="T81" fmla="*/ 21319251 h 255"/>
              <a:gd name="T82" fmla="*/ 371947821 w 300"/>
              <a:gd name="T83" fmla="*/ 21319251 h 255"/>
              <a:gd name="T84" fmla="*/ 371947821 w 300"/>
              <a:gd name="T85" fmla="*/ 412169665 h 255"/>
              <a:gd name="T86" fmla="*/ 435709928 w 300"/>
              <a:gd name="T87" fmla="*/ 412169665 h 255"/>
              <a:gd name="T88" fmla="*/ 793489438 w 300"/>
              <a:gd name="T89" fmla="*/ 302021461 h 255"/>
              <a:gd name="T90" fmla="*/ 648251540 w 300"/>
              <a:gd name="T91" fmla="*/ 198979044 h 255"/>
              <a:gd name="T92" fmla="*/ 648251540 w 300"/>
              <a:gd name="T93" fmla="*/ 270042585 h 255"/>
              <a:gd name="T94" fmla="*/ 513642229 w 300"/>
              <a:gd name="T95" fmla="*/ 270042585 h 255"/>
              <a:gd name="T96" fmla="*/ 513642229 w 300"/>
              <a:gd name="T97" fmla="*/ 334000337 h 255"/>
              <a:gd name="T98" fmla="*/ 648251540 w 300"/>
              <a:gd name="T99" fmla="*/ 334000337 h 255"/>
              <a:gd name="T100" fmla="*/ 648251540 w 300"/>
              <a:gd name="T101" fmla="*/ 408617714 h 255"/>
              <a:gd name="T102" fmla="*/ 793489438 w 300"/>
              <a:gd name="T103" fmla="*/ 302021461 h 25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00" h="255">
                <a:moveTo>
                  <a:pt x="300" y="201"/>
                </a:moveTo>
                <a:cubicBezTo>
                  <a:pt x="300" y="201"/>
                  <a:pt x="299" y="202"/>
                  <a:pt x="288" y="210"/>
                </a:cubicBezTo>
                <a:cubicBezTo>
                  <a:pt x="288" y="210"/>
                  <a:pt x="286" y="214"/>
                  <a:pt x="285" y="214"/>
                </a:cubicBezTo>
                <a:cubicBezTo>
                  <a:pt x="280" y="218"/>
                  <a:pt x="275" y="223"/>
                  <a:pt x="266" y="230"/>
                </a:cubicBezTo>
                <a:cubicBezTo>
                  <a:pt x="257" y="231"/>
                  <a:pt x="238" y="240"/>
                  <a:pt x="229" y="245"/>
                </a:cubicBezTo>
                <a:cubicBezTo>
                  <a:pt x="212" y="244"/>
                  <a:pt x="187" y="248"/>
                  <a:pt x="169" y="253"/>
                </a:cubicBezTo>
                <a:cubicBezTo>
                  <a:pt x="143" y="249"/>
                  <a:pt x="140" y="255"/>
                  <a:pt x="47" y="231"/>
                </a:cubicBezTo>
                <a:cubicBezTo>
                  <a:pt x="47" y="231"/>
                  <a:pt x="47" y="194"/>
                  <a:pt x="47" y="186"/>
                </a:cubicBezTo>
                <a:cubicBezTo>
                  <a:pt x="64" y="182"/>
                  <a:pt x="69" y="171"/>
                  <a:pt x="89" y="168"/>
                </a:cubicBezTo>
                <a:cubicBezTo>
                  <a:pt x="103" y="166"/>
                  <a:pt x="116" y="167"/>
                  <a:pt x="130" y="171"/>
                </a:cubicBezTo>
                <a:cubicBezTo>
                  <a:pt x="139" y="174"/>
                  <a:pt x="148" y="176"/>
                  <a:pt x="163" y="174"/>
                </a:cubicBezTo>
                <a:cubicBezTo>
                  <a:pt x="176" y="173"/>
                  <a:pt x="181" y="169"/>
                  <a:pt x="198" y="169"/>
                </a:cubicBezTo>
                <a:cubicBezTo>
                  <a:pt x="209" y="169"/>
                  <a:pt x="220" y="176"/>
                  <a:pt x="219" y="182"/>
                </a:cubicBezTo>
                <a:cubicBezTo>
                  <a:pt x="219" y="188"/>
                  <a:pt x="208" y="194"/>
                  <a:pt x="201" y="195"/>
                </a:cubicBezTo>
                <a:cubicBezTo>
                  <a:pt x="185" y="195"/>
                  <a:pt x="189" y="194"/>
                  <a:pt x="174" y="194"/>
                </a:cubicBezTo>
                <a:cubicBezTo>
                  <a:pt x="156" y="194"/>
                  <a:pt x="155" y="197"/>
                  <a:pt x="144" y="202"/>
                </a:cubicBezTo>
                <a:cubicBezTo>
                  <a:pt x="155" y="205"/>
                  <a:pt x="162" y="209"/>
                  <a:pt x="177" y="217"/>
                </a:cubicBezTo>
                <a:cubicBezTo>
                  <a:pt x="193" y="215"/>
                  <a:pt x="209" y="217"/>
                  <a:pt x="223" y="218"/>
                </a:cubicBezTo>
                <a:cubicBezTo>
                  <a:pt x="235" y="215"/>
                  <a:pt x="241" y="210"/>
                  <a:pt x="255" y="209"/>
                </a:cubicBezTo>
                <a:cubicBezTo>
                  <a:pt x="264" y="202"/>
                  <a:pt x="276" y="191"/>
                  <a:pt x="287" y="193"/>
                </a:cubicBezTo>
                <a:cubicBezTo>
                  <a:pt x="293" y="194"/>
                  <a:pt x="300" y="201"/>
                  <a:pt x="300" y="201"/>
                </a:cubicBezTo>
                <a:close/>
                <a:moveTo>
                  <a:pt x="34" y="173"/>
                </a:moveTo>
                <a:cubicBezTo>
                  <a:pt x="0" y="173"/>
                  <a:pt x="0" y="173"/>
                  <a:pt x="0" y="173"/>
                </a:cubicBezTo>
                <a:cubicBezTo>
                  <a:pt x="0" y="240"/>
                  <a:pt x="0" y="240"/>
                  <a:pt x="0" y="240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37" y="240"/>
                  <a:pt x="39" y="238"/>
                  <a:pt x="39" y="235"/>
                </a:cubicBezTo>
                <a:cubicBezTo>
                  <a:pt x="39" y="177"/>
                  <a:pt x="39" y="177"/>
                  <a:pt x="39" y="177"/>
                </a:cubicBezTo>
                <a:cubicBezTo>
                  <a:pt x="39" y="175"/>
                  <a:pt x="37" y="173"/>
                  <a:pt x="34" y="173"/>
                </a:cubicBezTo>
                <a:close/>
                <a:moveTo>
                  <a:pt x="246" y="24"/>
                </a:moveTo>
                <a:cubicBezTo>
                  <a:pt x="246" y="147"/>
                  <a:pt x="246" y="147"/>
                  <a:pt x="246" y="147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23" y="122"/>
                  <a:pt x="123" y="122"/>
                  <a:pt x="123" y="12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0"/>
                  <a:pt x="99" y="0"/>
                  <a:pt x="99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24"/>
                  <a:pt x="221" y="24"/>
                  <a:pt x="221" y="24"/>
                </a:cubicBezTo>
                <a:lnTo>
                  <a:pt x="246" y="24"/>
                </a:lnTo>
                <a:close/>
                <a:moveTo>
                  <a:pt x="123" y="116"/>
                </a:moveTo>
                <a:cubicBezTo>
                  <a:pt x="123" y="24"/>
                  <a:pt x="123" y="24"/>
                  <a:pt x="123" y="24"/>
                </a:cubicBezTo>
                <a:cubicBezTo>
                  <a:pt x="215" y="24"/>
                  <a:pt x="215" y="24"/>
                  <a:pt x="215" y="24"/>
                </a:cubicBezTo>
                <a:cubicBezTo>
                  <a:pt x="215" y="6"/>
                  <a:pt x="215" y="6"/>
                  <a:pt x="215" y="6"/>
                </a:cubicBezTo>
                <a:cubicBezTo>
                  <a:pt x="105" y="6"/>
                  <a:pt x="105" y="6"/>
                  <a:pt x="105" y="6"/>
                </a:cubicBezTo>
                <a:cubicBezTo>
                  <a:pt x="105" y="116"/>
                  <a:pt x="105" y="116"/>
                  <a:pt x="105" y="116"/>
                </a:cubicBezTo>
                <a:lnTo>
                  <a:pt x="123" y="116"/>
                </a:lnTo>
                <a:close/>
                <a:moveTo>
                  <a:pt x="224" y="85"/>
                </a:moveTo>
                <a:cubicBezTo>
                  <a:pt x="183" y="56"/>
                  <a:pt x="183" y="56"/>
                  <a:pt x="183" y="56"/>
                </a:cubicBezTo>
                <a:cubicBezTo>
                  <a:pt x="183" y="76"/>
                  <a:pt x="183" y="76"/>
                  <a:pt x="183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83" y="94"/>
                  <a:pt x="183" y="94"/>
                  <a:pt x="183" y="94"/>
                </a:cubicBezTo>
                <a:cubicBezTo>
                  <a:pt x="183" y="115"/>
                  <a:pt x="183" y="115"/>
                  <a:pt x="183" y="115"/>
                </a:cubicBezTo>
                <a:lnTo>
                  <a:pt x="224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305" tIns="41153" rIns="82305" bIns="41153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995839" y="4635178"/>
            <a:ext cx="4336485" cy="526578"/>
            <a:chOff x="5626265" y="4406508"/>
            <a:chExt cx="5212721" cy="610696"/>
          </a:xfrm>
        </p:grpSpPr>
        <p:sp>
          <p:nvSpPr>
            <p:cNvPr id="12" name="Rectangle 84"/>
            <p:cNvSpPr/>
            <p:nvPr/>
          </p:nvSpPr>
          <p:spPr bwMode="auto">
            <a:xfrm>
              <a:off x="6823096" y="4406508"/>
              <a:ext cx="4015890" cy="6106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自动降级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85"/>
            <p:cNvSpPr/>
            <p:nvPr/>
          </p:nvSpPr>
          <p:spPr bwMode="auto">
            <a:xfrm>
              <a:off x="5626265" y="4406508"/>
              <a:ext cx="1196831" cy="6106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1871" tIns="121871" rIns="121871" bIns="121871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>
                <a:spcAft>
                  <a:spcPts val="80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Freeform 15"/>
          <p:cNvSpPr>
            <a:spLocks noEditPoints="1"/>
          </p:cNvSpPr>
          <p:nvPr/>
        </p:nvSpPr>
        <p:spPr bwMode="black">
          <a:xfrm rot="10800000">
            <a:off x="4372441" y="4694246"/>
            <a:ext cx="393645" cy="427335"/>
          </a:xfrm>
          <a:custGeom>
            <a:avLst/>
            <a:gdLst>
              <a:gd name="T0" fmla="*/ 455 w 708"/>
              <a:gd name="T1" fmla="*/ 121 h 709"/>
              <a:gd name="T2" fmla="*/ 392 w 708"/>
              <a:gd name="T3" fmla="*/ 121 h 709"/>
              <a:gd name="T4" fmla="*/ 392 w 708"/>
              <a:gd name="T5" fmla="*/ 206 h 709"/>
              <a:gd name="T6" fmla="*/ 316 w 708"/>
              <a:gd name="T7" fmla="*/ 206 h 709"/>
              <a:gd name="T8" fmla="*/ 316 w 708"/>
              <a:gd name="T9" fmla="*/ 121 h 709"/>
              <a:gd name="T10" fmla="*/ 250 w 708"/>
              <a:gd name="T11" fmla="*/ 121 h 709"/>
              <a:gd name="T12" fmla="*/ 354 w 708"/>
              <a:gd name="T13" fmla="*/ 0 h 709"/>
              <a:gd name="T14" fmla="*/ 455 w 708"/>
              <a:gd name="T15" fmla="*/ 121 h 709"/>
              <a:gd name="T16" fmla="*/ 205 w 708"/>
              <a:gd name="T17" fmla="*/ 371 h 709"/>
              <a:gd name="T18" fmla="*/ 139 w 708"/>
              <a:gd name="T19" fmla="*/ 371 h 709"/>
              <a:gd name="T20" fmla="*/ 139 w 708"/>
              <a:gd name="T21" fmla="*/ 456 h 709"/>
              <a:gd name="T22" fmla="*/ 63 w 708"/>
              <a:gd name="T23" fmla="*/ 456 h 709"/>
              <a:gd name="T24" fmla="*/ 63 w 708"/>
              <a:gd name="T25" fmla="*/ 371 h 709"/>
              <a:gd name="T26" fmla="*/ 0 w 708"/>
              <a:gd name="T27" fmla="*/ 371 h 709"/>
              <a:gd name="T28" fmla="*/ 101 w 708"/>
              <a:gd name="T29" fmla="*/ 251 h 709"/>
              <a:gd name="T30" fmla="*/ 205 w 708"/>
              <a:gd name="T31" fmla="*/ 371 h 709"/>
              <a:gd name="T32" fmla="*/ 205 w 708"/>
              <a:gd name="T33" fmla="*/ 503 h 709"/>
              <a:gd name="T34" fmla="*/ 0 w 708"/>
              <a:gd name="T35" fmla="*/ 503 h 709"/>
              <a:gd name="T36" fmla="*/ 0 w 708"/>
              <a:gd name="T37" fmla="*/ 709 h 709"/>
              <a:gd name="T38" fmla="*/ 205 w 708"/>
              <a:gd name="T39" fmla="*/ 709 h 709"/>
              <a:gd name="T40" fmla="*/ 205 w 708"/>
              <a:gd name="T41" fmla="*/ 503 h 709"/>
              <a:gd name="T42" fmla="*/ 708 w 708"/>
              <a:gd name="T43" fmla="*/ 503 h 709"/>
              <a:gd name="T44" fmla="*/ 503 w 708"/>
              <a:gd name="T45" fmla="*/ 503 h 709"/>
              <a:gd name="T46" fmla="*/ 503 w 708"/>
              <a:gd name="T47" fmla="*/ 709 h 709"/>
              <a:gd name="T48" fmla="*/ 708 w 708"/>
              <a:gd name="T49" fmla="*/ 709 h 709"/>
              <a:gd name="T50" fmla="*/ 708 w 708"/>
              <a:gd name="T51" fmla="*/ 503 h 709"/>
              <a:gd name="T52" fmla="*/ 708 w 708"/>
              <a:gd name="T53" fmla="*/ 0 h 709"/>
              <a:gd name="T54" fmla="*/ 503 w 708"/>
              <a:gd name="T55" fmla="*/ 0 h 709"/>
              <a:gd name="T56" fmla="*/ 503 w 708"/>
              <a:gd name="T57" fmla="*/ 206 h 709"/>
              <a:gd name="T58" fmla="*/ 708 w 708"/>
              <a:gd name="T59" fmla="*/ 206 h 709"/>
              <a:gd name="T60" fmla="*/ 708 w 708"/>
              <a:gd name="T61" fmla="*/ 0 h 709"/>
              <a:gd name="T62" fmla="*/ 708 w 708"/>
              <a:gd name="T63" fmla="*/ 251 h 709"/>
              <a:gd name="T64" fmla="*/ 503 w 708"/>
              <a:gd name="T65" fmla="*/ 251 h 709"/>
              <a:gd name="T66" fmla="*/ 503 w 708"/>
              <a:gd name="T67" fmla="*/ 456 h 709"/>
              <a:gd name="T68" fmla="*/ 708 w 708"/>
              <a:gd name="T69" fmla="*/ 456 h 709"/>
              <a:gd name="T70" fmla="*/ 708 w 708"/>
              <a:gd name="T71" fmla="*/ 251 h 709"/>
              <a:gd name="T72" fmla="*/ 455 w 708"/>
              <a:gd name="T73" fmla="*/ 251 h 709"/>
              <a:gd name="T74" fmla="*/ 250 w 708"/>
              <a:gd name="T75" fmla="*/ 251 h 709"/>
              <a:gd name="T76" fmla="*/ 250 w 708"/>
              <a:gd name="T77" fmla="*/ 456 h 709"/>
              <a:gd name="T78" fmla="*/ 455 w 708"/>
              <a:gd name="T79" fmla="*/ 456 h 709"/>
              <a:gd name="T80" fmla="*/ 455 w 708"/>
              <a:gd name="T81" fmla="*/ 251 h 709"/>
              <a:gd name="T82" fmla="*/ 455 w 708"/>
              <a:gd name="T83" fmla="*/ 503 h 709"/>
              <a:gd name="T84" fmla="*/ 250 w 708"/>
              <a:gd name="T85" fmla="*/ 503 h 709"/>
              <a:gd name="T86" fmla="*/ 250 w 708"/>
              <a:gd name="T87" fmla="*/ 709 h 709"/>
              <a:gd name="T88" fmla="*/ 455 w 708"/>
              <a:gd name="T89" fmla="*/ 709 h 709"/>
              <a:gd name="T90" fmla="*/ 455 w 708"/>
              <a:gd name="T91" fmla="*/ 50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783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</a:t>
            </a:r>
            <a:r>
              <a:rPr lang="en-US" altLang="zh-CN" dirty="0" smtClean="0"/>
              <a:t>Sentinel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74382368"/>
              </p:ext>
            </p:extLst>
          </p:nvPr>
        </p:nvGraphicFramePr>
        <p:xfrm>
          <a:off x="179513" y="1591993"/>
          <a:ext cx="2880320" cy="356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15828" y="1633364"/>
            <a:ext cx="5573778" cy="3270152"/>
            <a:chOff x="469900" y="1744663"/>
            <a:chExt cx="8293100" cy="3814365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gray">
            <a:xfrm>
              <a:off x="5310188" y="2133600"/>
              <a:ext cx="2971800" cy="29718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gray">
            <a:xfrm>
              <a:off x="949325" y="2133600"/>
              <a:ext cx="2971800" cy="2971800"/>
            </a:xfrm>
            <a:prstGeom prst="ellips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835994" y="1744663"/>
              <a:ext cx="1000125" cy="977900"/>
              <a:chOff x="480" y="1200"/>
              <a:chExt cx="1042" cy="1019"/>
            </a:xfrm>
          </p:grpSpPr>
          <p:grpSp>
            <p:nvGrpSpPr>
              <p:cNvPr id="53" name="Group 1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5" name="Picture 1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Oval 1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66725" indent="-9525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31863" indent="-1746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98588" indent="-26988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65313" indent="-3651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  <p:pic>
            <p:nvPicPr>
              <p:cNvPr id="54" name="Picture 19" descr="Picture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30"/>
            <p:cNvSpPr txBox="1">
              <a:spLocks noChangeArrowheads="1"/>
            </p:cNvSpPr>
            <p:nvPr/>
          </p:nvSpPr>
          <p:spPr bwMode="white">
            <a:xfrm>
              <a:off x="1835696" y="1954214"/>
              <a:ext cx="936625" cy="50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100" b="1" dirty="0" smtClean="0">
                  <a:solidFill>
                    <a:srgbClr val="F8F8F8"/>
                  </a:solidFill>
                  <a:ea typeface="宋体" pitchFamily="2" charset="-122"/>
                </a:rPr>
                <a:t>确认限流点</a:t>
              </a:r>
              <a:endParaRPr lang="en-US" altLang="zh-CN" sz="1100" b="1" dirty="0">
                <a:solidFill>
                  <a:srgbClr val="F8F8F8"/>
                </a:solidFill>
                <a:ea typeface="宋体" pitchFamily="2" charset="-122"/>
              </a:endParaRPr>
            </a:p>
          </p:txBody>
        </p:sp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6333530" y="1774825"/>
              <a:ext cx="1000125" cy="977900"/>
              <a:chOff x="480" y="1200"/>
              <a:chExt cx="1042" cy="1019"/>
            </a:xfrm>
          </p:grpSpPr>
          <p:grpSp>
            <p:nvGrpSpPr>
              <p:cNvPr id="49" name="Group 4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1" name="Picture 4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2" name="Oval 4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50000">
                      <a:schemeClr val="folHlink">
                        <a:gamma/>
                        <a:shade val="54118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66725" indent="-9525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31863" indent="-1746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98588" indent="-26988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65313" indent="-3651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  <p:pic>
            <p:nvPicPr>
              <p:cNvPr id="50" name="Picture 49" descr="Picture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Text Box 50"/>
            <p:cNvSpPr txBox="1">
              <a:spLocks noChangeArrowheads="1"/>
            </p:cNvSpPr>
            <p:nvPr/>
          </p:nvSpPr>
          <p:spPr bwMode="white">
            <a:xfrm>
              <a:off x="6300192" y="1984375"/>
              <a:ext cx="1060451" cy="538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200" b="1" dirty="0" smtClean="0">
                  <a:solidFill>
                    <a:srgbClr val="F8F8F8"/>
                  </a:solidFill>
                  <a:ea typeface="宋体" pitchFamily="2" charset="-122"/>
                </a:rPr>
                <a:t>调整阀值</a:t>
              </a:r>
              <a:endParaRPr lang="en-US" altLang="zh-CN" sz="1200" b="1" dirty="0">
                <a:solidFill>
                  <a:srgbClr val="F8F8F8"/>
                </a:solidFill>
                <a:ea typeface="宋体" pitchFamily="2" charset="-122"/>
              </a:endParaRPr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1843683" y="4497388"/>
              <a:ext cx="1000125" cy="977900"/>
              <a:chOff x="480" y="1200"/>
              <a:chExt cx="1042" cy="1019"/>
            </a:xfrm>
          </p:grpSpPr>
          <p:grpSp>
            <p:nvGrpSpPr>
              <p:cNvPr id="45" name="Group 1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7" name="Picture 1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56078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66725" indent="-9525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31863" indent="-1746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98588" indent="-26988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65313" indent="-3651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  <p:pic>
            <p:nvPicPr>
              <p:cNvPr id="46" name="Picture 19" descr="Picture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30"/>
            <p:cNvSpPr txBox="1">
              <a:spLocks noChangeArrowheads="1"/>
            </p:cNvSpPr>
            <p:nvPr/>
          </p:nvSpPr>
          <p:spPr bwMode="white">
            <a:xfrm>
              <a:off x="1872257" y="4706938"/>
              <a:ext cx="936625" cy="50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100" b="1" dirty="0" smtClean="0">
                  <a:solidFill>
                    <a:srgbClr val="F8F8F8"/>
                  </a:solidFill>
                  <a:ea typeface="宋体" pitchFamily="2" charset="-122"/>
                </a:rPr>
                <a:t>设置规则</a:t>
              </a:r>
              <a:endParaRPr lang="en-US" altLang="zh-CN" sz="1100" b="1" dirty="0">
                <a:solidFill>
                  <a:srgbClr val="F8F8F8"/>
                </a:solidFill>
                <a:ea typeface="宋体" pitchFamily="2" charset="-122"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469900" y="3201988"/>
              <a:ext cx="1000125" cy="977900"/>
              <a:chOff x="480" y="1200"/>
              <a:chExt cx="1042" cy="1019"/>
            </a:xfrm>
          </p:grpSpPr>
          <p:grpSp>
            <p:nvGrpSpPr>
              <p:cNvPr id="41" name="Group 1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3" name="Picture 1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Oval 1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56078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66725" indent="-9525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31863" indent="-1746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98588" indent="-26988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65313" indent="-3651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  <p:pic>
            <p:nvPicPr>
              <p:cNvPr id="42" name="Picture 19" descr="Picture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white">
            <a:xfrm>
              <a:off x="498475" y="3411538"/>
              <a:ext cx="936625" cy="50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100" b="1" dirty="0" smtClean="0">
                  <a:solidFill>
                    <a:srgbClr val="F8F8F8"/>
                  </a:solidFill>
                  <a:ea typeface="宋体" pitchFamily="2" charset="-122"/>
                </a:rPr>
                <a:t>程序埋点</a:t>
              </a:r>
              <a:endParaRPr lang="en-US" altLang="zh-CN" sz="1100" b="1" dirty="0">
                <a:solidFill>
                  <a:srgbClr val="F8F8F8"/>
                </a:solidFill>
                <a:ea typeface="宋体" pitchFamily="2" charset="-122"/>
              </a:endParaRPr>
            </a:p>
          </p:txBody>
        </p:sp>
        <p:grpSp>
          <p:nvGrpSpPr>
            <p:cNvPr id="19" name="Group 45"/>
            <p:cNvGrpSpPr>
              <a:grpSpLocks/>
            </p:cNvGrpSpPr>
            <p:nvPr/>
          </p:nvGrpSpPr>
          <p:grpSpPr bwMode="auto">
            <a:xfrm>
              <a:off x="7735888" y="3146425"/>
              <a:ext cx="1000125" cy="977900"/>
              <a:chOff x="480" y="1200"/>
              <a:chExt cx="1042" cy="1019"/>
            </a:xfrm>
          </p:grpSpPr>
          <p:grpSp>
            <p:nvGrpSpPr>
              <p:cNvPr id="37" name="Group 4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39" name="Picture 4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" name="Oval 4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50000">
                      <a:schemeClr val="folHlink">
                        <a:gamma/>
                        <a:shade val="54118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66725" indent="-9525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31863" indent="-1746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98588" indent="-26988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65313" indent="-3651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  <p:pic>
            <p:nvPicPr>
              <p:cNvPr id="38" name="Picture 49" descr="Picture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 Box 50"/>
            <p:cNvSpPr txBox="1">
              <a:spLocks noChangeArrowheads="1"/>
            </p:cNvSpPr>
            <p:nvPr/>
          </p:nvSpPr>
          <p:spPr bwMode="white">
            <a:xfrm>
              <a:off x="7702549" y="3355975"/>
              <a:ext cx="1060451" cy="538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200" b="1" dirty="0" smtClean="0">
                  <a:solidFill>
                    <a:srgbClr val="F8F8F8"/>
                  </a:solidFill>
                  <a:ea typeface="宋体" pitchFamily="2" charset="-122"/>
                </a:rPr>
                <a:t>观察运行情况</a:t>
              </a:r>
              <a:endParaRPr lang="en-US" altLang="zh-CN" sz="1200" b="1" dirty="0">
                <a:solidFill>
                  <a:srgbClr val="F8F8F8"/>
                </a:solidFill>
                <a:ea typeface="宋体" pitchFamily="2" charset="-122"/>
              </a:endParaRPr>
            </a:p>
          </p:txBody>
        </p:sp>
        <p:sp>
          <p:nvSpPr>
            <p:cNvPr id="21" name="AutoShape 44"/>
            <p:cNvSpPr>
              <a:spLocks noChangeArrowheads="1"/>
            </p:cNvSpPr>
            <p:nvPr/>
          </p:nvSpPr>
          <p:spPr bwMode="gray">
            <a:xfrm>
              <a:off x="3921125" y="2209800"/>
              <a:ext cx="1371600" cy="1162050"/>
            </a:xfrm>
            <a:custGeom>
              <a:avLst/>
              <a:gdLst>
                <a:gd name="G0" fmla="+- -1698628 0 0"/>
                <a:gd name="G1" fmla="+- -11512247 0 0"/>
                <a:gd name="G2" fmla="+- -1698628 0 -11512247"/>
                <a:gd name="G3" fmla="+- 10800 0 0"/>
                <a:gd name="G4" fmla="+- 0 0 -169862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130 0 0"/>
                <a:gd name="G9" fmla="+- 0 0 -11512247"/>
                <a:gd name="G10" fmla="+- 8130 0 2700"/>
                <a:gd name="G11" fmla="cos G10 -1698628"/>
                <a:gd name="G12" fmla="sin G10 -1698628"/>
                <a:gd name="G13" fmla="cos 13500 -1698628"/>
                <a:gd name="G14" fmla="sin 13500 -1698628"/>
                <a:gd name="G15" fmla="+- G11 10800 0"/>
                <a:gd name="G16" fmla="+- G12 10800 0"/>
                <a:gd name="G17" fmla="+- G13 10800 0"/>
                <a:gd name="G18" fmla="+- G14 10800 0"/>
                <a:gd name="G19" fmla="*/ 8130 1 2"/>
                <a:gd name="G20" fmla="+- G19 5400 0"/>
                <a:gd name="G21" fmla="cos G20 -1698628"/>
                <a:gd name="G22" fmla="sin G20 -1698628"/>
                <a:gd name="G23" fmla="+- G21 10800 0"/>
                <a:gd name="G24" fmla="+- G12 G23 G22"/>
                <a:gd name="G25" fmla="+- G22 G23 G11"/>
                <a:gd name="G26" fmla="cos 10800 -1698628"/>
                <a:gd name="G27" fmla="sin 10800 -1698628"/>
                <a:gd name="G28" fmla="cos 8130 -1698628"/>
                <a:gd name="G29" fmla="sin 8130 -169862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512247"/>
                <a:gd name="G36" fmla="sin G34 -11512247"/>
                <a:gd name="G37" fmla="+/ -11512247 -169862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130 G39"/>
                <a:gd name="G43" fmla="sin 81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77 w 21600"/>
                <a:gd name="T5" fmla="*/ 190 h 21600"/>
                <a:gd name="T6" fmla="*/ 1362 w 21600"/>
                <a:gd name="T7" fmla="*/ 10084 h 21600"/>
                <a:gd name="T8" fmla="*/ 9277 w 21600"/>
                <a:gd name="T9" fmla="*/ 2813 h 21600"/>
                <a:gd name="T10" fmla="*/ 22942 w 21600"/>
                <a:gd name="T11" fmla="*/ 4899 h 21600"/>
                <a:gd name="T12" fmla="*/ 21076 w 21600"/>
                <a:gd name="T13" fmla="*/ 10291 h 21600"/>
                <a:gd name="T14" fmla="*/ 15683 w 21600"/>
                <a:gd name="T15" fmla="*/ 842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12" y="7246"/>
                  </a:moveTo>
                  <a:cubicBezTo>
                    <a:pt x="16751" y="4446"/>
                    <a:pt x="13912" y="2670"/>
                    <a:pt x="10800" y="2670"/>
                  </a:cubicBezTo>
                  <a:cubicBezTo>
                    <a:pt x="6548" y="2669"/>
                    <a:pt x="3014" y="5945"/>
                    <a:pt x="2693" y="10185"/>
                  </a:cubicBezTo>
                  <a:lnTo>
                    <a:pt x="30" y="9983"/>
                  </a:lnTo>
                  <a:cubicBezTo>
                    <a:pt x="458" y="4351"/>
                    <a:pt x="5152" y="-1"/>
                    <a:pt x="10800" y="0"/>
                  </a:cubicBezTo>
                  <a:cubicBezTo>
                    <a:pt x="14934" y="0"/>
                    <a:pt x="18706" y="2360"/>
                    <a:pt x="20513" y="6079"/>
                  </a:cubicBezTo>
                  <a:lnTo>
                    <a:pt x="22942" y="4899"/>
                  </a:lnTo>
                  <a:lnTo>
                    <a:pt x="21076" y="10291"/>
                  </a:lnTo>
                  <a:lnTo>
                    <a:pt x="15683" y="8426"/>
                  </a:lnTo>
                  <a:lnTo>
                    <a:pt x="18112" y="724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3529"/>
                    <a:invGamma/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2" name="Group 45"/>
            <p:cNvGrpSpPr>
              <a:grpSpLocks/>
            </p:cNvGrpSpPr>
            <p:nvPr/>
          </p:nvGrpSpPr>
          <p:grpSpPr bwMode="auto">
            <a:xfrm>
              <a:off x="4654550" y="2916238"/>
              <a:ext cx="1676400" cy="1403350"/>
              <a:chOff x="480" y="336"/>
              <a:chExt cx="1486" cy="884"/>
            </a:xfrm>
          </p:grpSpPr>
          <p:sp>
            <p:nvSpPr>
              <p:cNvPr id="35" name="AutoShape 46"/>
              <p:cNvSpPr>
                <a:spLocks noChangeArrowheads="1"/>
              </p:cNvSpPr>
              <p:nvPr/>
            </p:nvSpPr>
            <p:spPr bwMode="gray">
              <a:xfrm>
                <a:off x="480" y="336"/>
                <a:ext cx="1486" cy="884"/>
              </a:xfrm>
              <a:prstGeom prst="homePlate">
                <a:avLst>
                  <a:gd name="adj" fmla="val 42025"/>
                </a:avLst>
              </a:prstGeom>
              <a:gradFill rotWithShape="1">
                <a:gsLst>
                  <a:gs pos="0">
                    <a:schemeClr val="folHlink">
                      <a:gamma/>
                      <a:tint val="41176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254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66725" indent="-9525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31863" indent="-1746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98588" indent="-2698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65313" indent="-3651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AutoShape 47"/>
              <p:cNvSpPr>
                <a:spLocks noChangeArrowheads="1"/>
              </p:cNvSpPr>
              <p:nvPr/>
            </p:nvSpPr>
            <p:spPr bwMode="gray">
              <a:xfrm>
                <a:off x="529" y="371"/>
                <a:ext cx="1375" cy="811"/>
              </a:xfrm>
              <a:prstGeom prst="homePlate">
                <a:avLst>
                  <a:gd name="adj" fmla="val 42386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69804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127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66725" indent="-9525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31863" indent="-1746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98588" indent="-2698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65313" indent="-3651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3" name="Group 48"/>
            <p:cNvGrpSpPr>
              <a:grpSpLocks/>
            </p:cNvGrpSpPr>
            <p:nvPr/>
          </p:nvGrpSpPr>
          <p:grpSpPr bwMode="auto">
            <a:xfrm flipH="1">
              <a:off x="2930525" y="2933700"/>
              <a:ext cx="1676400" cy="1403350"/>
              <a:chOff x="480" y="336"/>
              <a:chExt cx="1486" cy="884"/>
            </a:xfrm>
          </p:grpSpPr>
          <p:sp>
            <p:nvSpPr>
              <p:cNvPr id="33" name="AutoShape 49"/>
              <p:cNvSpPr>
                <a:spLocks noChangeArrowheads="1"/>
              </p:cNvSpPr>
              <p:nvPr/>
            </p:nvSpPr>
            <p:spPr bwMode="gray">
              <a:xfrm>
                <a:off x="480" y="336"/>
                <a:ext cx="1486" cy="884"/>
              </a:xfrm>
              <a:prstGeom prst="homePlate">
                <a:avLst>
                  <a:gd name="adj" fmla="val 42025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50980"/>
                      <a:invGamma/>
                    </a:schemeClr>
                  </a:gs>
                </a:gsLst>
                <a:lin ang="2700000" scaled="1"/>
              </a:gradFill>
              <a:ln w="254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66725" indent="-9525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31863" indent="-1746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98588" indent="-2698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65313" indent="-3651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AutoShape 50"/>
              <p:cNvSpPr>
                <a:spLocks noChangeArrowheads="1"/>
              </p:cNvSpPr>
              <p:nvPr/>
            </p:nvSpPr>
            <p:spPr bwMode="gray">
              <a:xfrm>
                <a:off x="529" y="371"/>
                <a:ext cx="1375" cy="811"/>
              </a:xfrm>
              <a:prstGeom prst="homePlate">
                <a:avLst>
                  <a:gd name="adj" fmla="val 42386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6667"/>
                      <a:invGamma/>
                    </a:schemeClr>
                  </a:gs>
                </a:gsLst>
                <a:lin ang="2700000" scaled="1"/>
              </a:gradFill>
              <a:ln w="127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66725" indent="-9525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31863" indent="-1746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98588" indent="-26988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65313" indent="-36513" algn="l" defTabSz="931863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4" name="Text Box 8"/>
            <p:cNvSpPr txBox="1">
              <a:spLocks noChangeArrowheads="1"/>
            </p:cNvSpPr>
            <p:nvPr/>
          </p:nvSpPr>
          <p:spPr bwMode="white">
            <a:xfrm>
              <a:off x="3373230" y="3220773"/>
              <a:ext cx="1281112" cy="6820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8F8F8"/>
                  </a:solidFill>
                  <a:latin typeface="Calibri" pitchFamily="34" charset="0"/>
                  <a:ea typeface="宋体" pitchFamily="2" charset="-122"/>
                </a:rPr>
                <a:t>日常压测</a:t>
              </a:r>
              <a:endParaRPr lang="en-US" altLang="zh-CN" sz="1600" b="1" dirty="0">
                <a:solidFill>
                  <a:srgbClr val="F8F8F8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white">
            <a:xfrm>
              <a:off x="4658898" y="3220773"/>
              <a:ext cx="1281113" cy="6820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8F8F8"/>
                  </a:solidFill>
                  <a:latin typeface="Calibri" pitchFamily="34" charset="0"/>
                  <a:ea typeface="宋体" pitchFamily="2" charset="-122"/>
                </a:rPr>
                <a:t>全链路压测</a:t>
              </a:r>
              <a:endParaRPr lang="en-US" altLang="zh-CN" sz="1600" b="1" dirty="0">
                <a:solidFill>
                  <a:srgbClr val="F8F8F8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6" name="AutoShape 55"/>
            <p:cNvSpPr>
              <a:spLocks noChangeArrowheads="1"/>
            </p:cNvSpPr>
            <p:nvPr/>
          </p:nvSpPr>
          <p:spPr bwMode="gray">
            <a:xfrm flipH="1" flipV="1">
              <a:off x="3921125" y="3867150"/>
              <a:ext cx="1371600" cy="1162050"/>
            </a:xfrm>
            <a:custGeom>
              <a:avLst/>
              <a:gdLst>
                <a:gd name="G0" fmla="+- -1698628 0 0"/>
                <a:gd name="G1" fmla="+- -11236449 0 0"/>
                <a:gd name="G2" fmla="+- -1698628 0 -11236449"/>
                <a:gd name="G3" fmla="+- 10800 0 0"/>
                <a:gd name="G4" fmla="+- 0 0 -169862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130 0 0"/>
                <a:gd name="G9" fmla="+- 0 0 -11236449"/>
                <a:gd name="G10" fmla="+- 8130 0 2700"/>
                <a:gd name="G11" fmla="cos G10 -1698628"/>
                <a:gd name="G12" fmla="sin G10 -1698628"/>
                <a:gd name="G13" fmla="cos 13500 -1698628"/>
                <a:gd name="G14" fmla="sin 13500 -1698628"/>
                <a:gd name="G15" fmla="+- G11 10800 0"/>
                <a:gd name="G16" fmla="+- G12 10800 0"/>
                <a:gd name="G17" fmla="+- G13 10800 0"/>
                <a:gd name="G18" fmla="+- G14 10800 0"/>
                <a:gd name="G19" fmla="*/ 8130 1 2"/>
                <a:gd name="G20" fmla="+- G19 5400 0"/>
                <a:gd name="G21" fmla="cos G20 -1698628"/>
                <a:gd name="G22" fmla="sin G20 -1698628"/>
                <a:gd name="G23" fmla="+- G21 10800 0"/>
                <a:gd name="G24" fmla="+- G12 G23 G22"/>
                <a:gd name="G25" fmla="+- G22 G23 G11"/>
                <a:gd name="G26" fmla="cos 10800 -1698628"/>
                <a:gd name="G27" fmla="sin 10800 -1698628"/>
                <a:gd name="G28" fmla="cos 8130 -1698628"/>
                <a:gd name="G29" fmla="sin 8130 -169862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236449"/>
                <a:gd name="G36" fmla="sin G34 -11236449"/>
                <a:gd name="G37" fmla="+/ -11236449 -169862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130 G39"/>
                <a:gd name="G43" fmla="sin 81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68 w 21600"/>
                <a:gd name="T5" fmla="*/ 123 h 21600"/>
                <a:gd name="T6" fmla="*/ 1440 w 21600"/>
                <a:gd name="T7" fmla="*/ 9393 h 21600"/>
                <a:gd name="T8" fmla="*/ 9572 w 21600"/>
                <a:gd name="T9" fmla="*/ 2763 h 21600"/>
                <a:gd name="T10" fmla="*/ 22942 w 21600"/>
                <a:gd name="T11" fmla="*/ 4899 h 21600"/>
                <a:gd name="T12" fmla="*/ 21076 w 21600"/>
                <a:gd name="T13" fmla="*/ 10291 h 21600"/>
                <a:gd name="T14" fmla="*/ 15683 w 21600"/>
                <a:gd name="T15" fmla="*/ 842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12" y="7246"/>
                  </a:moveTo>
                  <a:cubicBezTo>
                    <a:pt x="16751" y="4446"/>
                    <a:pt x="13912" y="2670"/>
                    <a:pt x="10800" y="2670"/>
                  </a:cubicBezTo>
                  <a:cubicBezTo>
                    <a:pt x="6776" y="2669"/>
                    <a:pt x="3358" y="5613"/>
                    <a:pt x="2760" y="9591"/>
                  </a:cubicBezTo>
                  <a:lnTo>
                    <a:pt x="119" y="9195"/>
                  </a:lnTo>
                  <a:cubicBezTo>
                    <a:pt x="914" y="3909"/>
                    <a:pt x="5455" y="-1"/>
                    <a:pt x="10800" y="0"/>
                  </a:cubicBezTo>
                  <a:cubicBezTo>
                    <a:pt x="14934" y="0"/>
                    <a:pt x="18706" y="2360"/>
                    <a:pt x="20513" y="6079"/>
                  </a:cubicBezTo>
                  <a:lnTo>
                    <a:pt x="22942" y="4899"/>
                  </a:lnTo>
                  <a:lnTo>
                    <a:pt x="21076" y="10291"/>
                  </a:lnTo>
                  <a:lnTo>
                    <a:pt x="15683" y="8426"/>
                  </a:lnTo>
                  <a:lnTo>
                    <a:pt x="18112" y="724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3529"/>
                    <a:invGamma/>
                    <a:alpha val="80000"/>
                  </a:schemeClr>
                </a:gs>
                <a:gs pos="100000">
                  <a:schemeClr val="folHlink">
                    <a:alpha val="80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7" name="Group 45"/>
            <p:cNvGrpSpPr>
              <a:grpSpLocks/>
            </p:cNvGrpSpPr>
            <p:nvPr/>
          </p:nvGrpSpPr>
          <p:grpSpPr bwMode="auto">
            <a:xfrm>
              <a:off x="6425208" y="4581128"/>
              <a:ext cx="1000125" cy="977900"/>
              <a:chOff x="480" y="1200"/>
              <a:chExt cx="1042" cy="1019"/>
            </a:xfrm>
          </p:grpSpPr>
          <p:grpSp>
            <p:nvGrpSpPr>
              <p:cNvPr id="29" name="Group 4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31" name="Picture 47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Oval 4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50000">
                      <a:schemeClr val="folHlink">
                        <a:gamma/>
                        <a:shade val="54118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66725" indent="-9525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31863" indent="-1746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98588" indent="-26988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65313" indent="-36513" algn="l" defTabSz="931863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  <p:pic>
            <p:nvPicPr>
              <p:cNvPr id="30" name="Picture 49" descr="Picture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Text Box 50"/>
            <p:cNvSpPr txBox="1">
              <a:spLocks noChangeArrowheads="1"/>
            </p:cNvSpPr>
            <p:nvPr/>
          </p:nvSpPr>
          <p:spPr bwMode="white">
            <a:xfrm>
              <a:off x="6391870" y="4932442"/>
              <a:ext cx="1060451" cy="538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200" b="1" dirty="0" smtClean="0">
                  <a:solidFill>
                    <a:srgbClr val="F8F8F8"/>
                  </a:solidFill>
                  <a:ea typeface="宋体" pitchFamily="2" charset="-122"/>
                </a:rPr>
                <a:t>调整规则</a:t>
              </a:r>
              <a:endParaRPr lang="en-US" altLang="zh-CN" sz="1200" b="1" dirty="0">
                <a:solidFill>
                  <a:srgbClr val="F8F8F8"/>
                </a:solidFill>
                <a:ea typeface="宋体" pitchFamily="2" charset="-122"/>
              </a:endParaRPr>
            </a:p>
          </p:txBody>
        </p:sp>
      </p:grpSp>
      <p:sp>
        <p:nvSpPr>
          <p:cNvPr id="57" name="Rectangle 99"/>
          <p:cNvSpPr>
            <a:spLocks noChangeArrowheads="1"/>
          </p:cNvSpPr>
          <p:nvPr/>
        </p:nvSpPr>
        <p:spPr bwMode="auto">
          <a:xfrm>
            <a:off x="254131" y="979231"/>
            <a:ext cx="2949718" cy="37305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接入步骤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en-US" dirty="0"/>
          </a:p>
        </p:txBody>
      </p:sp>
      <p:sp>
        <p:nvSpPr>
          <p:cNvPr id="58" name="Rectangle 99"/>
          <p:cNvSpPr>
            <a:spLocks noChangeArrowheads="1"/>
          </p:cNvSpPr>
          <p:nvPr/>
        </p:nvSpPr>
        <p:spPr bwMode="auto">
          <a:xfrm>
            <a:off x="3482917" y="979231"/>
            <a:ext cx="5414365" cy="37305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限流是稳定平台生态的一环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Sentinel</a:t>
            </a:r>
            <a:r>
              <a:rPr lang="zh-CN" altLang="en-US" dirty="0" smtClean="0"/>
              <a:t>是如何工作的</a:t>
            </a:r>
            <a:endParaRPr lang="zh-CN" altLang="en-US" dirty="0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" y="1344628"/>
            <a:ext cx="3456384" cy="26681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272" y="1417341"/>
            <a:ext cx="5102637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9"/>
          <p:cNvSpPr>
            <a:spLocks noChangeArrowheads="1"/>
          </p:cNvSpPr>
          <p:nvPr/>
        </p:nvSpPr>
        <p:spPr bwMode="auto">
          <a:xfrm>
            <a:off x="3834271" y="979231"/>
            <a:ext cx="5102637" cy="37305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Sentinel </a:t>
            </a:r>
            <a:r>
              <a:rPr lang="zh-CN" altLang="en-US" dirty="0" smtClean="0">
                <a:solidFill>
                  <a:schemeClr val="bg1"/>
                </a:solidFill>
              </a:rPr>
              <a:t>客户端工作原理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176994" y="979231"/>
            <a:ext cx="3530910" cy="37305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部署结构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77598"/>
            <a:ext cx="3456384" cy="1356166"/>
          </a:xfrm>
        </p:spPr>
      </p:pic>
    </p:spTree>
    <p:extLst>
      <p:ext uri="{BB962C8B-B14F-4D97-AF65-F5344CB8AC3E}">
        <p14:creationId xmlns:p14="http://schemas.microsoft.com/office/powerpoint/2010/main" val="20689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限流手法多样化</a:t>
            </a:r>
            <a:endParaRPr lang="zh-CN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51520" y="1057300"/>
            <a:ext cx="1008111" cy="928455"/>
          </a:xfrm>
          <a:prstGeom prst="rect">
            <a:avLst/>
          </a:prstGeom>
          <a:gradFill rotWithShape="1">
            <a:gsLst>
              <a:gs pos="0">
                <a:srgbClr val="005594"/>
              </a:gs>
              <a:gs pos="100000">
                <a:srgbClr val="0072C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Segoe UI" pitchFamily="34" charset="0"/>
              <a:ea typeface="宋体" charset="-122"/>
              <a:sym typeface="Segoe UI" pitchFamily="34" charset="0"/>
            </a:endParaRPr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1331641" y="1064656"/>
            <a:ext cx="3240360" cy="921098"/>
            <a:chOff x="0" y="0"/>
            <a:chExt cx="7275993" cy="910400"/>
          </a:xfrm>
        </p:grpSpPr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0" y="142343"/>
              <a:ext cx="7275993" cy="76805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eaLnBrk="1" hangingPunct="1"/>
              <a:endPara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eaLnBrk="1" hangingPunct="1"/>
              <a:r>
                <a:rPr lang="zh-CN" altLang="en-US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限流模式多样化（对内对外</a:t>
              </a:r>
              <a:r>
                <a:rPr lang="en-US" altLang="zh-CN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</a:t>
              </a:r>
              <a:endPara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 typeface="Arial" charset="0"/>
                <a:buNone/>
              </a:pPr>
              <a:endParaRPr lang="en-US" altLang="zh-CN" b="1" dirty="0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7275993" cy="182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Segoe UI" pitchFamily="34" charset="0"/>
                <a:ea typeface="宋体" charset="-122"/>
                <a:sym typeface="Segoe UI" pitchFamily="34" charset="0"/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1331640" y="2166282"/>
            <a:ext cx="3240361" cy="914598"/>
            <a:chOff x="0" y="0"/>
            <a:chExt cx="7275993" cy="1030139"/>
          </a:xfrm>
        </p:grpSpPr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7275993" cy="103013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285750" indent="-285750">
                <a:defRPr/>
              </a:pPr>
              <a:endParaRPr lang="en-US" altLang="zh-CN" sz="105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阀值类型多样化</a:t>
              </a:r>
              <a:endPara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7275993" cy="182880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latin typeface="Segoe UI" pitchFamily="34" charset="0"/>
                <a:ea typeface="宋体" charset="-122"/>
                <a:sym typeface="Segoe UI" pitchFamily="34" charset="0"/>
              </a:endParaRPr>
            </a:p>
          </p:txBody>
        </p:sp>
      </p:grpSp>
      <p:sp>
        <p:nvSpPr>
          <p:cNvPr id="26" name="Freeform 25"/>
          <p:cNvSpPr>
            <a:spLocks noEditPoints="1"/>
          </p:cNvSpPr>
          <p:nvPr/>
        </p:nvSpPr>
        <p:spPr bwMode="black">
          <a:xfrm>
            <a:off x="539552" y="1260292"/>
            <a:ext cx="634087" cy="604303"/>
          </a:xfrm>
          <a:custGeom>
            <a:avLst/>
            <a:gdLst>
              <a:gd name="T0" fmla="*/ 2147483646 w 300"/>
              <a:gd name="T1" fmla="*/ 2124001265 h 255"/>
              <a:gd name="T2" fmla="*/ 2147483646 w 300"/>
              <a:gd name="T3" fmla="*/ 2147483646 h 255"/>
              <a:gd name="T4" fmla="*/ 2147483646 w 300"/>
              <a:gd name="T5" fmla="*/ 2147483646 h 255"/>
              <a:gd name="T6" fmla="*/ 2147483646 w 300"/>
              <a:gd name="T7" fmla="*/ 2147483646 h 255"/>
              <a:gd name="T8" fmla="*/ 2147483646 w 300"/>
              <a:gd name="T9" fmla="*/ 2147483646 h 255"/>
              <a:gd name="T10" fmla="*/ 2003576224 w 300"/>
              <a:gd name="T11" fmla="*/ 2147483646 h 255"/>
              <a:gd name="T12" fmla="*/ 557208262 w 300"/>
              <a:gd name="T13" fmla="*/ 2147483646 h 255"/>
              <a:gd name="T14" fmla="*/ 557208262 w 300"/>
              <a:gd name="T15" fmla="*/ 1965493611 h 255"/>
              <a:gd name="T16" fmla="*/ 1055137143 w 300"/>
              <a:gd name="T17" fmla="*/ 1775285076 h 255"/>
              <a:gd name="T18" fmla="*/ 1541212215 w 300"/>
              <a:gd name="T19" fmla="*/ 1806985957 h 255"/>
              <a:gd name="T20" fmla="*/ 1932443035 w 300"/>
              <a:gd name="T21" fmla="*/ 1838690088 h 255"/>
              <a:gd name="T22" fmla="*/ 2147483646 w 300"/>
              <a:gd name="T23" fmla="*/ 1785853120 h 255"/>
              <a:gd name="T24" fmla="*/ 2147483646 w 300"/>
              <a:gd name="T25" fmla="*/ 1923224687 h 255"/>
              <a:gd name="T26" fmla="*/ 2147483646 w 300"/>
              <a:gd name="T27" fmla="*/ 2060599504 h 255"/>
              <a:gd name="T28" fmla="*/ 2062855605 w 300"/>
              <a:gd name="T29" fmla="*/ 2050031460 h 255"/>
              <a:gd name="T30" fmla="*/ 1707189657 w 300"/>
              <a:gd name="T31" fmla="*/ 2134569309 h 255"/>
              <a:gd name="T32" fmla="*/ 2098420477 w 300"/>
              <a:gd name="T33" fmla="*/ 2147483646 h 255"/>
              <a:gd name="T34" fmla="*/ 2147483646 w 300"/>
              <a:gd name="T35" fmla="*/ 2147483646 h 255"/>
              <a:gd name="T36" fmla="*/ 2147483646 w 300"/>
              <a:gd name="T37" fmla="*/ 2147483646 h 255"/>
              <a:gd name="T38" fmla="*/ 2147483646 w 300"/>
              <a:gd name="T39" fmla="*/ 2039466666 h 255"/>
              <a:gd name="T40" fmla="*/ 2147483646 w 300"/>
              <a:gd name="T41" fmla="*/ 2124001265 h 255"/>
              <a:gd name="T42" fmla="*/ 403088074 w 300"/>
              <a:gd name="T43" fmla="*/ 1828122044 h 255"/>
              <a:gd name="T44" fmla="*/ 0 w 300"/>
              <a:gd name="T45" fmla="*/ 1828122044 h 255"/>
              <a:gd name="T46" fmla="*/ 0 w 300"/>
              <a:gd name="T47" fmla="*/ 2147483646 h 255"/>
              <a:gd name="T48" fmla="*/ 403088074 w 300"/>
              <a:gd name="T49" fmla="*/ 2147483646 h 255"/>
              <a:gd name="T50" fmla="*/ 462364009 w 300"/>
              <a:gd name="T51" fmla="*/ 2147483646 h 255"/>
              <a:gd name="T52" fmla="*/ 462364009 w 300"/>
              <a:gd name="T53" fmla="*/ 1870390969 h 255"/>
              <a:gd name="T54" fmla="*/ 403088074 w 300"/>
              <a:gd name="T55" fmla="*/ 1828122044 h 255"/>
              <a:gd name="T56" fmla="*/ 2147483646 w 300"/>
              <a:gd name="T57" fmla="*/ 253613546 h 255"/>
              <a:gd name="T58" fmla="*/ 2147483646 w 300"/>
              <a:gd name="T59" fmla="*/ 1553375660 h 255"/>
              <a:gd name="T60" fmla="*/ 1458225217 w 300"/>
              <a:gd name="T61" fmla="*/ 1553375660 h 255"/>
              <a:gd name="T62" fmla="*/ 1458225217 w 300"/>
              <a:gd name="T63" fmla="*/ 1289194070 h 255"/>
              <a:gd name="T64" fmla="*/ 1173692459 w 300"/>
              <a:gd name="T65" fmla="*/ 1289194070 h 255"/>
              <a:gd name="T66" fmla="*/ 1173692459 w 300"/>
              <a:gd name="T67" fmla="*/ 0 h 255"/>
              <a:gd name="T68" fmla="*/ 2147483646 w 300"/>
              <a:gd name="T69" fmla="*/ 0 h 255"/>
              <a:gd name="T70" fmla="*/ 2147483646 w 300"/>
              <a:gd name="T71" fmla="*/ 253613546 h 255"/>
              <a:gd name="T72" fmla="*/ 2147483646 w 300"/>
              <a:gd name="T73" fmla="*/ 253613546 h 255"/>
              <a:gd name="T74" fmla="*/ 1458225217 w 300"/>
              <a:gd name="T75" fmla="*/ 1225792309 h 255"/>
              <a:gd name="T76" fmla="*/ 1458225217 w 300"/>
              <a:gd name="T77" fmla="*/ 253613546 h 255"/>
              <a:gd name="T78" fmla="*/ 2147483646 w 300"/>
              <a:gd name="T79" fmla="*/ 253613546 h 255"/>
              <a:gd name="T80" fmla="*/ 2147483646 w 300"/>
              <a:gd name="T81" fmla="*/ 63401762 h 255"/>
              <a:gd name="T82" fmla="*/ 1244825648 w 300"/>
              <a:gd name="T83" fmla="*/ 63401762 h 255"/>
              <a:gd name="T84" fmla="*/ 1244825648 w 300"/>
              <a:gd name="T85" fmla="*/ 1225792309 h 255"/>
              <a:gd name="T86" fmla="*/ 1458225217 w 300"/>
              <a:gd name="T87" fmla="*/ 1225792309 h 255"/>
              <a:gd name="T88" fmla="*/ 2147483646 w 300"/>
              <a:gd name="T89" fmla="*/ 898208957 h 255"/>
              <a:gd name="T90" fmla="*/ 2147483646 w 300"/>
              <a:gd name="T91" fmla="*/ 591761692 h 255"/>
              <a:gd name="T92" fmla="*/ 2147483646 w 300"/>
              <a:gd name="T93" fmla="*/ 803106314 h 255"/>
              <a:gd name="T94" fmla="*/ 1719046911 w 300"/>
              <a:gd name="T95" fmla="*/ 803106314 h 255"/>
              <a:gd name="T96" fmla="*/ 1719046911 w 300"/>
              <a:gd name="T97" fmla="*/ 993314849 h 255"/>
              <a:gd name="T98" fmla="*/ 2147483646 w 300"/>
              <a:gd name="T99" fmla="*/ 993314849 h 255"/>
              <a:gd name="T100" fmla="*/ 2147483646 w 300"/>
              <a:gd name="T101" fmla="*/ 1215224265 h 255"/>
              <a:gd name="T102" fmla="*/ 2147483646 w 300"/>
              <a:gd name="T103" fmla="*/ 898208957 h 25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00" h="255">
                <a:moveTo>
                  <a:pt x="300" y="201"/>
                </a:moveTo>
                <a:cubicBezTo>
                  <a:pt x="300" y="201"/>
                  <a:pt x="299" y="202"/>
                  <a:pt x="288" y="210"/>
                </a:cubicBezTo>
                <a:cubicBezTo>
                  <a:pt x="288" y="210"/>
                  <a:pt x="286" y="214"/>
                  <a:pt x="285" y="214"/>
                </a:cubicBezTo>
                <a:cubicBezTo>
                  <a:pt x="280" y="218"/>
                  <a:pt x="275" y="223"/>
                  <a:pt x="266" y="230"/>
                </a:cubicBezTo>
                <a:cubicBezTo>
                  <a:pt x="257" y="231"/>
                  <a:pt x="238" y="240"/>
                  <a:pt x="229" y="245"/>
                </a:cubicBezTo>
                <a:cubicBezTo>
                  <a:pt x="212" y="244"/>
                  <a:pt x="187" y="248"/>
                  <a:pt x="169" y="253"/>
                </a:cubicBezTo>
                <a:cubicBezTo>
                  <a:pt x="143" y="249"/>
                  <a:pt x="140" y="255"/>
                  <a:pt x="47" y="231"/>
                </a:cubicBezTo>
                <a:cubicBezTo>
                  <a:pt x="47" y="231"/>
                  <a:pt x="47" y="194"/>
                  <a:pt x="47" y="186"/>
                </a:cubicBezTo>
                <a:cubicBezTo>
                  <a:pt x="64" y="182"/>
                  <a:pt x="69" y="171"/>
                  <a:pt x="89" y="168"/>
                </a:cubicBezTo>
                <a:cubicBezTo>
                  <a:pt x="103" y="166"/>
                  <a:pt x="116" y="167"/>
                  <a:pt x="130" y="171"/>
                </a:cubicBezTo>
                <a:cubicBezTo>
                  <a:pt x="139" y="174"/>
                  <a:pt x="148" y="176"/>
                  <a:pt x="163" y="174"/>
                </a:cubicBezTo>
                <a:cubicBezTo>
                  <a:pt x="176" y="173"/>
                  <a:pt x="181" y="169"/>
                  <a:pt x="198" y="169"/>
                </a:cubicBezTo>
                <a:cubicBezTo>
                  <a:pt x="209" y="169"/>
                  <a:pt x="220" y="176"/>
                  <a:pt x="219" y="182"/>
                </a:cubicBezTo>
                <a:cubicBezTo>
                  <a:pt x="219" y="188"/>
                  <a:pt x="208" y="194"/>
                  <a:pt x="201" y="195"/>
                </a:cubicBezTo>
                <a:cubicBezTo>
                  <a:pt x="185" y="195"/>
                  <a:pt x="189" y="194"/>
                  <a:pt x="174" y="194"/>
                </a:cubicBezTo>
                <a:cubicBezTo>
                  <a:pt x="156" y="194"/>
                  <a:pt x="155" y="197"/>
                  <a:pt x="144" y="202"/>
                </a:cubicBezTo>
                <a:cubicBezTo>
                  <a:pt x="155" y="205"/>
                  <a:pt x="162" y="209"/>
                  <a:pt x="177" y="217"/>
                </a:cubicBezTo>
                <a:cubicBezTo>
                  <a:pt x="193" y="215"/>
                  <a:pt x="209" y="217"/>
                  <a:pt x="223" y="218"/>
                </a:cubicBezTo>
                <a:cubicBezTo>
                  <a:pt x="235" y="215"/>
                  <a:pt x="241" y="210"/>
                  <a:pt x="255" y="209"/>
                </a:cubicBezTo>
                <a:cubicBezTo>
                  <a:pt x="264" y="202"/>
                  <a:pt x="276" y="191"/>
                  <a:pt x="287" y="193"/>
                </a:cubicBezTo>
                <a:cubicBezTo>
                  <a:pt x="293" y="194"/>
                  <a:pt x="300" y="201"/>
                  <a:pt x="300" y="201"/>
                </a:cubicBezTo>
                <a:close/>
                <a:moveTo>
                  <a:pt x="34" y="173"/>
                </a:moveTo>
                <a:cubicBezTo>
                  <a:pt x="0" y="173"/>
                  <a:pt x="0" y="173"/>
                  <a:pt x="0" y="173"/>
                </a:cubicBezTo>
                <a:cubicBezTo>
                  <a:pt x="0" y="240"/>
                  <a:pt x="0" y="240"/>
                  <a:pt x="0" y="240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37" y="240"/>
                  <a:pt x="39" y="238"/>
                  <a:pt x="39" y="235"/>
                </a:cubicBezTo>
                <a:cubicBezTo>
                  <a:pt x="39" y="177"/>
                  <a:pt x="39" y="177"/>
                  <a:pt x="39" y="177"/>
                </a:cubicBezTo>
                <a:cubicBezTo>
                  <a:pt x="39" y="175"/>
                  <a:pt x="37" y="173"/>
                  <a:pt x="34" y="173"/>
                </a:cubicBezTo>
                <a:close/>
                <a:moveTo>
                  <a:pt x="246" y="24"/>
                </a:moveTo>
                <a:cubicBezTo>
                  <a:pt x="246" y="147"/>
                  <a:pt x="246" y="147"/>
                  <a:pt x="246" y="147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23" y="122"/>
                  <a:pt x="123" y="122"/>
                  <a:pt x="123" y="12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0"/>
                  <a:pt x="99" y="0"/>
                  <a:pt x="99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24"/>
                  <a:pt x="221" y="24"/>
                  <a:pt x="221" y="24"/>
                </a:cubicBezTo>
                <a:lnTo>
                  <a:pt x="246" y="24"/>
                </a:lnTo>
                <a:close/>
                <a:moveTo>
                  <a:pt x="123" y="116"/>
                </a:moveTo>
                <a:cubicBezTo>
                  <a:pt x="123" y="24"/>
                  <a:pt x="123" y="24"/>
                  <a:pt x="123" y="24"/>
                </a:cubicBezTo>
                <a:cubicBezTo>
                  <a:pt x="215" y="24"/>
                  <a:pt x="215" y="24"/>
                  <a:pt x="215" y="24"/>
                </a:cubicBezTo>
                <a:cubicBezTo>
                  <a:pt x="215" y="6"/>
                  <a:pt x="215" y="6"/>
                  <a:pt x="215" y="6"/>
                </a:cubicBezTo>
                <a:cubicBezTo>
                  <a:pt x="105" y="6"/>
                  <a:pt x="105" y="6"/>
                  <a:pt x="105" y="6"/>
                </a:cubicBezTo>
                <a:cubicBezTo>
                  <a:pt x="105" y="116"/>
                  <a:pt x="105" y="116"/>
                  <a:pt x="105" y="116"/>
                </a:cubicBezTo>
                <a:lnTo>
                  <a:pt x="123" y="116"/>
                </a:lnTo>
                <a:close/>
                <a:moveTo>
                  <a:pt x="224" y="85"/>
                </a:moveTo>
                <a:cubicBezTo>
                  <a:pt x="183" y="56"/>
                  <a:pt x="183" y="56"/>
                  <a:pt x="183" y="56"/>
                </a:cubicBezTo>
                <a:cubicBezTo>
                  <a:pt x="183" y="76"/>
                  <a:pt x="183" y="76"/>
                  <a:pt x="183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83" y="94"/>
                  <a:pt x="183" y="94"/>
                  <a:pt x="183" y="94"/>
                </a:cubicBezTo>
                <a:cubicBezTo>
                  <a:pt x="183" y="115"/>
                  <a:pt x="183" y="115"/>
                  <a:pt x="183" y="115"/>
                </a:cubicBezTo>
                <a:lnTo>
                  <a:pt x="224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305" tIns="41153" rIns="82305" bIns="41153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51521" y="2144776"/>
            <a:ext cx="1008111" cy="936104"/>
          </a:xfrm>
          <a:prstGeom prst="rect">
            <a:avLst/>
          </a:prstGeom>
          <a:gradFill rotWithShape="1">
            <a:gsLst>
              <a:gs pos="0">
                <a:srgbClr val="5F8B00"/>
              </a:gs>
              <a:gs pos="100000">
                <a:srgbClr val="7FBA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latin typeface="Segoe UI" pitchFamily="34" charset="0"/>
              <a:ea typeface="宋体" charset="-122"/>
              <a:sym typeface="Segoe UI" pitchFamily="34" charset="0"/>
            </a:endParaRPr>
          </a:p>
        </p:txBody>
      </p:sp>
      <p:sp>
        <p:nvSpPr>
          <p:cNvPr id="34" name="Freeform 18"/>
          <p:cNvSpPr>
            <a:spLocks noEditPoints="1"/>
          </p:cNvSpPr>
          <p:nvPr/>
        </p:nvSpPr>
        <p:spPr bwMode="black">
          <a:xfrm>
            <a:off x="501824" y="2288792"/>
            <a:ext cx="685800" cy="653076"/>
          </a:xfrm>
          <a:custGeom>
            <a:avLst/>
            <a:gdLst>
              <a:gd name="T0" fmla="*/ 1001415754 w 246"/>
              <a:gd name="T1" fmla="*/ 1491545338 h 300"/>
              <a:gd name="T2" fmla="*/ 333806180 w 246"/>
              <a:gd name="T3" fmla="*/ 1569230340 h 300"/>
              <a:gd name="T4" fmla="*/ 1001415754 w 246"/>
              <a:gd name="T5" fmla="*/ 978827674 h 300"/>
              <a:gd name="T6" fmla="*/ 333806180 w 246"/>
              <a:gd name="T7" fmla="*/ 1048743339 h 300"/>
              <a:gd name="T8" fmla="*/ 1001415754 w 246"/>
              <a:gd name="T9" fmla="*/ 978827674 h 300"/>
              <a:gd name="T10" fmla="*/ 1669025327 w 246"/>
              <a:gd name="T11" fmla="*/ 784616564 h 300"/>
              <a:gd name="T12" fmla="*/ 1700078685 w 246"/>
              <a:gd name="T13" fmla="*/ 699162226 h 300"/>
              <a:gd name="T14" fmla="*/ 1614685434 w 246"/>
              <a:gd name="T15" fmla="*/ 862301566 h 300"/>
              <a:gd name="T16" fmla="*/ 333806180 w 246"/>
              <a:gd name="T17" fmla="*/ 714698111 h 300"/>
              <a:gd name="T18" fmla="*/ 908261254 w 246"/>
              <a:gd name="T19" fmla="*/ 792383112 h 300"/>
              <a:gd name="T20" fmla="*/ 333806180 w 246"/>
              <a:gd name="T21" fmla="*/ 1825590566 h 300"/>
              <a:gd name="T22" fmla="*/ 908261254 w 246"/>
              <a:gd name="T23" fmla="*/ 1755674901 h 300"/>
              <a:gd name="T24" fmla="*/ 333806180 w 246"/>
              <a:gd name="T25" fmla="*/ 1825590566 h 300"/>
              <a:gd name="T26" fmla="*/ 85393251 w 246"/>
              <a:gd name="T27" fmla="*/ 2147483646 h 300"/>
              <a:gd name="T28" fmla="*/ 271702251 w 246"/>
              <a:gd name="T29" fmla="*/ 279665448 h 300"/>
              <a:gd name="T30" fmla="*/ 0 w 246"/>
              <a:gd name="T31" fmla="*/ 170905888 h 300"/>
              <a:gd name="T32" fmla="*/ 1700078685 w 246"/>
              <a:gd name="T33" fmla="*/ 2147483646 h 300"/>
              <a:gd name="T34" fmla="*/ 1614685434 w 246"/>
              <a:gd name="T35" fmla="*/ 1343944672 h 300"/>
              <a:gd name="T36" fmla="*/ 908261254 w 246"/>
              <a:gd name="T37" fmla="*/ 1235187900 h 300"/>
              <a:gd name="T38" fmla="*/ 333806180 w 246"/>
              <a:gd name="T39" fmla="*/ 1312872902 h 300"/>
              <a:gd name="T40" fmla="*/ 908261254 w 246"/>
              <a:gd name="T41" fmla="*/ 1235187900 h 300"/>
              <a:gd name="T42" fmla="*/ 442485966 w 246"/>
              <a:gd name="T43" fmla="*/ 170905888 h 300"/>
              <a:gd name="T44" fmla="*/ 667609573 w 246"/>
              <a:gd name="T45" fmla="*/ 155370003 h 300"/>
              <a:gd name="T46" fmla="*/ 853921361 w 246"/>
              <a:gd name="T47" fmla="*/ 0 h 300"/>
              <a:gd name="T48" fmla="*/ 1032466324 w 246"/>
              <a:gd name="T49" fmla="*/ 155370003 h 300"/>
              <a:gd name="T50" fmla="*/ 1257592720 w 246"/>
              <a:gd name="T51" fmla="*/ 170905888 h 300"/>
              <a:gd name="T52" fmla="*/ 1389561827 w 246"/>
              <a:gd name="T53" fmla="*/ 334045228 h 300"/>
              <a:gd name="T54" fmla="*/ 318280895 w 246"/>
              <a:gd name="T55" fmla="*/ 279665448 h 300"/>
              <a:gd name="T56" fmla="*/ 853921361 w 246"/>
              <a:gd name="T57" fmla="*/ 155370003 h 300"/>
              <a:gd name="T58" fmla="*/ 853921361 w 246"/>
              <a:gd name="T59" fmla="*/ 85454338 h 300"/>
              <a:gd name="T60" fmla="*/ 1474955078 w 246"/>
              <a:gd name="T61" fmla="*/ 2089720129 h 300"/>
              <a:gd name="T62" fmla="*/ 225123607 w 246"/>
              <a:gd name="T63" fmla="*/ 458340673 h 300"/>
              <a:gd name="T64" fmla="*/ 1474955078 w 246"/>
              <a:gd name="T65" fmla="*/ 551561559 h 300"/>
              <a:gd name="T66" fmla="*/ 1552584293 w 246"/>
              <a:gd name="T67" fmla="*/ 380655671 h 300"/>
              <a:gd name="T68" fmla="*/ 147494393 w 246"/>
              <a:gd name="T69" fmla="*/ 2147483646 h 300"/>
              <a:gd name="T70" fmla="*/ 1552584293 w 246"/>
              <a:gd name="T71" fmla="*/ 1437168347 h 300"/>
              <a:gd name="T72" fmla="*/ 1474955078 w 246"/>
              <a:gd name="T73" fmla="*/ 2089720129 h 300"/>
              <a:gd name="T74" fmla="*/ 1474955078 w 246"/>
              <a:gd name="T75" fmla="*/ 1033207454 h 300"/>
              <a:gd name="T76" fmla="*/ 1552584293 w 246"/>
              <a:gd name="T77" fmla="*/ 963291789 h 300"/>
              <a:gd name="T78" fmla="*/ 1669025327 w 246"/>
              <a:gd name="T79" fmla="*/ 271896111 h 300"/>
              <a:gd name="T80" fmla="*/ 1700078685 w 246"/>
              <a:gd name="T81" fmla="*/ 170905888 h 300"/>
              <a:gd name="T82" fmla="*/ 1428376434 w 246"/>
              <a:gd name="T83" fmla="*/ 279665448 h 300"/>
              <a:gd name="T84" fmla="*/ 1614685434 w 246"/>
              <a:gd name="T85" fmla="*/ 341811776 h 300"/>
              <a:gd name="T86" fmla="*/ 1909677007 w 246"/>
              <a:gd name="T87" fmla="*/ 318506555 h 300"/>
              <a:gd name="T88" fmla="*/ 1203252827 w 246"/>
              <a:gd name="T89" fmla="*/ 1040974002 h 300"/>
              <a:gd name="T90" fmla="*/ 1211014076 w 246"/>
              <a:gd name="T91" fmla="*/ 714698111 h 300"/>
              <a:gd name="T92" fmla="*/ 1692314649 w 246"/>
              <a:gd name="T93" fmla="*/ 318506555 h 300"/>
              <a:gd name="T94" fmla="*/ 1909677007 w 246"/>
              <a:gd name="T95" fmla="*/ 831227007 h 300"/>
              <a:gd name="T96" fmla="*/ 1203252827 w 246"/>
              <a:gd name="T97" fmla="*/ 1561463792 h 300"/>
              <a:gd name="T98" fmla="*/ 1211014076 w 246"/>
              <a:gd name="T99" fmla="*/ 1235187900 h 300"/>
              <a:gd name="T100" fmla="*/ 1692314649 w 246"/>
              <a:gd name="T101" fmla="*/ 831227007 h 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305" tIns="41153" rIns="82305" bIns="41153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51521" y="3224896"/>
            <a:ext cx="1008111" cy="9870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Segoe UI" panose="020B0502040204020203" pitchFamily="34" charset="0"/>
              <a:ea typeface="宋体" panose="02010600030101010101" pitchFamily="2" charset="-122"/>
              <a:sym typeface="Segoe UI" panose="020B0502040204020203" pitchFamily="34" charset="0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1333227" y="3246402"/>
            <a:ext cx="3238775" cy="96554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新颖的自动降级</a:t>
            </a:r>
            <a:endParaRPr lang="en-US" altLang="zh-CN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1331641" y="3241639"/>
            <a:ext cx="3240222" cy="257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Segoe UI" panose="020B0502040204020203" pitchFamily="34" charset="0"/>
              <a:ea typeface="宋体" panose="02010600030101010101" pitchFamily="2" charset="-122"/>
              <a:sym typeface="Segoe UI" panose="020B0502040204020203" pitchFamily="34" charset="0"/>
            </a:endParaRPr>
          </a:p>
        </p:txBody>
      </p:sp>
      <p:pic>
        <p:nvPicPr>
          <p:cNvPr id="39" name="Picture 3" descr="\\MAGNUM\Projects\Microsoft\Cloud Power FY12\Design\ICONS_PNG\Confidentiality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362507" y="3377653"/>
            <a:ext cx="711339" cy="711339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15693"/>
            <a:ext cx="441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251521" y="4369668"/>
            <a:ext cx="1008110" cy="936104"/>
          </a:xfrm>
          <a:prstGeom prst="rect">
            <a:avLst/>
          </a:prstGeom>
          <a:solidFill>
            <a:srgbClr val="FF99CC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Segoe UI" panose="020B0502040204020203" pitchFamily="34" charset="0"/>
              <a:ea typeface="宋体" panose="02010600030101010101" pitchFamily="2" charset="-122"/>
              <a:sym typeface="Segoe UI" panose="020B0502040204020203" pitchFamily="34" charset="0"/>
            </a:endParaRPr>
          </a:p>
        </p:txBody>
      </p: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1333227" y="4372843"/>
            <a:ext cx="3238775" cy="932929"/>
            <a:chOff x="0" y="0"/>
            <a:chExt cx="7275993" cy="1030139"/>
          </a:xfrm>
        </p:grpSpPr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7275993" cy="103013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支持多机房推送规则</a:t>
              </a:r>
              <a:endPara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7275993" cy="18258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66725" indent="-9525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31863" indent="-1746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98588" indent="-26988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65313" indent="-36513" algn="l" defTabSz="9318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Segoe UI" panose="020B0502040204020203" pitchFamily="34" charset="0"/>
                <a:ea typeface="宋体" panose="02010600030101010101" pitchFamily="2" charset="-122"/>
                <a:sym typeface="Segoe UI" panose="020B0502040204020203" pitchFamily="34" charset="0"/>
              </a:endParaRPr>
            </a:p>
          </p:txBody>
        </p:sp>
      </p:grpSp>
      <p:sp>
        <p:nvSpPr>
          <p:cNvPr id="49" name="Freeform 21"/>
          <p:cNvSpPr>
            <a:spLocks noEditPoints="1"/>
          </p:cNvSpPr>
          <p:nvPr/>
        </p:nvSpPr>
        <p:spPr bwMode="black">
          <a:xfrm>
            <a:off x="433257" y="4620039"/>
            <a:ext cx="640589" cy="541717"/>
          </a:xfrm>
          <a:custGeom>
            <a:avLst/>
            <a:gdLst>
              <a:gd name="T0" fmla="*/ 463801248 w 300"/>
              <a:gd name="T1" fmla="*/ 370945992 h 300"/>
              <a:gd name="T2" fmla="*/ 228809180 w 300"/>
              <a:gd name="T3" fmla="*/ 321485366 h 300"/>
              <a:gd name="T4" fmla="*/ 0 w 300"/>
              <a:gd name="T5" fmla="*/ 370945992 h 300"/>
              <a:gd name="T6" fmla="*/ 0 w 300"/>
              <a:gd name="T7" fmla="*/ 92735876 h 300"/>
              <a:gd name="T8" fmla="*/ 228809180 w 300"/>
              <a:gd name="T9" fmla="*/ 136013613 h 300"/>
              <a:gd name="T10" fmla="*/ 463801248 w 300"/>
              <a:gd name="T11" fmla="*/ 92735876 h 300"/>
              <a:gd name="T12" fmla="*/ 1855207480 w 300"/>
              <a:gd name="T13" fmla="*/ 92735876 h 300"/>
              <a:gd name="T14" fmla="*/ 1620215412 w 300"/>
              <a:gd name="T15" fmla="*/ 136013613 h 300"/>
              <a:gd name="T16" fmla="*/ 1391406232 w 300"/>
              <a:gd name="T17" fmla="*/ 92735876 h 300"/>
              <a:gd name="T18" fmla="*/ 1391406232 w 300"/>
              <a:gd name="T19" fmla="*/ 370945992 h 300"/>
              <a:gd name="T20" fmla="*/ 1620215412 w 300"/>
              <a:gd name="T21" fmla="*/ 321485366 h 300"/>
              <a:gd name="T22" fmla="*/ 1855207480 w 300"/>
              <a:gd name="T23" fmla="*/ 370945992 h 300"/>
              <a:gd name="T24" fmla="*/ 1855207480 w 300"/>
              <a:gd name="T25" fmla="*/ 92735876 h 300"/>
              <a:gd name="T26" fmla="*/ 1069836305 w 300"/>
              <a:gd name="T27" fmla="*/ 0 h 300"/>
              <a:gd name="T28" fmla="*/ 791554064 w 300"/>
              <a:gd name="T29" fmla="*/ 0 h 300"/>
              <a:gd name="T30" fmla="*/ 834844237 w 300"/>
              <a:gd name="T31" fmla="*/ 228749490 h 300"/>
              <a:gd name="T32" fmla="*/ 791554064 w 300"/>
              <a:gd name="T33" fmla="*/ 463681868 h 300"/>
              <a:gd name="T34" fmla="*/ 1069836305 w 300"/>
              <a:gd name="T35" fmla="*/ 463681868 h 300"/>
              <a:gd name="T36" fmla="*/ 1020363244 w 300"/>
              <a:gd name="T37" fmla="*/ 228749490 h 300"/>
              <a:gd name="T38" fmla="*/ 234992069 w 300"/>
              <a:gd name="T39" fmla="*/ 1391043118 h 300"/>
              <a:gd name="T40" fmla="*/ 234992069 w 300"/>
              <a:gd name="T41" fmla="*/ 1854724986 h 300"/>
              <a:gd name="T42" fmla="*/ 234992069 w 300"/>
              <a:gd name="T43" fmla="*/ 1391043118 h 300"/>
              <a:gd name="T44" fmla="*/ 234992069 w 300"/>
              <a:gd name="T45" fmla="*/ 1712528484 h 300"/>
              <a:gd name="T46" fmla="*/ 234992069 w 300"/>
              <a:gd name="T47" fmla="*/ 1527056731 h 300"/>
              <a:gd name="T48" fmla="*/ 927604984 w 300"/>
              <a:gd name="T49" fmla="*/ 1391043118 h 300"/>
              <a:gd name="T50" fmla="*/ 927604984 w 300"/>
              <a:gd name="T51" fmla="*/ 1854724986 h 300"/>
              <a:gd name="T52" fmla="*/ 927604984 w 300"/>
              <a:gd name="T53" fmla="*/ 1391043118 h 300"/>
              <a:gd name="T54" fmla="*/ 927604984 w 300"/>
              <a:gd name="T55" fmla="*/ 1712528484 h 300"/>
              <a:gd name="T56" fmla="*/ 927604984 w 300"/>
              <a:gd name="T57" fmla="*/ 1527056731 h 300"/>
              <a:gd name="T58" fmla="*/ 1626398301 w 300"/>
              <a:gd name="T59" fmla="*/ 1391043118 h 300"/>
              <a:gd name="T60" fmla="*/ 1626398301 w 300"/>
              <a:gd name="T61" fmla="*/ 1854724986 h 300"/>
              <a:gd name="T62" fmla="*/ 1626398301 w 300"/>
              <a:gd name="T63" fmla="*/ 1391043118 h 300"/>
              <a:gd name="T64" fmla="*/ 1626398301 w 300"/>
              <a:gd name="T65" fmla="*/ 1712528484 h 300"/>
              <a:gd name="T66" fmla="*/ 1626398301 w 300"/>
              <a:gd name="T67" fmla="*/ 1527056731 h 300"/>
              <a:gd name="T68" fmla="*/ 1001812089 w 300"/>
              <a:gd name="T69" fmla="*/ 1001550945 h 300"/>
              <a:gd name="T70" fmla="*/ 1589293505 w 300"/>
              <a:gd name="T71" fmla="*/ 1075740641 h 300"/>
              <a:gd name="T72" fmla="*/ 1663503097 w 300"/>
              <a:gd name="T73" fmla="*/ 1279761061 h 300"/>
              <a:gd name="T74" fmla="*/ 1001812089 w 300"/>
              <a:gd name="T75" fmla="*/ 1001550945 h 300"/>
              <a:gd name="T76" fmla="*/ 371040501 w 300"/>
              <a:gd name="T77" fmla="*/ 1026280015 h 300"/>
              <a:gd name="T78" fmla="*/ 853395391 w 300"/>
              <a:gd name="T79" fmla="*/ 1075740641 h 300"/>
              <a:gd name="T80" fmla="*/ 401962408 w 300"/>
              <a:gd name="T81" fmla="*/ 1001550945 h 300"/>
              <a:gd name="T82" fmla="*/ 55655951 w 300"/>
              <a:gd name="T83" fmla="*/ 649153621 h 300"/>
              <a:gd name="T84" fmla="*/ 197889760 w 300"/>
              <a:gd name="T85" fmla="*/ 1032462904 h 300"/>
              <a:gd name="T86" fmla="*/ 272096865 w 300"/>
              <a:gd name="T87" fmla="*/ 914997958 h 300"/>
              <a:gd name="T88" fmla="*/ 408145298 w 300"/>
              <a:gd name="T89" fmla="*/ 649153621 h 300"/>
              <a:gd name="T90" fmla="*/ 1329564905 w 300"/>
              <a:gd name="T91" fmla="*/ 525505786 h 300"/>
              <a:gd name="T92" fmla="*/ 1428508541 w 300"/>
              <a:gd name="T93" fmla="*/ 624424551 h 300"/>
              <a:gd name="T94" fmla="*/ 1001812089 w 300"/>
              <a:gd name="T95" fmla="*/ 921180848 h 300"/>
              <a:gd name="T96" fmla="*/ 1576925239 w 300"/>
              <a:gd name="T97" fmla="*/ 772801456 h 300"/>
              <a:gd name="T98" fmla="*/ 1329564905 w 300"/>
              <a:gd name="T99" fmla="*/ 525505786 h 300"/>
              <a:gd name="T100" fmla="*/ 290648020 w 300"/>
              <a:gd name="T101" fmla="*/ 945909917 h 300"/>
              <a:gd name="T102" fmla="*/ 216440914 w 300"/>
              <a:gd name="T103" fmla="*/ 1075740641 h 300"/>
              <a:gd name="T104" fmla="*/ 272096865 w 300"/>
              <a:gd name="T105" fmla="*/ 1279761061 h 300"/>
              <a:gd name="T106" fmla="*/ 340121081 w 300"/>
              <a:gd name="T107" fmla="*/ 1001550945 h 300"/>
              <a:gd name="T108" fmla="*/ 680242163 w 300"/>
              <a:gd name="T109" fmla="*/ 933544139 h 300"/>
              <a:gd name="T110" fmla="*/ 853395391 w 300"/>
              <a:gd name="T111" fmla="*/ 859356930 h 300"/>
              <a:gd name="T112" fmla="*/ 1106941102 w 300"/>
              <a:gd name="T113" fmla="*/ 649153621 h 300"/>
              <a:gd name="T114" fmla="*/ 754451755 w 300"/>
              <a:gd name="T115" fmla="*/ 649153621 h 300"/>
              <a:gd name="T116" fmla="*/ 890500188 w 300"/>
              <a:gd name="T117" fmla="*/ 1279761061 h 300"/>
              <a:gd name="T118" fmla="*/ 964707293 w 300"/>
              <a:gd name="T119" fmla="*/ 649153621 h 3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0" h="300">
                <a:moveTo>
                  <a:pt x="52" y="37"/>
                </a:moveTo>
                <a:cubicBezTo>
                  <a:pt x="75" y="60"/>
                  <a:pt x="75" y="60"/>
                  <a:pt x="75" y="60"/>
                </a:cubicBezTo>
                <a:cubicBezTo>
                  <a:pt x="60" y="75"/>
                  <a:pt x="60" y="75"/>
                  <a:pt x="60" y="75"/>
                </a:cubicBezTo>
                <a:cubicBezTo>
                  <a:pt x="37" y="52"/>
                  <a:pt x="37" y="52"/>
                  <a:pt x="37" y="52"/>
                </a:cubicBezTo>
                <a:cubicBezTo>
                  <a:pt x="15" y="75"/>
                  <a:pt x="15" y="75"/>
                  <a:pt x="15" y="75"/>
                </a:cubicBezTo>
                <a:cubicBezTo>
                  <a:pt x="0" y="60"/>
                  <a:pt x="0" y="60"/>
                  <a:pt x="0" y="60"/>
                </a:cubicBezTo>
                <a:cubicBezTo>
                  <a:pt x="23" y="37"/>
                  <a:pt x="23" y="37"/>
                  <a:pt x="23" y="37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0"/>
                  <a:pt x="15" y="0"/>
                  <a:pt x="15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60" y="0"/>
                  <a:pt x="60" y="0"/>
                  <a:pt x="60" y="0"/>
                </a:cubicBezTo>
                <a:cubicBezTo>
                  <a:pt x="75" y="15"/>
                  <a:pt x="75" y="15"/>
                  <a:pt x="75" y="15"/>
                </a:cubicBezTo>
                <a:lnTo>
                  <a:pt x="52" y="37"/>
                </a:lnTo>
                <a:close/>
                <a:moveTo>
                  <a:pt x="300" y="15"/>
                </a:moveTo>
                <a:cubicBezTo>
                  <a:pt x="285" y="0"/>
                  <a:pt x="285" y="0"/>
                  <a:pt x="285" y="0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40" y="0"/>
                  <a:pt x="240" y="0"/>
                  <a:pt x="240" y="0"/>
                </a:cubicBezTo>
                <a:cubicBezTo>
                  <a:pt x="225" y="15"/>
                  <a:pt x="225" y="15"/>
                  <a:pt x="225" y="15"/>
                </a:cubicBezTo>
                <a:cubicBezTo>
                  <a:pt x="248" y="37"/>
                  <a:pt x="248" y="37"/>
                  <a:pt x="248" y="37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40" y="75"/>
                  <a:pt x="240" y="75"/>
                  <a:pt x="240" y="75"/>
                </a:cubicBezTo>
                <a:cubicBezTo>
                  <a:pt x="262" y="52"/>
                  <a:pt x="262" y="52"/>
                  <a:pt x="262" y="52"/>
                </a:cubicBezTo>
                <a:cubicBezTo>
                  <a:pt x="285" y="75"/>
                  <a:pt x="285" y="75"/>
                  <a:pt x="285" y="75"/>
                </a:cubicBezTo>
                <a:cubicBezTo>
                  <a:pt x="300" y="60"/>
                  <a:pt x="300" y="60"/>
                  <a:pt x="300" y="60"/>
                </a:cubicBezTo>
                <a:cubicBezTo>
                  <a:pt x="277" y="37"/>
                  <a:pt x="277" y="37"/>
                  <a:pt x="277" y="37"/>
                </a:cubicBezTo>
                <a:lnTo>
                  <a:pt x="300" y="15"/>
                </a:lnTo>
                <a:close/>
                <a:moveTo>
                  <a:pt x="188" y="15"/>
                </a:moveTo>
                <a:cubicBezTo>
                  <a:pt x="173" y="0"/>
                  <a:pt x="173" y="0"/>
                  <a:pt x="173" y="0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28" y="0"/>
                  <a:pt x="128" y="0"/>
                  <a:pt x="128" y="0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28" y="75"/>
                  <a:pt x="128" y="75"/>
                  <a:pt x="128" y="75"/>
                </a:cubicBezTo>
                <a:cubicBezTo>
                  <a:pt x="150" y="52"/>
                  <a:pt x="150" y="52"/>
                  <a:pt x="150" y="52"/>
                </a:cubicBezTo>
                <a:cubicBezTo>
                  <a:pt x="173" y="75"/>
                  <a:pt x="173" y="75"/>
                  <a:pt x="173" y="75"/>
                </a:cubicBezTo>
                <a:cubicBezTo>
                  <a:pt x="188" y="60"/>
                  <a:pt x="188" y="60"/>
                  <a:pt x="188" y="60"/>
                </a:cubicBezTo>
                <a:cubicBezTo>
                  <a:pt x="165" y="37"/>
                  <a:pt x="165" y="37"/>
                  <a:pt x="165" y="37"/>
                </a:cubicBezTo>
                <a:lnTo>
                  <a:pt x="188" y="15"/>
                </a:lnTo>
                <a:close/>
                <a:moveTo>
                  <a:pt x="38" y="225"/>
                </a:moveTo>
                <a:cubicBezTo>
                  <a:pt x="17" y="225"/>
                  <a:pt x="0" y="242"/>
                  <a:pt x="0" y="262"/>
                </a:cubicBezTo>
                <a:cubicBezTo>
                  <a:pt x="0" y="283"/>
                  <a:pt x="17" y="300"/>
                  <a:pt x="38" y="300"/>
                </a:cubicBezTo>
                <a:cubicBezTo>
                  <a:pt x="58" y="300"/>
                  <a:pt x="75" y="283"/>
                  <a:pt x="75" y="262"/>
                </a:cubicBezTo>
                <a:cubicBezTo>
                  <a:pt x="75" y="242"/>
                  <a:pt x="58" y="225"/>
                  <a:pt x="38" y="225"/>
                </a:cubicBezTo>
                <a:close/>
                <a:moveTo>
                  <a:pt x="53" y="262"/>
                </a:moveTo>
                <a:cubicBezTo>
                  <a:pt x="53" y="271"/>
                  <a:pt x="46" y="277"/>
                  <a:pt x="38" y="277"/>
                </a:cubicBezTo>
                <a:cubicBezTo>
                  <a:pt x="29" y="277"/>
                  <a:pt x="23" y="271"/>
                  <a:pt x="23" y="262"/>
                </a:cubicBezTo>
                <a:cubicBezTo>
                  <a:pt x="23" y="254"/>
                  <a:pt x="29" y="247"/>
                  <a:pt x="38" y="247"/>
                </a:cubicBezTo>
                <a:cubicBezTo>
                  <a:pt x="46" y="247"/>
                  <a:pt x="53" y="254"/>
                  <a:pt x="53" y="262"/>
                </a:cubicBezTo>
                <a:close/>
                <a:moveTo>
                  <a:pt x="150" y="225"/>
                </a:moveTo>
                <a:cubicBezTo>
                  <a:pt x="129" y="225"/>
                  <a:pt x="113" y="242"/>
                  <a:pt x="113" y="262"/>
                </a:cubicBezTo>
                <a:cubicBezTo>
                  <a:pt x="113" y="283"/>
                  <a:pt x="129" y="300"/>
                  <a:pt x="150" y="300"/>
                </a:cubicBezTo>
                <a:cubicBezTo>
                  <a:pt x="171" y="300"/>
                  <a:pt x="188" y="283"/>
                  <a:pt x="188" y="262"/>
                </a:cubicBezTo>
                <a:cubicBezTo>
                  <a:pt x="188" y="242"/>
                  <a:pt x="171" y="225"/>
                  <a:pt x="150" y="225"/>
                </a:cubicBezTo>
                <a:close/>
                <a:moveTo>
                  <a:pt x="165" y="262"/>
                </a:moveTo>
                <a:cubicBezTo>
                  <a:pt x="165" y="271"/>
                  <a:pt x="158" y="277"/>
                  <a:pt x="150" y="277"/>
                </a:cubicBezTo>
                <a:cubicBezTo>
                  <a:pt x="142" y="277"/>
                  <a:pt x="135" y="271"/>
                  <a:pt x="135" y="262"/>
                </a:cubicBezTo>
                <a:cubicBezTo>
                  <a:pt x="135" y="254"/>
                  <a:pt x="142" y="247"/>
                  <a:pt x="150" y="247"/>
                </a:cubicBezTo>
                <a:cubicBezTo>
                  <a:pt x="158" y="247"/>
                  <a:pt x="165" y="254"/>
                  <a:pt x="165" y="262"/>
                </a:cubicBezTo>
                <a:close/>
                <a:moveTo>
                  <a:pt x="263" y="225"/>
                </a:moveTo>
                <a:cubicBezTo>
                  <a:pt x="242" y="225"/>
                  <a:pt x="225" y="242"/>
                  <a:pt x="225" y="262"/>
                </a:cubicBezTo>
                <a:cubicBezTo>
                  <a:pt x="225" y="283"/>
                  <a:pt x="242" y="300"/>
                  <a:pt x="263" y="300"/>
                </a:cubicBezTo>
                <a:cubicBezTo>
                  <a:pt x="283" y="300"/>
                  <a:pt x="300" y="283"/>
                  <a:pt x="300" y="262"/>
                </a:cubicBezTo>
                <a:cubicBezTo>
                  <a:pt x="300" y="242"/>
                  <a:pt x="283" y="225"/>
                  <a:pt x="263" y="225"/>
                </a:cubicBezTo>
                <a:close/>
                <a:moveTo>
                  <a:pt x="278" y="262"/>
                </a:moveTo>
                <a:cubicBezTo>
                  <a:pt x="278" y="271"/>
                  <a:pt x="271" y="277"/>
                  <a:pt x="263" y="277"/>
                </a:cubicBezTo>
                <a:cubicBezTo>
                  <a:pt x="254" y="277"/>
                  <a:pt x="248" y="271"/>
                  <a:pt x="248" y="262"/>
                </a:cubicBezTo>
                <a:cubicBezTo>
                  <a:pt x="248" y="254"/>
                  <a:pt x="254" y="247"/>
                  <a:pt x="263" y="247"/>
                </a:cubicBezTo>
                <a:cubicBezTo>
                  <a:pt x="271" y="247"/>
                  <a:pt x="278" y="254"/>
                  <a:pt x="278" y="262"/>
                </a:cubicBezTo>
                <a:close/>
                <a:moveTo>
                  <a:pt x="162" y="162"/>
                </a:moveTo>
                <a:cubicBezTo>
                  <a:pt x="162" y="174"/>
                  <a:pt x="162" y="174"/>
                  <a:pt x="162" y="174"/>
                </a:cubicBezTo>
                <a:cubicBezTo>
                  <a:pt x="257" y="174"/>
                  <a:pt x="257" y="174"/>
                  <a:pt x="257" y="174"/>
                </a:cubicBezTo>
                <a:cubicBezTo>
                  <a:pt x="257" y="207"/>
                  <a:pt x="257" y="207"/>
                  <a:pt x="257" y="207"/>
                </a:cubicBezTo>
                <a:cubicBezTo>
                  <a:pt x="269" y="207"/>
                  <a:pt x="269" y="207"/>
                  <a:pt x="269" y="207"/>
                </a:cubicBezTo>
                <a:cubicBezTo>
                  <a:pt x="269" y="162"/>
                  <a:pt x="269" y="162"/>
                  <a:pt x="269" y="162"/>
                </a:cubicBezTo>
                <a:lnTo>
                  <a:pt x="162" y="162"/>
                </a:lnTo>
                <a:close/>
                <a:moveTo>
                  <a:pt x="65" y="162"/>
                </a:moveTo>
                <a:cubicBezTo>
                  <a:pt x="63" y="163"/>
                  <a:pt x="62" y="164"/>
                  <a:pt x="60" y="166"/>
                </a:cubicBezTo>
                <a:cubicBezTo>
                  <a:pt x="58" y="168"/>
                  <a:pt x="56" y="171"/>
                  <a:pt x="55" y="174"/>
                </a:cubicBezTo>
                <a:cubicBezTo>
                  <a:pt x="138" y="174"/>
                  <a:pt x="138" y="174"/>
                  <a:pt x="138" y="174"/>
                </a:cubicBezTo>
                <a:cubicBezTo>
                  <a:pt x="138" y="162"/>
                  <a:pt x="138" y="162"/>
                  <a:pt x="138" y="162"/>
                </a:cubicBezTo>
                <a:lnTo>
                  <a:pt x="65" y="162"/>
                </a:lnTo>
                <a:close/>
                <a:moveTo>
                  <a:pt x="38" y="76"/>
                </a:moveTo>
                <a:cubicBezTo>
                  <a:pt x="9" y="105"/>
                  <a:pt x="9" y="105"/>
                  <a:pt x="9" y="105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2" y="167"/>
                  <a:pt x="32" y="167"/>
                  <a:pt x="32" y="167"/>
                </a:cubicBezTo>
                <a:cubicBezTo>
                  <a:pt x="34" y="160"/>
                  <a:pt x="38" y="154"/>
                  <a:pt x="43" y="149"/>
                </a:cubicBezTo>
                <a:cubicBezTo>
                  <a:pt x="43" y="149"/>
                  <a:pt x="43" y="148"/>
                  <a:pt x="44" y="148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66" y="105"/>
                  <a:pt x="66" y="105"/>
                  <a:pt x="66" y="105"/>
                </a:cubicBezTo>
                <a:lnTo>
                  <a:pt x="38" y="76"/>
                </a:lnTo>
                <a:close/>
                <a:moveTo>
                  <a:pt x="215" y="85"/>
                </a:moveTo>
                <a:cubicBezTo>
                  <a:pt x="235" y="105"/>
                  <a:pt x="235" y="105"/>
                  <a:pt x="235" y="105"/>
                </a:cubicBezTo>
                <a:cubicBezTo>
                  <a:pt x="231" y="101"/>
                  <a:pt x="231" y="101"/>
                  <a:pt x="231" y="101"/>
                </a:cubicBezTo>
                <a:cubicBezTo>
                  <a:pt x="208" y="123"/>
                  <a:pt x="185" y="133"/>
                  <a:pt x="162" y="137"/>
                </a:cubicBezTo>
                <a:cubicBezTo>
                  <a:pt x="162" y="149"/>
                  <a:pt x="162" y="149"/>
                  <a:pt x="162" y="149"/>
                </a:cubicBezTo>
                <a:cubicBezTo>
                  <a:pt x="187" y="145"/>
                  <a:pt x="214" y="135"/>
                  <a:pt x="239" y="109"/>
                </a:cubicBezTo>
                <a:cubicBezTo>
                  <a:pt x="255" y="125"/>
                  <a:pt x="255" y="125"/>
                  <a:pt x="255" y="125"/>
                </a:cubicBezTo>
                <a:cubicBezTo>
                  <a:pt x="255" y="85"/>
                  <a:pt x="255" y="85"/>
                  <a:pt x="255" y="85"/>
                </a:cubicBezTo>
                <a:lnTo>
                  <a:pt x="215" y="85"/>
                </a:lnTo>
                <a:close/>
                <a:moveTo>
                  <a:pt x="111" y="139"/>
                </a:moveTo>
                <a:cubicBezTo>
                  <a:pt x="85" y="139"/>
                  <a:pt x="62" y="138"/>
                  <a:pt x="47" y="153"/>
                </a:cubicBezTo>
                <a:cubicBezTo>
                  <a:pt x="46" y="154"/>
                  <a:pt x="45" y="156"/>
                  <a:pt x="44" y="157"/>
                </a:cubicBezTo>
                <a:cubicBezTo>
                  <a:pt x="40" y="162"/>
                  <a:pt x="37" y="167"/>
                  <a:pt x="35" y="174"/>
                </a:cubicBezTo>
                <a:cubicBezTo>
                  <a:pt x="33" y="183"/>
                  <a:pt x="32" y="194"/>
                  <a:pt x="32" y="207"/>
                </a:cubicBezTo>
                <a:cubicBezTo>
                  <a:pt x="44" y="207"/>
                  <a:pt x="44" y="207"/>
                  <a:pt x="44" y="207"/>
                </a:cubicBezTo>
                <a:cubicBezTo>
                  <a:pt x="44" y="193"/>
                  <a:pt x="45" y="182"/>
                  <a:pt x="48" y="174"/>
                </a:cubicBezTo>
                <a:cubicBezTo>
                  <a:pt x="50" y="169"/>
                  <a:pt x="52" y="165"/>
                  <a:pt x="55" y="162"/>
                </a:cubicBezTo>
                <a:cubicBezTo>
                  <a:pt x="56" y="162"/>
                  <a:pt x="56" y="162"/>
                  <a:pt x="56" y="161"/>
                </a:cubicBezTo>
                <a:cubicBezTo>
                  <a:pt x="67" y="150"/>
                  <a:pt x="86" y="151"/>
                  <a:pt x="110" y="151"/>
                </a:cubicBezTo>
                <a:cubicBezTo>
                  <a:pt x="119" y="151"/>
                  <a:pt x="128" y="152"/>
                  <a:pt x="138" y="151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28" y="140"/>
                  <a:pt x="119" y="139"/>
                  <a:pt x="111" y="139"/>
                </a:cubicBezTo>
                <a:close/>
                <a:moveTo>
                  <a:pt x="179" y="105"/>
                </a:moveTo>
                <a:cubicBezTo>
                  <a:pt x="150" y="76"/>
                  <a:pt x="150" y="76"/>
                  <a:pt x="150" y="76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207"/>
                  <a:pt x="144" y="207"/>
                  <a:pt x="144" y="207"/>
                </a:cubicBezTo>
                <a:cubicBezTo>
                  <a:pt x="156" y="207"/>
                  <a:pt x="156" y="207"/>
                  <a:pt x="156" y="207"/>
                </a:cubicBezTo>
                <a:cubicBezTo>
                  <a:pt x="156" y="105"/>
                  <a:pt x="156" y="105"/>
                  <a:pt x="156" y="105"/>
                </a:cubicBezTo>
                <a:lnTo>
                  <a:pt x="179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305" tIns="41153" rIns="82305" bIns="41153"/>
          <a:lstStyle>
            <a:defPPr>
              <a:defRPr lang="zh-CN"/>
            </a:defPPr>
            <a:lvl1pPr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66725" indent="-9525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31863" indent="-1746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98588" indent="-26988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65313" indent="-36513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Coming soon</a:t>
            </a:r>
            <a:endParaRPr lang="zh-CN" altLang="en-US" dirty="0"/>
          </a:p>
        </p:txBody>
      </p:sp>
      <p:pic>
        <p:nvPicPr>
          <p:cNvPr id="5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796" y="1681982"/>
            <a:ext cx="3403644" cy="2756176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 bwMode="auto">
          <a:xfrm>
            <a:off x="1174470" y="1653109"/>
            <a:ext cx="3757570" cy="5740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r>
              <a:rPr lang="zh-CN" altLang="en-US" sz="1600" dirty="0">
                <a:solidFill>
                  <a:srgbClr val="FFFFFF"/>
                </a:solidFill>
              </a:rPr>
              <a:t>限</a:t>
            </a:r>
            <a:r>
              <a:rPr lang="zh-CN" altLang="en-US" sz="1600" dirty="0" smtClean="0">
                <a:solidFill>
                  <a:srgbClr val="FFFFFF"/>
                </a:solidFill>
              </a:rPr>
              <a:t>流更平滑，性能更好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 79"/>
          <p:cNvSpPr/>
          <p:nvPr/>
        </p:nvSpPr>
        <p:spPr bwMode="auto">
          <a:xfrm>
            <a:off x="1174470" y="2392948"/>
            <a:ext cx="3757570" cy="5740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r>
              <a:rPr lang="zh-CN" altLang="en-US" sz="1600" dirty="0" smtClean="0">
                <a:solidFill>
                  <a:srgbClr val="FFFFFF"/>
                </a:solidFill>
              </a:rPr>
              <a:t>支持</a:t>
            </a:r>
            <a:r>
              <a:rPr lang="en-US" altLang="zh-CN" sz="1600" dirty="0" err="1" smtClean="0">
                <a:solidFill>
                  <a:srgbClr val="FFFFFF"/>
                </a:solidFill>
              </a:rPr>
              <a:t>Dubbo</a:t>
            </a:r>
            <a:r>
              <a:rPr lang="en-US" altLang="zh-CN" sz="1600" dirty="0" smtClean="0">
                <a:solidFill>
                  <a:srgbClr val="FFFFFF"/>
                </a:solidFill>
              </a:rPr>
              <a:t>,</a:t>
            </a:r>
            <a:r>
              <a:rPr lang="zh-CN" altLang="en-US" sz="1600" dirty="0" smtClean="0">
                <a:solidFill>
                  <a:srgbClr val="FFFFFF"/>
                </a:solidFill>
              </a:rPr>
              <a:t>覆盖应用更多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Rectangle 81"/>
          <p:cNvSpPr/>
          <p:nvPr/>
        </p:nvSpPr>
        <p:spPr bwMode="auto">
          <a:xfrm>
            <a:off x="1174470" y="3147586"/>
            <a:ext cx="3757570" cy="5740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r>
              <a:rPr lang="zh-CN" altLang="en-US" sz="1600" dirty="0" smtClean="0">
                <a:solidFill>
                  <a:srgbClr val="FFFFFF"/>
                </a:solidFill>
              </a:rPr>
              <a:t>提供系统级别的限流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" name="Rectangle 82"/>
          <p:cNvSpPr/>
          <p:nvPr/>
        </p:nvSpPr>
        <p:spPr bwMode="auto">
          <a:xfrm>
            <a:off x="1174470" y="3867666"/>
            <a:ext cx="3757570" cy="5740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r>
              <a:rPr lang="zh-CN" altLang="en-US" sz="1600" dirty="0" smtClean="0">
                <a:solidFill>
                  <a:srgbClr val="FFFFFF"/>
                </a:solidFill>
              </a:rPr>
              <a:t>更全面的限流整合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87"/>
          <p:cNvSpPr/>
          <p:nvPr/>
        </p:nvSpPr>
        <p:spPr bwMode="auto">
          <a:xfrm>
            <a:off x="311615" y="1653109"/>
            <a:ext cx="862854" cy="574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Freeform 35"/>
          <p:cNvSpPr>
            <a:spLocks/>
          </p:cNvSpPr>
          <p:nvPr/>
        </p:nvSpPr>
        <p:spPr bwMode="black">
          <a:xfrm>
            <a:off x="552144" y="1681892"/>
            <a:ext cx="381797" cy="502253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" name="Rectangle 95"/>
          <p:cNvSpPr/>
          <p:nvPr/>
        </p:nvSpPr>
        <p:spPr bwMode="auto">
          <a:xfrm>
            <a:off x="311615" y="3143898"/>
            <a:ext cx="862854" cy="5776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17" name="Group 96"/>
          <p:cNvGrpSpPr/>
          <p:nvPr/>
        </p:nvGrpSpPr>
        <p:grpSpPr bwMode="black">
          <a:xfrm>
            <a:off x="505110" y="3244160"/>
            <a:ext cx="475862" cy="370646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25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0" name="Rectangle 105"/>
          <p:cNvSpPr/>
          <p:nvPr/>
        </p:nvSpPr>
        <p:spPr bwMode="auto">
          <a:xfrm>
            <a:off x="311615" y="3865685"/>
            <a:ext cx="862854" cy="574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1" name="Rectangle 106"/>
          <p:cNvSpPr/>
          <p:nvPr/>
        </p:nvSpPr>
        <p:spPr bwMode="auto">
          <a:xfrm>
            <a:off x="311615" y="2392949"/>
            <a:ext cx="862854" cy="574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71" tIns="121871" rIns="121871" bIns="1218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26">
              <a:spcAft>
                <a:spcPts val="80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22" name="Picture 6" descr="\\MAGNUM\Projects\Microsoft\Cloud Power FY12\Design\ICONS_PNG\Professionals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503935" y="4443869"/>
            <a:ext cx="478213" cy="611661"/>
          </a:xfrm>
          <a:prstGeom prst="rect">
            <a:avLst/>
          </a:prstGeom>
          <a:noFill/>
        </p:spPr>
      </p:pic>
      <p:sp>
        <p:nvSpPr>
          <p:cNvPr id="24" name="Freeform 35"/>
          <p:cNvSpPr>
            <a:spLocks noEditPoints="1"/>
          </p:cNvSpPr>
          <p:nvPr/>
        </p:nvSpPr>
        <p:spPr bwMode="black">
          <a:xfrm>
            <a:off x="566776" y="3902740"/>
            <a:ext cx="367164" cy="475539"/>
          </a:xfrm>
          <a:custGeom>
            <a:avLst/>
            <a:gdLst>
              <a:gd name="T0" fmla="*/ 189 w 296"/>
              <a:gd name="T1" fmla="*/ 136 h 300"/>
              <a:gd name="T2" fmla="*/ 202 w 296"/>
              <a:gd name="T3" fmla="*/ 132 h 300"/>
              <a:gd name="T4" fmla="*/ 206 w 296"/>
              <a:gd name="T5" fmla="*/ 128 h 300"/>
              <a:gd name="T6" fmla="*/ 210 w 296"/>
              <a:gd name="T7" fmla="*/ 116 h 300"/>
              <a:gd name="T8" fmla="*/ 214 w 296"/>
              <a:gd name="T9" fmla="*/ 120 h 300"/>
              <a:gd name="T10" fmla="*/ 227 w 296"/>
              <a:gd name="T11" fmla="*/ 99 h 300"/>
              <a:gd name="T12" fmla="*/ 185 w 296"/>
              <a:gd name="T13" fmla="*/ 205 h 300"/>
              <a:gd name="T14" fmla="*/ 189 w 296"/>
              <a:gd name="T15" fmla="*/ 210 h 300"/>
              <a:gd name="T16" fmla="*/ 202 w 296"/>
              <a:gd name="T17" fmla="*/ 214 h 300"/>
              <a:gd name="T18" fmla="*/ 197 w 296"/>
              <a:gd name="T19" fmla="*/ 218 h 300"/>
              <a:gd name="T20" fmla="*/ 218 w 296"/>
              <a:gd name="T21" fmla="*/ 230 h 300"/>
              <a:gd name="T22" fmla="*/ 222 w 296"/>
              <a:gd name="T23" fmla="*/ 243 h 300"/>
              <a:gd name="T24" fmla="*/ 227 w 296"/>
              <a:gd name="T25" fmla="*/ 247 h 300"/>
              <a:gd name="T26" fmla="*/ 111 w 296"/>
              <a:gd name="T27" fmla="*/ 205 h 300"/>
              <a:gd name="T28" fmla="*/ 107 w 296"/>
              <a:gd name="T29" fmla="*/ 201 h 300"/>
              <a:gd name="T30" fmla="*/ 94 w 296"/>
              <a:gd name="T31" fmla="*/ 222 h 300"/>
              <a:gd name="T32" fmla="*/ 82 w 296"/>
              <a:gd name="T33" fmla="*/ 226 h 300"/>
              <a:gd name="T34" fmla="*/ 77 w 296"/>
              <a:gd name="T35" fmla="*/ 230 h 300"/>
              <a:gd name="T36" fmla="*/ 73 w 296"/>
              <a:gd name="T37" fmla="*/ 243 h 300"/>
              <a:gd name="T38" fmla="*/ 69 w 296"/>
              <a:gd name="T39" fmla="*/ 239 h 300"/>
              <a:gd name="T40" fmla="*/ 102 w 296"/>
              <a:gd name="T41" fmla="*/ 141 h 300"/>
              <a:gd name="T42" fmla="*/ 98 w 296"/>
              <a:gd name="T43" fmla="*/ 128 h 300"/>
              <a:gd name="T44" fmla="*/ 94 w 296"/>
              <a:gd name="T45" fmla="*/ 124 h 300"/>
              <a:gd name="T46" fmla="*/ 82 w 296"/>
              <a:gd name="T47" fmla="*/ 120 h 300"/>
              <a:gd name="T48" fmla="*/ 86 w 296"/>
              <a:gd name="T49" fmla="*/ 116 h 300"/>
              <a:gd name="T50" fmla="*/ 65 w 296"/>
              <a:gd name="T51" fmla="*/ 103 h 300"/>
              <a:gd name="T52" fmla="*/ 72 w 296"/>
              <a:gd name="T53" fmla="*/ 64 h 300"/>
              <a:gd name="T54" fmla="*/ 5 w 296"/>
              <a:gd name="T55" fmla="*/ 89 h 300"/>
              <a:gd name="T56" fmla="*/ 23 w 296"/>
              <a:gd name="T57" fmla="*/ 48 h 300"/>
              <a:gd name="T58" fmla="*/ 72 w 296"/>
              <a:gd name="T59" fmla="*/ 64 h 300"/>
              <a:gd name="T60" fmla="*/ 36 w 296"/>
              <a:gd name="T61" fmla="*/ 0 h 300"/>
              <a:gd name="T62" fmla="*/ 296 w 296"/>
              <a:gd name="T63" fmla="*/ 64 h 300"/>
              <a:gd name="T64" fmla="*/ 229 w 296"/>
              <a:gd name="T65" fmla="*/ 89 h 300"/>
              <a:gd name="T66" fmla="*/ 247 w 296"/>
              <a:gd name="T67" fmla="*/ 48 h 300"/>
              <a:gd name="T68" fmla="*/ 296 w 296"/>
              <a:gd name="T69" fmla="*/ 64 h 300"/>
              <a:gd name="T70" fmla="*/ 260 w 296"/>
              <a:gd name="T71" fmla="*/ 0 h 300"/>
              <a:gd name="T72" fmla="*/ 296 w 296"/>
              <a:gd name="T73" fmla="*/ 275 h 300"/>
              <a:gd name="T74" fmla="*/ 229 w 296"/>
              <a:gd name="T75" fmla="*/ 300 h 300"/>
              <a:gd name="T76" fmla="*/ 247 w 296"/>
              <a:gd name="T77" fmla="*/ 259 h 300"/>
              <a:gd name="T78" fmla="*/ 296 w 296"/>
              <a:gd name="T79" fmla="*/ 275 h 300"/>
              <a:gd name="T80" fmla="*/ 260 w 296"/>
              <a:gd name="T81" fmla="*/ 211 h 300"/>
              <a:gd name="T82" fmla="*/ 72 w 296"/>
              <a:gd name="T83" fmla="*/ 275 h 300"/>
              <a:gd name="T84" fmla="*/ 5 w 296"/>
              <a:gd name="T85" fmla="*/ 300 h 300"/>
              <a:gd name="T86" fmla="*/ 23 w 296"/>
              <a:gd name="T87" fmla="*/ 259 h 300"/>
              <a:gd name="T88" fmla="*/ 72 w 296"/>
              <a:gd name="T89" fmla="*/ 275 h 300"/>
              <a:gd name="T90" fmla="*/ 36 w 296"/>
              <a:gd name="T91" fmla="*/ 211 h 300"/>
              <a:gd name="T92" fmla="*/ 125 w 296"/>
              <a:gd name="T93" fmla="*/ 116 h 300"/>
              <a:gd name="T94" fmla="*/ 147 w 296"/>
              <a:gd name="T95" fmla="*/ 145 h 300"/>
              <a:gd name="T96" fmla="*/ 150 w 296"/>
              <a:gd name="T97" fmla="*/ 176 h 300"/>
              <a:gd name="T98" fmla="*/ 190 w 296"/>
              <a:gd name="T99" fmla="*/ 164 h 300"/>
              <a:gd name="T100" fmla="*/ 110 w 296"/>
              <a:gd name="T101" fmla="*/ 194 h 300"/>
              <a:gd name="T102" fmla="*/ 131 w 296"/>
              <a:gd name="T103" fmla="*/ 145 h 300"/>
              <a:gd name="T104" fmla="*/ 145 w 296"/>
              <a:gd name="T105" fmla="*/ 156 h 300"/>
              <a:gd name="T106" fmla="*/ 144 w 296"/>
              <a:gd name="T107" fmla="*/ 150 h 300"/>
              <a:gd name="T108" fmla="*/ 147 w 296"/>
              <a:gd name="T109" fmla="*/ 150 h 300"/>
              <a:gd name="T110" fmla="*/ 149 w 296"/>
              <a:gd name="T111" fmla="*/ 15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6" h="300">
                <a:moveTo>
                  <a:pt x="189" y="145"/>
                </a:moveTo>
                <a:cubicBezTo>
                  <a:pt x="185" y="141"/>
                  <a:pt x="185" y="141"/>
                  <a:pt x="185" y="141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193" y="141"/>
                  <a:pt x="193" y="141"/>
                  <a:pt x="193" y="141"/>
                </a:cubicBezTo>
                <a:cubicBezTo>
                  <a:pt x="189" y="145"/>
                  <a:pt x="189" y="145"/>
                  <a:pt x="189" y="145"/>
                </a:cubicBezTo>
                <a:close/>
                <a:moveTo>
                  <a:pt x="202" y="132"/>
                </a:moveTo>
                <a:cubicBezTo>
                  <a:pt x="197" y="128"/>
                  <a:pt x="197" y="128"/>
                  <a:pt x="197" y="128"/>
                </a:cubicBezTo>
                <a:cubicBezTo>
                  <a:pt x="202" y="124"/>
                  <a:pt x="202" y="124"/>
                  <a:pt x="202" y="124"/>
                </a:cubicBezTo>
                <a:cubicBezTo>
                  <a:pt x="206" y="128"/>
                  <a:pt x="206" y="128"/>
                  <a:pt x="206" y="128"/>
                </a:cubicBezTo>
                <a:cubicBezTo>
                  <a:pt x="202" y="132"/>
                  <a:pt x="202" y="132"/>
                  <a:pt x="202" y="132"/>
                </a:cubicBezTo>
                <a:close/>
                <a:moveTo>
                  <a:pt x="214" y="120"/>
                </a:moveTo>
                <a:cubicBezTo>
                  <a:pt x="210" y="116"/>
                  <a:pt x="210" y="116"/>
                  <a:pt x="210" y="116"/>
                </a:cubicBezTo>
                <a:cubicBezTo>
                  <a:pt x="214" y="111"/>
                  <a:pt x="214" y="111"/>
                  <a:pt x="214" y="111"/>
                </a:cubicBezTo>
                <a:cubicBezTo>
                  <a:pt x="218" y="116"/>
                  <a:pt x="218" y="116"/>
                  <a:pt x="218" y="116"/>
                </a:cubicBezTo>
                <a:cubicBezTo>
                  <a:pt x="214" y="120"/>
                  <a:pt x="214" y="120"/>
                  <a:pt x="214" y="120"/>
                </a:cubicBezTo>
                <a:close/>
                <a:moveTo>
                  <a:pt x="227" y="107"/>
                </a:moveTo>
                <a:cubicBezTo>
                  <a:pt x="222" y="103"/>
                  <a:pt x="222" y="103"/>
                  <a:pt x="222" y="103"/>
                </a:cubicBezTo>
                <a:cubicBezTo>
                  <a:pt x="227" y="99"/>
                  <a:pt x="227" y="99"/>
                  <a:pt x="227" y="99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27" y="107"/>
                  <a:pt x="227" y="107"/>
                  <a:pt x="227" y="107"/>
                </a:cubicBezTo>
                <a:close/>
                <a:moveTo>
                  <a:pt x="185" y="205"/>
                </a:moveTo>
                <a:cubicBezTo>
                  <a:pt x="189" y="201"/>
                  <a:pt x="189" y="201"/>
                  <a:pt x="189" y="201"/>
                </a:cubicBezTo>
                <a:cubicBezTo>
                  <a:pt x="193" y="205"/>
                  <a:pt x="193" y="205"/>
                  <a:pt x="193" y="205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5" y="205"/>
                  <a:pt x="185" y="205"/>
                  <a:pt x="185" y="205"/>
                </a:cubicBezTo>
                <a:close/>
                <a:moveTo>
                  <a:pt x="197" y="218"/>
                </a:moveTo>
                <a:cubicBezTo>
                  <a:pt x="202" y="214"/>
                  <a:pt x="202" y="214"/>
                  <a:pt x="202" y="214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02" y="222"/>
                  <a:pt x="202" y="222"/>
                  <a:pt x="202" y="222"/>
                </a:cubicBezTo>
                <a:cubicBezTo>
                  <a:pt x="197" y="218"/>
                  <a:pt x="197" y="218"/>
                  <a:pt x="197" y="218"/>
                </a:cubicBezTo>
                <a:close/>
                <a:moveTo>
                  <a:pt x="210" y="230"/>
                </a:moveTo>
                <a:cubicBezTo>
                  <a:pt x="214" y="226"/>
                  <a:pt x="214" y="226"/>
                  <a:pt x="214" y="226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14" y="235"/>
                  <a:pt x="214" y="235"/>
                  <a:pt x="214" y="235"/>
                </a:cubicBezTo>
                <a:cubicBezTo>
                  <a:pt x="210" y="230"/>
                  <a:pt x="210" y="230"/>
                  <a:pt x="210" y="230"/>
                </a:cubicBezTo>
                <a:close/>
                <a:moveTo>
                  <a:pt x="222" y="243"/>
                </a:moveTo>
                <a:cubicBezTo>
                  <a:pt x="227" y="239"/>
                  <a:pt x="227" y="239"/>
                  <a:pt x="227" y="239"/>
                </a:cubicBezTo>
                <a:cubicBezTo>
                  <a:pt x="231" y="243"/>
                  <a:pt x="231" y="243"/>
                  <a:pt x="231" y="243"/>
                </a:cubicBezTo>
                <a:cubicBezTo>
                  <a:pt x="227" y="247"/>
                  <a:pt x="227" y="247"/>
                  <a:pt x="227" y="247"/>
                </a:cubicBezTo>
                <a:cubicBezTo>
                  <a:pt x="222" y="243"/>
                  <a:pt x="222" y="243"/>
                  <a:pt x="222" y="243"/>
                </a:cubicBezTo>
                <a:close/>
                <a:moveTo>
                  <a:pt x="107" y="201"/>
                </a:moveTo>
                <a:cubicBezTo>
                  <a:pt x="111" y="205"/>
                  <a:pt x="111" y="205"/>
                  <a:pt x="111" y="205"/>
                </a:cubicBezTo>
                <a:cubicBezTo>
                  <a:pt x="107" y="210"/>
                  <a:pt x="107" y="210"/>
                  <a:pt x="107" y="210"/>
                </a:cubicBezTo>
                <a:cubicBezTo>
                  <a:pt x="102" y="205"/>
                  <a:pt x="102" y="205"/>
                  <a:pt x="102" y="205"/>
                </a:cubicBezTo>
                <a:cubicBezTo>
                  <a:pt x="107" y="201"/>
                  <a:pt x="107" y="201"/>
                  <a:pt x="107" y="201"/>
                </a:cubicBezTo>
                <a:close/>
                <a:moveTo>
                  <a:pt x="94" y="214"/>
                </a:moveTo>
                <a:cubicBezTo>
                  <a:pt x="98" y="218"/>
                  <a:pt x="98" y="218"/>
                  <a:pt x="98" y="218"/>
                </a:cubicBezTo>
                <a:cubicBezTo>
                  <a:pt x="94" y="222"/>
                  <a:pt x="94" y="222"/>
                  <a:pt x="94" y="222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4" y="214"/>
                  <a:pt x="94" y="214"/>
                  <a:pt x="94" y="214"/>
                </a:cubicBezTo>
                <a:close/>
                <a:moveTo>
                  <a:pt x="82" y="226"/>
                </a:moveTo>
                <a:cubicBezTo>
                  <a:pt x="86" y="230"/>
                  <a:pt x="86" y="230"/>
                  <a:pt x="86" y="230"/>
                </a:cubicBezTo>
                <a:cubicBezTo>
                  <a:pt x="82" y="235"/>
                  <a:pt x="82" y="235"/>
                  <a:pt x="82" y="235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82" y="226"/>
                  <a:pt x="82" y="226"/>
                  <a:pt x="82" y="226"/>
                </a:cubicBezTo>
                <a:close/>
                <a:moveTo>
                  <a:pt x="69" y="239"/>
                </a:moveTo>
                <a:cubicBezTo>
                  <a:pt x="73" y="243"/>
                  <a:pt x="73" y="243"/>
                  <a:pt x="73" y="243"/>
                </a:cubicBezTo>
                <a:cubicBezTo>
                  <a:pt x="69" y="247"/>
                  <a:pt x="69" y="247"/>
                  <a:pt x="69" y="247"/>
                </a:cubicBezTo>
                <a:cubicBezTo>
                  <a:pt x="65" y="243"/>
                  <a:pt x="65" y="243"/>
                  <a:pt x="65" y="243"/>
                </a:cubicBezTo>
                <a:cubicBezTo>
                  <a:pt x="69" y="239"/>
                  <a:pt x="69" y="239"/>
                  <a:pt x="69" y="239"/>
                </a:cubicBezTo>
                <a:close/>
                <a:moveTo>
                  <a:pt x="111" y="141"/>
                </a:moveTo>
                <a:cubicBezTo>
                  <a:pt x="107" y="145"/>
                  <a:pt x="107" y="145"/>
                  <a:pt x="107" y="145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1" y="141"/>
                  <a:pt x="111" y="141"/>
                  <a:pt x="111" y="141"/>
                </a:cubicBezTo>
                <a:close/>
                <a:moveTo>
                  <a:pt x="98" y="128"/>
                </a:moveTo>
                <a:cubicBezTo>
                  <a:pt x="94" y="132"/>
                  <a:pt x="94" y="132"/>
                  <a:pt x="94" y="132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8" y="128"/>
                  <a:pt x="98" y="128"/>
                  <a:pt x="98" y="128"/>
                </a:cubicBezTo>
                <a:close/>
                <a:moveTo>
                  <a:pt x="86" y="116"/>
                </a:moveTo>
                <a:cubicBezTo>
                  <a:pt x="82" y="120"/>
                  <a:pt x="82" y="120"/>
                  <a:pt x="82" y="120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6" y="116"/>
                  <a:pt x="86" y="116"/>
                  <a:pt x="86" y="116"/>
                </a:cubicBezTo>
                <a:close/>
                <a:moveTo>
                  <a:pt x="73" y="103"/>
                </a:moveTo>
                <a:cubicBezTo>
                  <a:pt x="69" y="107"/>
                  <a:pt x="69" y="107"/>
                  <a:pt x="69" y="107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69" y="99"/>
                  <a:pt x="69" y="99"/>
                  <a:pt x="69" y="99"/>
                </a:cubicBezTo>
                <a:cubicBezTo>
                  <a:pt x="73" y="103"/>
                  <a:pt x="73" y="103"/>
                  <a:pt x="73" y="103"/>
                </a:cubicBezTo>
                <a:close/>
                <a:moveTo>
                  <a:pt x="72" y="64"/>
                </a:moveTo>
                <a:cubicBezTo>
                  <a:pt x="72" y="74"/>
                  <a:pt x="72" y="74"/>
                  <a:pt x="72" y="74"/>
                </a:cubicBezTo>
                <a:cubicBezTo>
                  <a:pt x="72" y="89"/>
                  <a:pt x="72" y="89"/>
                  <a:pt x="67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0" y="89"/>
                  <a:pt x="0" y="89"/>
                  <a:pt x="0" y="7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3"/>
                  <a:pt x="12" y="51"/>
                  <a:pt x="23" y="48"/>
                </a:cubicBezTo>
                <a:cubicBezTo>
                  <a:pt x="27" y="52"/>
                  <a:pt x="32" y="54"/>
                  <a:pt x="36" y="54"/>
                </a:cubicBezTo>
                <a:cubicBezTo>
                  <a:pt x="40" y="54"/>
                  <a:pt x="45" y="52"/>
                  <a:pt x="49" y="48"/>
                </a:cubicBezTo>
                <a:cubicBezTo>
                  <a:pt x="59" y="51"/>
                  <a:pt x="72" y="53"/>
                  <a:pt x="72" y="64"/>
                </a:cubicBezTo>
                <a:close/>
                <a:moveTo>
                  <a:pt x="36" y="48"/>
                </a:moveTo>
                <a:cubicBezTo>
                  <a:pt x="42" y="48"/>
                  <a:pt x="54" y="37"/>
                  <a:pt x="54" y="24"/>
                </a:cubicBezTo>
                <a:cubicBezTo>
                  <a:pt x="54" y="11"/>
                  <a:pt x="49" y="0"/>
                  <a:pt x="36" y="0"/>
                </a:cubicBezTo>
                <a:cubicBezTo>
                  <a:pt x="23" y="0"/>
                  <a:pt x="18" y="11"/>
                  <a:pt x="18" y="24"/>
                </a:cubicBezTo>
                <a:cubicBezTo>
                  <a:pt x="18" y="37"/>
                  <a:pt x="30" y="48"/>
                  <a:pt x="36" y="48"/>
                </a:cubicBezTo>
                <a:close/>
                <a:moveTo>
                  <a:pt x="296" y="64"/>
                </a:moveTo>
                <a:cubicBezTo>
                  <a:pt x="296" y="74"/>
                  <a:pt x="296" y="74"/>
                  <a:pt x="296" y="74"/>
                </a:cubicBezTo>
                <a:cubicBezTo>
                  <a:pt x="296" y="89"/>
                  <a:pt x="296" y="89"/>
                  <a:pt x="290" y="89"/>
                </a:cubicBezTo>
                <a:cubicBezTo>
                  <a:pt x="229" y="89"/>
                  <a:pt x="229" y="89"/>
                  <a:pt x="229" y="89"/>
                </a:cubicBezTo>
                <a:cubicBezTo>
                  <a:pt x="224" y="89"/>
                  <a:pt x="224" y="89"/>
                  <a:pt x="224" y="74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24" y="53"/>
                  <a:pt x="236" y="51"/>
                  <a:pt x="247" y="48"/>
                </a:cubicBezTo>
                <a:cubicBezTo>
                  <a:pt x="251" y="52"/>
                  <a:pt x="256" y="54"/>
                  <a:pt x="260" y="54"/>
                </a:cubicBezTo>
                <a:cubicBezTo>
                  <a:pt x="263" y="54"/>
                  <a:pt x="268" y="52"/>
                  <a:pt x="273" y="48"/>
                </a:cubicBezTo>
                <a:cubicBezTo>
                  <a:pt x="283" y="51"/>
                  <a:pt x="296" y="53"/>
                  <a:pt x="296" y="64"/>
                </a:cubicBezTo>
                <a:close/>
                <a:moveTo>
                  <a:pt x="260" y="48"/>
                </a:moveTo>
                <a:cubicBezTo>
                  <a:pt x="266" y="48"/>
                  <a:pt x="278" y="37"/>
                  <a:pt x="278" y="24"/>
                </a:cubicBezTo>
                <a:cubicBezTo>
                  <a:pt x="278" y="11"/>
                  <a:pt x="273" y="0"/>
                  <a:pt x="260" y="0"/>
                </a:cubicBezTo>
                <a:cubicBezTo>
                  <a:pt x="246" y="0"/>
                  <a:pt x="241" y="11"/>
                  <a:pt x="241" y="24"/>
                </a:cubicBezTo>
                <a:cubicBezTo>
                  <a:pt x="241" y="37"/>
                  <a:pt x="254" y="48"/>
                  <a:pt x="260" y="48"/>
                </a:cubicBezTo>
                <a:close/>
                <a:moveTo>
                  <a:pt x="296" y="275"/>
                </a:moveTo>
                <a:cubicBezTo>
                  <a:pt x="296" y="285"/>
                  <a:pt x="296" y="285"/>
                  <a:pt x="296" y="285"/>
                </a:cubicBezTo>
                <a:cubicBezTo>
                  <a:pt x="296" y="300"/>
                  <a:pt x="296" y="300"/>
                  <a:pt x="290" y="300"/>
                </a:cubicBezTo>
                <a:cubicBezTo>
                  <a:pt x="229" y="300"/>
                  <a:pt x="229" y="300"/>
                  <a:pt x="229" y="300"/>
                </a:cubicBezTo>
                <a:cubicBezTo>
                  <a:pt x="224" y="300"/>
                  <a:pt x="224" y="300"/>
                  <a:pt x="224" y="285"/>
                </a:cubicBezTo>
                <a:cubicBezTo>
                  <a:pt x="224" y="275"/>
                  <a:pt x="224" y="275"/>
                  <a:pt x="224" y="275"/>
                </a:cubicBezTo>
                <a:cubicBezTo>
                  <a:pt x="224" y="264"/>
                  <a:pt x="236" y="263"/>
                  <a:pt x="247" y="259"/>
                </a:cubicBezTo>
                <a:cubicBezTo>
                  <a:pt x="251" y="263"/>
                  <a:pt x="256" y="265"/>
                  <a:pt x="260" y="265"/>
                </a:cubicBezTo>
                <a:cubicBezTo>
                  <a:pt x="264" y="265"/>
                  <a:pt x="268" y="263"/>
                  <a:pt x="273" y="259"/>
                </a:cubicBezTo>
                <a:cubicBezTo>
                  <a:pt x="283" y="263"/>
                  <a:pt x="296" y="264"/>
                  <a:pt x="296" y="275"/>
                </a:cubicBezTo>
                <a:close/>
                <a:moveTo>
                  <a:pt x="260" y="259"/>
                </a:moveTo>
                <a:cubicBezTo>
                  <a:pt x="266" y="259"/>
                  <a:pt x="278" y="248"/>
                  <a:pt x="278" y="235"/>
                </a:cubicBezTo>
                <a:cubicBezTo>
                  <a:pt x="278" y="222"/>
                  <a:pt x="273" y="211"/>
                  <a:pt x="260" y="211"/>
                </a:cubicBezTo>
                <a:cubicBezTo>
                  <a:pt x="246" y="211"/>
                  <a:pt x="241" y="222"/>
                  <a:pt x="241" y="235"/>
                </a:cubicBezTo>
                <a:cubicBezTo>
                  <a:pt x="241" y="248"/>
                  <a:pt x="254" y="259"/>
                  <a:pt x="260" y="259"/>
                </a:cubicBezTo>
                <a:close/>
                <a:moveTo>
                  <a:pt x="72" y="275"/>
                </a:moveTo>
                <a:cubicBezTo>
                  <a:pt x="72" y="285"/>
                  <a:pt x="72" y="285"/>
                  <a:pt x="72" y="285"/>
                </a:cubicBezTo>
                <a:cubicBezTo>
                  <a:pt x="72" y="300"/>
                  <a:pt x="72" y="300"/>
                  <a:pt x="67" y="300"/>
                </a:cubicBezTo>
                <a:cubicBezTo>
                  <a:pt x="5" y="300"/>
                  <a:pt x="5" y="300"/>
                  <a:pt x="5" y="300"/>
                </a:cubicBezTo>
                <a:cubicBezTo>
                  <a:pt x="0" y="300"/>
                  <a:pt x="0" y="300"/>
                  <a:pt x="0" y="28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4"/>
                  <a:pt x="12" y="263"/>
                  <a:pt x="23" y="259"/>
                </a:cubicBezTo>
                <a:cubicBezTo>
                  <a:pt x="27" y="263"/>
                  <a:pt x="32" y="265"/>
                  <a:pt x="36" y="265"/>
                </a:cubicBezTo>
                <a:cubicBezTo>
                  <a:pt x="40" y="265"/>
                  <a:pt x="45" y="263"/>
                  <a:pt x="49" y="259"/>
                </a:cubicBezTo>
                <a:cubicBezTo>
                  <a:pt x="59" y="263"/>
                  <a:pt x="72" y="264"/>
                  <a:pt x="72" y="275"/>
                </a:cubicBezTo>
                <a:close/>
                <a:moveTo>
                  <a:pt x="36" y="259"/>
                </a:moveTo>
                <a:cubicBezTo>
                  <a:pt x="42" y="259"/>
                  <a:pt x="54" y="248"/>
                  <a:pt x="54" y="235"/>
                </a:cubicBezTo>
                <a:cubicBezTo>
                  <a:pt x="54" y="222"/>
                  <a:pt x="49" y="211"/>
                  <a:pt x="36" y="211"/>
                </a:cubicBezTo>
                <a:cubicBezTo>
                  <a:pt x="23" y="211"/>
                  <a:pt x="18" y="222"/>
                  <a:pt x="18" y="235"/>
                </a:cubicBezTo>
                <a:cubicBezTo>
                  <a:pt x="18" y="248"/>
                  <a:pt x="30" y="259"/>
                  <a:pt x="36" y="259"/>
                </a:cubicBezTo>
                <a:close/>
                <a:moveTo>
                  <a:pt x="125" y="116"/>
                </a:moveTo>
                <a:cubicBezTo>
                  <a:pt x="125" y="100"/>
                  <a:pt x="131" y="87"/>
                  <a:pt x="147" y="87"/>
                </a:cubicBezTo>
                <a:cubicBezTo>
                  <a:pt x="163" y="87"/>
                  <a:pt x="169" y="100"/>
                  <a:pt x="169" y="116"/>
                </a:cubicBezTo>
                <a:cubicBezTo>
                  <a:pt x="169" y="132"/>
                  <a:pt x="154" y="145"/>
                  <a:pt x="147" y="145"/>
                </a:cubicBezTo>
                <a:cubicBezTo>
                  <a:pt x="140" y="145"/>
                  <a:pt x="125" y="132"/>
                  <a:pt x="125" y="116"/>
                </a:cubicBezTo>
                <a:close/>
                <a:moveTo>
                  <a:pt x="148" y="156"/>
                </a:moveTo>
                <a:cubicBezTo>
                  <a:pt x="150" y="176"/>
                  <a:pt x="150" y="176"/>
                  <a:pt x="150" y="176"/>
                </a:cubicBezTo>
                <a:cubicBezTo>
                  <a:pt x="153" y="168"/>
                  <a:pt x="155" y="159"/>
                  <a:pt x="159" y="151"/>
                </a:cubicBezTo>
                <a:cubicBezTo>
                  <a:pt x="159" y="150"/>
                  <a:pt x="159" y="150"/>
                  <a:pt x="162" y="145"/>
                </a:cubicBezTo>
                <a:cubicBezTo>
                  <a:pt x="174" y="149"/>
                  <a:pt x="190" y="151"/>
                  <a:pt x="190" y="164"/>
                </a:cubicBezTo>
                <a:cubicBezTo>
                  <a:pt x="190" y="176"/>
                  <a:pt x="190" y="176"/>
                  <a:pt x="190" y="176"/>
                </a:cubicBezTo>
                <a:cubicBezTo>
                  <a:pt x="190" y="194"/>
                  <a:pt x="190" y="194"/>
                  <a:pt x="183" y="194"/>
                </a:cubicBezTo>
                <a:cubicBezTo>
                  <a:pt x="110" y="194"/>
                  <a:pt x="110" y="194"/>
                  <a:pt x="110" y="194"/>
                </a:cubicBezTo>
                <a:cubicBezTo>
                  <a:pt x="104" y="194"/>
                  <a:pt x="104" y="194"/>
                  <a:pt x="104" y="17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51"/>
                  <a:pt x="118" y="149"/>
                  <a:pt x="131" y="145"/>
                </a:cubicBezTo>
                <a:cubicBezTo>
                  <a:pt x="134" y="150"/>
                  <a:pt x="134" y="150"/>
                  <a:pt x="135" y="151"/>
                </a:cubicBezTo>
                <a:cubicBezTo>
                  <a:pt x="138" y="159"/>
                  <a:pt x="141" y="168"/>
                  <a:pt x="143" y="176"/>
                </a:cubicBezTo>
                <a:cubicBezTo>
                  <a:pt x="145" y="156"/>
                  <a:pt x="145" y="156"/>
                  <a:pt x="145" y="156"/>
                </a:cubicBezTo>
                <a:cubicBezTo>
                  <a:pt x="145" y="155"/>
                  <a:pt x="145" y="155"/>
                  <a:pt x="145" y="155"/>
                </a:cubicBezTo>
                <a:cubicBezTo>
                  <a:pt x="141" y="149"/>
                  <a:pt x="141" y="149"/>
                  <a:pt x="141" y="149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45" y="150"/>
                  <a:pt x="145" y="150"/>
                  <a:pt x="146" y="150"/>
                </a:cubicBezTo>
                <a:cubicBezTo>
                  <a:pt x="146" y="150"/>
                  <a:pt x="146" y="150"/>
                  <a:pt x="147" y="150"/>
                </a:cubicBezTo>
                <a:cubicBezTo>
                  <a:pt x="147" y="150"/>
                  <a:pt x="147" y="150"/>
                  <a:pt x="147" y="150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2" y="149"/>
                  <a:pt x="152" y="149"/>
                  <a:pt x="152" y="149"/>
                </a:cubicBezTo>
                <a:cubicBezTo>
                  <a:pt x="149" y="155"/>
                  <a:pt x="149" y="155"/>
                  <a:pt x="149" y="155"/>
                </a:cubicBezTo>
                <a:lnTo>
                  <a:pt x="148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19" name="Picture 4" descr="\\MAGNUM\Projects\Microsoft\Cloud Power FY12\Design\ICONS_PNG\Open_Web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rcRect/>
          <a:stretch>
            <a:fillRect/>
          </a:stretch>
        </p:blipFill>
        <p:spPr bwMode="auto">
          <a:xfrm>
            <a:off x="468787" y="2358390"/>
            <a:ext cx="502813" cy="643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8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25278</TotalTime>
  <Words>258</Words>
  <Application>Microsoft Office PowerPoint</Application>
  <PresentationFormat>全屏显示(16:10)</PresentationFormat>
  <Paragraphs>60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ppt模版</vt:lpstr>
      <vt:lpstr>限流与开关框架在双11中的应用</vt:lpstr>
      <vt:lpstr>主要内容</vt:lpstr>
      <vt:lpstr>限流在双十一</vt:lpstr>
      <vt:lpstr>开关在双十一</vt:lpstr>
      <vt:lpstr>限流简介</vt:lpstr>
      <vt:lpstr>接入Sentinel</vt:lpstr>
      <vt:lpstr>Sentinel是如何工作的</vt:lpstr>
      <vt:lpstr>限流手法多样化</vt:lpstr>
      <vt:lpstr>Coming soon</vt:lpstr>
      <vt:lpstr>开关平台的结构</vt:lpstr>
      <vt:lpstr>Switch接入&amp;使用方式</vt:lpstr>
      <vt:lpstr>Switch接入&amp;使用方式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 c</dc:creator>
  <cp:lastModifiedBy>admin</cp:lastModifiedBy>
  <cp:revision>881</cp:revision>
  <dcterms:created xsi:type="dcterms:W3CDTF">2014-06-26T12:04:57Z</dcterms:created>
  <dcterms:modified xsi:type="dcterms:W3CDTF">2015-01-29T05:17:30Z</dcterms:modified>
</cp:coreProperties>
</file>