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E229-8849-4692-98F1-FCDD630EAF89}" type="datetimeFigureOut">
              <a:rPr lang="zh-CN" altLang="en-US" smtClean="0"/>
              <a:t>2010/12/15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8632-6182-4FE0-BF5A-2A08F3027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172.24.16.165" TargetMode="External"/><Relationship Id="rId2" Type="http://schemas.openxmlformats.org/officeDocument/2006/relationships/hyperlink" Target="mailto:admin@172.23.16.1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2120" y="1484784"/>
            <a:ext cx="136815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7164288" y="1196752"/>
            <a:ext cx="288032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0312" y="1340768"/>
            <a:ext cx="158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172.23.16.151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3"/>
              </a:rPr>
              <a:t>172.24.16.165</a:t>
            </a:r>
            <a:endParaRPr lang="en-US" altLang="zh-CN" dirty="0" smtClean="0"/>
          </a:p>
          <a:p>
            <a:r>
              <a:rPr lang="en-US" altLang="zh-CN" dirty="0" smtClean="0"/>
              <a:t>…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568" y="1484784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3"/>
            <a:endCxn id="4" idx="1"/>
          </p:cNvCxnSpPr>
          <p:nvPr/>
        </p:nvCxnSpPr>
        <p:spPr>
          <a:xfrm>
            <a:off x="2051720" y="1772816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1052736"/>
            <a:ext cx="635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①</a:t>
            </a:r>
            <a:r>
              <a:rPr lang="en-US" altLang="zh-CN" sz="1600" dirty="0"/>
              <a:t> http://commonconfig.taobao.net:8080/diamond-server/serveraddress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3568" y="2996952"/>
            <a:ext cx="136815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99792" y="2996952"/>
            <a:ext cx="136815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88024" y="2996952"/>
            <a:ext cx="136815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76256" y="2996952"/>
            <a:ext cx="136815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3528" y="2564904"/>
            <a:ext cx="8208912" cy="151216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0" idx="2"/>
            <a:endCxn id="21" idx="0"/>
          </p:cNvCxnSpPr>
          <p:nvPr/>
        </p:nvCxnSpPr>
        <p:spPr>
          <a:xfrm rot="16200000" flipH="1">
            <a:off x="2645786" y="782706"/>
            <a:ext cx="504056" cy="306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7904" y="2132856"/>
            <a:ext cx="309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②随机选择，失败时</a:t>
            </a:r>
            <a:r>
              <a:rPr lang="en-US" altLang="zh-CN" sz="1600" dirty="0"/>
              <a:t>Round Robin</a:t>
            </a:r>
            <a:endParaRPr lang="zh-CN" altLang="en-US" sz="1600" dirty="0"/>
          </a:p>
        </p:txBody>
      </p:sp>
      <p:sp>
        <p:nvSpPr>
          <p:cNvPr id="27" name="流程图: 磁盘 26"/>
          <p:cNvSpPr/>
          <p:nvPr/>
        </p:nvSpPr>
        <p:spPr>
          <a:xfrm>
            <a:off x="5491336" y="4437112"/>
            <a:ext cx="1080120" cy="108012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5643736" y="4589512"/>
            <a:ext cx="1080120" cy="108012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磁盘 28"/>
          <p:cNvSpPr/>
          <p:nvPr/>
        </p:nvSpPr>
        <p:spPr>
          <a:xfrm>
            <a:off x="5796136" y="4741912"/>
            <a:ext cx="1080120" cy="108012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30" name="流程图: 磁盘 29"/>
          <p:cNvSpPr/>
          <p:nvPr/>
        </p:nvSpPr>
        <p:spPr>
          <a:xfrm>
            <a:off x="3893485" y="4437112"/>
            <a:ext cx="1080120" cy="108012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1" idx="2"/>
            <a:endCxn id="30" idx="1"/>
          </p:cNvCxnSpPr>
          <p:nvPr/>
        </p:nvCxnSpPr>
        <p:spPr>
          <a:xfrm rot="16200000" flipH="1">
            <a:off x="4250744" y="4254311"/>
            <a:ext cx="360040" cy="5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32040" y="508518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Diamond部署结构</vt:lpstr>
      <vt:lpstr>幻灯片 2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Diamond部署结构</dc:title>
  <dc:creator>mazhen</dc:creator>
  <cp:lastModifiedBy>mazhen</cp:lastModifiedBy>
  <cp:revision>7</cp:revision>
  <dcterms:created xsi:type="dcterms:W3CDTF">2010-12-14T16:44:19Z</dcterms:created>
  <dcterms:modified xsi:type="dcterms:W3CDTF">2010-12-14T17:43:03Z</dcterms:modified>
</cp:coreProperties>
</file>