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9fd844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9fd844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9fd844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9fd844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9fd844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9fd844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9fd844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9fd844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9fd844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9fd844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9fd844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9fd844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9fd844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9fd844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Roboto"/>
                <a:ea typeface="Roboto"/>
                <a:cs typeface="Roboto"/>
                <a:sym typeface="Roboto"/>
              </a:rPr>
              <a:t>Review:下流タスクで゙の日本語事前学習モデルの性別biasの評価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Panatchakorn Anantaprayoon 金子 正弘 岡崎 直観</a:t>
            </a:r>
            <a:br>
              <a:rPr lang="ja" sz="1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ja" sz="19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東京工業大学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言語処理学会 第29回年次大会 発表論文集 (2023年3月)</a:t>
            </a:r>
            <a:endParaRPr sz="18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/>
              <a:t>動機：事前学習モデルは社会的biasを学習している</a:t>
            </a:r>
            <a:endParaRPr sz="1700"/>
          </a:p>
          <a:p>
            <a:pPr indent="0" lvl="0" marL="54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/>
              <a:t>biasは事前学習時と下流タスク遂行時で傾向が異なる (次回調査予定）</a:t>
            </a:r>
            <a:br>
              <a:rPr lang="ja" sz="1700"/>
            </a:br>
            <a:r>
              <a:rPr lang="ja" sz="1700"/>
              <a:t>→両方での評価が必要だが、日本語モデルの下流タスクでは十分な調査がない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/>
              <a:t>目的：日本語モデルの下流タスクでのbias評価手法の提案</a:t>
            </a:r>
            <a:endParaRPr sz="1700"/>
          </a:p>
          <a:p>
            <a:pPr indent="-630000" lvl="0" marL="63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/>
              <a:t>実験：性別bias評価のためのデータセットの作成</a:t>
            </a:r>
            <a:br>
              <a:rPr lang="ja" sz="1700"/>
            </a:br>
            <a:r>
              <a:rPr lang="ja" sz="1700"/>
              <a:t>→評価手法の検証、日本語モデルのバイアス評価</a:t>
            </a:r>
            <a:endParaRPr sz="1700"/>
          </a:p>
          <a:p>
            <a:pPr indent="-630000" lvl="0" marL="63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700"/>
              <a:t>結果：日本語モデルにも性別biasがあり、本手法が</a:t>
            </a:r>
            <a:r>
              <a:rPr lang="ja" sz="1700"/>
              <a:t>既存のbias評価手法より優れて    いることがわかった。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対象タスク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自然言語推論(Natural Language Inference: NLI)：</a:t>
            </a:r>
            <a:endParaRPr sz="2000"/>
          </a:p>
          <a:p>
            <a:pPr indent="-269999" lvl="0" marL="26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000"/>
              <a:t>・2 つのテキスト(一方を前提，他方を仮説と呼ぶ）の間に成り立つ推論的関係を同定するタスク。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000"/>
              <a:t>・前提から仮説が、</a:t>
            </a:r>
            <a:br>
              <a:rPr lang="ja" sz="2000"/>
            </a:br>
            <a:r>
              <a:rPr lang="ja" sz="2000"/>
              <a:t>　論理的知識や常識的知識を用いて導出可能　→　含意</a:t>
            </a:r>
            <a:br>
              <a:rPr lang="ja" sz="2000"/>
            </a:br>
            <a:r>
              <a:rPr lang="ja" sz="2000"/>
              <a:t>　前提と仮説が両立しえない　→　矛盾</a:t>
            </a:r>
            <a:br>
              <a:rPr lang="ja" sz="2000"/>
            </a:br>
            <a:r>
              <a:rPr lang="ja" sz="2000"/>
              <a:t>　上記のいずれでもない　→　中立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評価データセット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Pro-stereotype ;  PS (含意のみ)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Anti-stereotype ; AS (矛盾のみ)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/>
              <a:t>Non-stereotype ; NS (中立)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75" y="573850"/>
            <a:ext cx="3406425" cy="39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25" y="3386200"/>
            <a:ext cx="4357150" cy="13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評価手法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630000" lvl="0" marL="63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既存：NLIデータでfine-tuneされた</a:t>
            </a:r>
            <a:br>
              <a:rPr lang="ja" sz="2000"/>
            </a:br>
            <a:r>
              <a:rPr lang="ja" sz="2000"/>
              <a:t>事前学習モデルが中立を予測する</a:t>
            </a:r>
            <a:br>
              <a:rPr lang="ja" sz="2000"/>
            </a:br>
            <a:r>
              <a:rPr lang="ja" sz="2000"/>
              <a:t>割合 (FN)　</a:t>
            </a:r>
            <a:br>
              <a:rPr lang="ja" sz="2000"/>
            </a:br>
            <a:r>
              <a:rPr lang="ja" sz="2000"/>
              <a:t>→ 正解率</a:t>
            </a:r>
            <a:endParaRPr sz="2000"/>
          </a:p>
          <a:p>
            <a:pPr indent="-630000" lvl="0" marL="63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000"/>
              <a:t>※比較時は(1-FN)を使用</a:t>
            </a:r>
            <a:endParaRPr sz="2000"/>
          </a:p>
          <a:p>
            <a:pPr indent="-719999" lvl="0" marL="71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000"/>
              <a:t>新規：3つの全てのラベルを考慮 (s)</a:t>
            </a:r>
            <a:br>
              <a:rPr lang="ja" sz="2000"/>
            </a:br>
            <a:r>
              <a:rPr lang="ja" sz="2000"/>
              <a:t>→ biasを持った答えを出す確率</a:t>
            </a:r>
            <a:endParaRPr sz="2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50" y="1352550"/>
            <a:ext cx="3443825" cy="14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530" y="3153974"/>
            <a:ext cx="2567475" cy="9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実験①：評価手法の検証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54300" y="1469575"/>
            <a:ext cx="86835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60000" lvl="0" marL="134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データセット：biasを含むデータ＋単なる不正解のデータ＋中立  (不正解データの内、biasデータが含まれる確率rを変化）</a:t>
            </a:r>
            <a:br>
              <a:rPr lang="ja" sz="1200"/>
            </a:br>
            <a:r>
              <a:rPr lang="ja" sz="1200"/>
              <a:t>r = {0.1, 0.2, </a:t>
            </a:r>
            <a:r>
              <a:rPr lang="ja" sz="1200"/>
              <a:t>...</a:t>
            </a:r>
            <a:r>
              <a:rPr lang="ja" sz="1200"/>
              <a:t>, 0.9, 1.0}</a:t>
            </a:r>
            <a:endParaRPr sz="1200"/>
          </a:p>
          <a:p>
            <a:pPr indent="-1080000" lvl="0" marL="117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200"/>
              <a:t>手法が正しい...  r が高いデータセットで学習されたモデルほど</a:t>
            </a:r>
            <a:br>
              <a:rPr lang="ja" sz="1200"/>
            </a:br>
            <a:r>
              <a:rPr lang="ja" sz="1200"/>
              <a:t>biasの評価値(1-FN,s)が高くなる</a:t>
            </a:r>
            <a:endParaRPr sz="1200"/>
          </a:p>
          <a:p>
            <a:pPr indent="-1080000" lvl="0" marL="117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200"/>
              <a:t>→ r と評価手法のバイアススコアのスピアマンの順位相関係数を比較</a:t>
            </a:r>
            <a:endParaRPr sz="1200"/>
          </a:p>
          <a:p>
            <a:pPr indent="-1530000" lvl="0" marL="162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200"/>
              <a:t>Tohoku BERTでそれぞれのデータセットを学習</a:t>
            </a:r>
            <a:endParaRPr sz="1200"/>
          </a:p>
          <a:p>
            <a:pPr indent="-1530000" lvl="0" marL="162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200"/>
              <a:t>結果：既存の手法より新規手法の方がより正確にバイアスを評価</a:t>
            </a:r>
            <a:endParaRPr sz="12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100" y="1975426"/>
            <a:ext cx="3670950" cy="24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75" y="4040200"/>
            <a:ext cx="3824164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実験②：日本語モデルのbias評価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JSNLIを</a:t>
            </a:r>
            <a:r>
              <a:rPr lang="ja"/>
              <a:t>用い5つのモデルをfine-tuneし</a:t>
            </a:r>
            <a:br>
              <a:rPr lang="ja"/>
            </a:br>
            <a:r>
              <a:rPr lang="ja"/>
              <a:t>評価データセットで含意ラベルを予測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biasでの不正解な予測はそれ以外の要因よりも</a:t>
            </a:r>
            <a:br>
              <a:rPr lang="ja"/>
            </a:br>
            <a:r>
              <a:rPr lang="ja"/>
              <a:t>影響が大きい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00" y="1213600"/>
            <a:ext cx="3029700" cy="271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563" y="4077025"/>
            <a:ext cx="22493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875" y="3086500"/>
            <a:ext cx="3753625" cy="15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わかったこと：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・bias</a:t>
            </a:r>
            <a:r>
              <a:rPr lang="ja"/>
              <a:t>評価の新規手法は既存のものより優れている。</a:t>
            </a:r>
            <a:endParaRPr/>
          </a:p>
          <a:p>
            <a:pPr indent="-269999" lvl="0" marL="26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・日本語事前学習モデルにも性別バイアスあり</a:t>
            </a:r>
            <a:br>
              <a:rPr lang="ja"/>
            </a:br>
            <a:r>
              <a:rPr lang="ja"/>
              <a:t>→トークン化の単位や学習データの影響の確認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今後：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・多言語での有効性の検証</a:t>
            </a:r>
            <a:endParaRPr/>
          </a:p>
          <a:p>
            <a:pPr indent="-269999" lvl="0" marL="26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・評価データの品質向上 </a:t>
            </a:r>
            <a:br>
              <a:rPr lang="ja"/>
            </a:br>
            <a:r>
              <a:rPr lang="ja"/>
              <a:t>→ 多様な文テンプレート、データ分割方法の検討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