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7"/>
  </p:notesMasterIdLst>
  <p:sldIdLst>
    <p:sldId id="256" r:id="rId2"/>
    <p:sldId id="322" r:id="rId3"/>
    <p:sldId id="259" r:id="rId4"/>
    <p:sldId id="261" r:id="rId5"/>
    <p:sldId id="262" r:id="rId6"/>
    <p:sldId id="264" r:id="rId7"/>
    <p:sldId id="268" r:id="rId8"/>
    <p:sldId id="266" r:id="rId9"/>
    <p:sldId id="271" r:id="rId10"/>
    <p:sldId id="263" r:id="rId11"/>
    <p:sldId id="267" r:id="rId12"/>
    <p:sldId id="269" r:id="rId13"/>
    <p:sldId id="270" r:id="rId14"/>
    <p:sldId id="274" r:id="rId15"/>
    <p:sldId id="321" r:id="rId16"/>
  </p:sldIdLst>
  <p:sldSz cx="9144000" cy="5143500" type="screen16x9"/>
  <p:notesSz cx="6858000" cy="9144000"/>
  <p:embeddedFontLst>
    <p:embeddedFont>
      <p:font typeface="Crimson Text" panose="020B0604020202020204" charset="0"/>
      <p:regular r:id="rId18"/>
      <p:bold r:id="rId19"/>
      <p:italic r:id="rId20"/>
      <p:boldItalic r:id="rId21"/>
    </p:embeddedFont>
    <p:embeddedFont>
      <p:font typeface="Montserrat" panose="00000500000000000000" pitchFamily="2" charset="-52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  <p:embeddedFont>
      <p:font typeface="Vidaloka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B2ACC7-2D9E-4474-BB0E-803B30AC3AD5}">
  <a:tblStyle styleId="{A6B2ACC7-2D9E-4474-BB0E-803B30AC3A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cf7a3c50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cf7a3c50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cf7a3c50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cf7a3c50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7a9a8b46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7a9a8b46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60" r:id="rId8"/>
    <p:sldLayoutId id="2147483662" r:id="rId9"/>
    <p:sldLayoutId id="2147483663" r:id="rId10"/>
    <p:sldLayoutId id="2147483664" r:id="rId11"/>
    <p:sldLayoutId id="2147483666" r:id="rId12"/>
    <p:sldLayoutId id="2147483668" r:id="rId13"/>
    <p:sldLayoutId id="2147483669" r:id="rId14"/>
    <p:sldLayoutId id="2147483696" r:id="rId15"/>
    <p:sldLayoutId id="2147483697" r:id="rId16"/>
    <p:sldLayoutId id="2147483698" r:id="rId17"/>
    <p:sldLayoutId id="214748369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3021321" y="1869386"/>
            <a:ext cx="3101354" cy="1152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FrienDo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E1896-3263-49A9-B5D2-A948D488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209" y="402365"/>
            <a:ext cx="1511577" cy="1511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4423D-9E24-41FE-9DF5-76D71B81B11F}"/>
              </a:ext>
            </a:extLst>
          </p:cNvPr>
          <p:cNvSpPr txBox="1"/>
          <p:nvPr/>
        </p:nvSpPr>
        <p:spPr>
          <a:xfrm>
            <a:off x="2579304" y="2834848"/>
            <a:ext cx="3985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Crearea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unei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platforme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socializare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web</a:t>
            </a:r>
            <a:endParaRPr lang="ro-RO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01645-AF0F-40A3-AC94-FBAD9D326F16}"/>
              </a:ext>
            </a:extLst>
          </p:cNvPr>
          <p:cNvSpPr txBox="1"/>
          <p:nvPr/>
        </p:nvSpPr>
        <p:spPr>
          <a:xfrm>
            <a:off x="4571998" y="3263754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Au efectuat: </a:t>
            </a:r>
            <a:r>
              <a:rPr lang="ro-RO" dirty="0"/>
              <a:t>	</a:t>
            </a:r>
            <a:r>
              <a:rPr lang="ro-RO" dirty="0" err="1"/>
              <a:t>Garștea</a:t>
            </a:r>
            <a:r>
              <a:rPr lang="ro-RO" dirty="0"/>
              <a:t> Alexandr TI-206</a:t>
            </a:r>
          </a:p>
          <a:p>
            <a:r>
              <a:rPr lang="ro-RO" dirty="0"/>
              <a:t>		</a:t>
            </a:r>
            <a:r>
              <a:rPr lang="ro-RO" dirty="0" err="1"/>
              <a:t>Raileanu</a:t>
            </a:r>
            <a:r>
              <a:rPr lang="ro-RO" dirty="0"/>
              <a:t> Daniel TI-206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45B1A4-B9B6-440C-B0F3-7305A70302EF}"/>
              </a:ext>
            </a:extLst>
          </p:cNvPr>
          <p:cNvSpPr txBox="1"/>
          <p:nvPr/>
        </p:nvSpPr>
        <p:spPr>
          <a:xfrm>
            <a:off x="4571998" y="3792683"/>
            <a:ext cx="4152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Coordonator: </a:t>
            </a:r>
            <a:r>
              <a:rPr lang="ro-RO" dirty="0"/>
              <a:t>	asist. univ. </a:t>
            </a:r>
            <a:r>
              <a:rPr lang="ro-RO" dirty="0" err="1"/>
              <a:t>Buldumac</a:t>
            </a:r>
            <a:r>
              <a:rPr lang="ro-RO" dirty="0"/>
              <a:t> Oleg</a:t>
            </a:r>
          </a:p>
        </p:txBody>
      </p:sp>
      <p:pic>
        <p:nvPicPr>
          <p:cNvPr id="1026" name="Picture 2" descr="Technical University of Moldova - Wikipedia">
            <a:extLst>
              <a:ext uri="{FF2B5EF4-FFF2-40B4-BE49-F238E27FC236}">
                <a16:creationId xmlns:a16="http://schemas.microsoft.com/office/drawing/2014/main" id="{C0A14A8D-1F2D-43A7-A6A0-2542E11F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19" y="357809"/>
            <a:ext cx="1202055" cy="6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73ECDB-5333-45FB-B125-032A0F91C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33" y="339720"/>
            <a:ext cx="6489333" cy="44640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F4E272-1CD3-4FC8-B543-171801158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3" t="3799" r="3578" b="3454"/>
          <a:stretch/>
        </p:blipFill>
        <p:spPr>
          <a:xfrm>
            <a:off x="1443990" y="525780"/>
            <a:ext cx="6256020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1969C2-3176-4626-98B8-4A6F82C8D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5"/>
          <a:stretch/>
        </p:blipFill>
        <p:spPr>
          <a:xfrm>
            <a:off x="802005" y="867816"/>
            <a:ext cx="7539990" cy="34078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6BF01E0-B672-4278-A7FD-184E5B97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703" y="406708"/>
            <a:ext cx="6342593" cy="43300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D4EE6B-C1DD-40E3-9C56-0397596CA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3"/>
          <a:stretch/>
        </p:blipFill>
        <p:spPr>
          <a:xfrm>
            <a:off x="1106711" y="594596"/>
            <a:ext cx="6818089" cy="39543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For Your Attention Images - Free Download on Freepik">
            <a:extLst>
              <a:ext uri="{FF2B5EF4-FFF2-40B4-BE49-F238E27FC236}">
                <a16:creationId xmlns:a16="http://schemas.microsoft.com/office/drawing/2014/main" id="{1B4D0117-0448-47A5-B214-94AA5D01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552450"/>
            <a:ext cx="4038600" cy="4038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ongoDB logo and symbol, meaning, history, PNG">
            <a:extLst>
              <a:ext uri="{FF2B5EF4-FFF2-40B4-BE49-F238E27FC236}">
                <a16:creationId xmlns:a16="http://schemas.microsoft.com/office/drawing/2014/main" id="{409D8C32-97FE-4490-ABB4-912109361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2" y="991772"/>
            <a:ext cx="2145324" cy="13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 - Wikipedia">
            <a:extLst>
              <a:ext uri="{FF2B5EF4-FFF2-40B4-BE49-F238E27FC236}">
                <a16:creationId xmlns:a16="http://schemas.microsoft.com/office/drawing/2014/main" id="{7ECE3FBB-72E7-4A27-864C-5CCCE1782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76" y="379827"/>
            <a:ext cx="2671909" cy="163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ypeScript — Vikipediya">
            <a:extLst>
              <a:ext uri="{FF2B5EF4-FFF2-40B4-BE49-F238E27FC236}">
                <a16:creationId xmlns:a16="http://schemas.microsoft.com/office/drawing/2014/main" id="{A32B8329-30A3-4ACC-9667-D9F830355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145" y="787791"/>
            <a:ext cx="996168" cy="99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E14C11E-E68A-4832-BDDA-033EEEC6C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57" y="2810901"/>
            <a:ext cx="1474469" cy="147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CB711F9-BB0F-45F8-95B5-A70CC6BF8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59" y="2620987"/>
            <a:ext cx="1695639" cy="147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dux Toolkit in React Native">
            <a:extLst>
              <a:ext uri="{FF2B5EF4-FFF2-40B4-BE49-F238E27FC236}">
                <a16:creationId xmlns:a16="http://schemas.microsoft.com/office/drawing/2014/main" id="{80947ECF-634D-4BCB-9CED-FC4F898A5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11" y="2641209"/>
            <a:ext cx="3038622" cy="9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82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E711DDA7-72EB-43BE-881F-D9447289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093" y="448091"/>
            <a:ext cx="2318257" cy="424731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C809B01-E742-4CFF-B027-BEBD13AD66BE}"/>
              </a:ext>
            </a:extLst>
          </p:cNvPr>
          <p:cNvSpPr txBox="1"/>
          <p:nvPr/>
        </p:nvSpPr>
        <p:spPr>
          <a:xfrm>
            <a:off x="507206" y="1294476"/>
            <a:ext cx="47672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IUserController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_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constructor() {}</a:t>
            </a:r>
          </a:p>
          <a:p>
            <a:endParaRPr lang="ro-RO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ro-RO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o-RO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UserController.getInstance</a:t>
            </a:r>
            <a:r>
              <a:rPr lang="ro-R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1485E4-067F-4968-A8AF-A50946507C20}"/>
              </a:ext>
            </a:extLst>
          </p:cNvPr>
          <p:cNvSpPr txBox="1"/>
          <p:nvPr/>
        </p:nvSpPr>
        <p:spPr>
          <a:xfrm>
            <a:off x="4815840" y="327660"/>
            <a:ext cx="480822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IUserBuilder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email: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passwordHash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avatarUrl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ro-RO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constructor() {}</a:t>
            </a:r>
          </a:p>
          <a:p>
            <a:endParaRPr lang="ro-RO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setLastName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setEmail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(email: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setPasswordHash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passwordHash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setAvatarUrl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avatarUrl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setDescription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IUserRegister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email: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this.email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passwordHash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this.passwordHash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avatarUrl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this.avatarUrl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buildUpdate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IUserUpdate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email: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this.email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avatarUrl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this.avatarUrl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this.description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o-RO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AFC5-920E-400C-93F2-639246F9A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2" t="1497" r="3269"/>
          <a:stretch/>
        </p:blipFill>
        <p:spPr>
          <a:xfrm>
            <a:off x="854202" y="682377"/>
            <a:ext cx="3199638" cy="37787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BD92F14-839E-48E5-AF7B-169B49825278}"/>
              </a:ext>
            </a:extLst>
          </p:cNvPr>
          <p:cNvSpPr txBox="1"/>
          <p:nvPr/>
        </p:nvSpPr>
        <p:spPr>
          <a:xfrm>
            <a:off x="96410" y="350596"/>
            <a:ext cx="469392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export abstract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TextDecorator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ITextEditor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textEditor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ITextEditor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textEditor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ITextEditor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this.textEditor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textEditor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decorate(text: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this.textEditor.decorate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(text);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this.textEditor.getText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abstract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getStartTag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abstract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getEndTag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abstract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getDecoratorTag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BoldTextDecorator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TextDecorator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decorate(text: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replacedTagsText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text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this.getStartTag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this.getDecoratorTag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this.getEndTag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this.getDecoratorTag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super.decorate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replacedTagsText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getStartTag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'&lt;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getEndTag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'&lt;/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getDecoratorTag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'**';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42210A-ADD7-4EEC-B6B4-FD26838E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222" y="807720"/>
            <a:ext cx="5644368" cy="3368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E180FB5-3D1C-468F-929B-73E41CD7A757}"/>
              </a:ext>
            </a:extLst>
          </p:cNvPr>
          <p:cNvSpPr txBox="1"/>
          <p:nvPr/>
        </p:nvSpPr>
        <p:spPr>
          <a:xfrm>
            <a:off x="5288280" y="317284"/>
            <a:ext cx="465201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PostFacade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decorateText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(content: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editor: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ITextEditor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BasicTextEditor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decoratorsList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ITextEditor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[] = [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decorators.BoldTextDecorator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(editor),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decorators.ItalicTextDecorator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(editor),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decorators.DeletedTextDecorator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(editor),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decorators.ParagraphDecorator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(editor),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];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decoratedContent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content;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decoratorsList.forEach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((decorator) =&gt; {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decorator.decorate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decoratedContent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decoratedContent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decorator.getText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editor.getText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simplifyText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(content: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editor: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ITextSimplify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BasicTextEditorSimplify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simplifyDecoratorsList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ITextSimplify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[] = [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simplifyDecorators.BoldTextSimplify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(editor),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simplifyDecorators.ItalicTextSimplify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(editor),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simplifyDecorators.DeletedTextSimplify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(editor),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simplifyDecorators.ParagraphSimplify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(editor),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];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decoratedContent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content;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simplifyDecoratorsList.forEach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((decorator) =&gt; {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decorator.simplify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decoratedContent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decoratedContent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decorator.getText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endParaRPr lang="ro-RO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editor.getText</a:t>
            </a:r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ro-RO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35849D-B39F-4D72-AA87-C6059B8B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50" y="1040921"/>
            <a:ext cx="5130910" cy="306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5BB483D-9B13-4DF9-BF47-A6E757CD8DF4}"/>
              </a:ext>
            </a:extLst>
          </p:cNvPr>
          <p:cNvSpPr txBox="1"/>
          <p:nvPr/>
        </p:nvSpPr>
        <p:spPr>
          <a:xfrm>
            <a:off x="219075" y="368201"/>
            <a:ext cx="49168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ReactStrategyContext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IStrategy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ro-RO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constructor()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this.strategy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strategies.like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performAction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reactionType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ro-RO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reactionType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'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this.strategy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strategies.like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'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dislike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this.strategy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strategies.dislike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'comment':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this.strategy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strategies.comment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('Invalid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reaction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.');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this.strategy.performAction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CommentStrategy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IStrategy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performAction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Promise&lt;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DislikeStrategy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IStrategy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performAction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Promise&lt;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LikeStrategy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IStrategy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performAction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Promise&lt;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o-RO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5DEF7-35C0-41B0-93C2-D7ED2986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80" y="996931"/>
            <a:ext cx="3737790" cy="3149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557B36-A2D4-4621-91A9-E34AC13E1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5" y="411742"/>
            <a:ext cx="4180095" cy="43200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3DE2DA-4C4D-4628-89AE-040418693DF9}"/>
              </a:ext>
            </a:extLst>
          </p:cNvPr>
          <p:cNvSpPr txBox="1"/>
          <p:nvPr/>
        </p:nvSpPr>
        <p:spPr>
          <a:xfrm>
            <a:off x="4423410" y="1109810"/>
            <a:ext cx="472059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ICommand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execute(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Promise&lt;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o-RO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CreatePostWithImage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ICommand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execute(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Promise&lt;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o-RO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DeletePost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ICommand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execute(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Promise&lt;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o-RO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GetPost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ICommand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execute(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Promise&lt;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o-RO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GetPosts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ICommand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execute(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Promise&lt;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o-RO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ICommand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execute(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Promise&lt;</a:t>
            </a:r>
            <a:r>
              <a:rPr lang="ro-RO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{}</a:t>
            </a:r>
          </a:p>
          <a:p>
            <a:r>
              <a:rPr lang="ro-RO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16D4F57-56AA-42E8-8597-6B3C8AC62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8" t="20593" r="19249" b="29035"/>
          <a:stretch/>
        </p:blipFill>
        <p:spPr>
          <a:xfrm>
            <a:off x="92558" y="1546844"/>
            <a:ext cx="4479442" cy="20498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88973B0-53B8-406D-9157-B7913AC72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988" y="729167"/>
            <a:ext cx="4222454" cy="36851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1031</Words>
  <Application>Microsoft Office PowerPoint</Application>
  <PresentationFormat>On-screen Show (16:9)</PresentationFormat>
  <Paragraphs>195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Montserrat</vt:lpstr>
      <vt:lpstr>Verdana</vt:lpstr>
      <vt:lpstr>Crimson Text</vt:lpstr>
      <vt:lpstr>Courier New</vt:lpstr>
      <vt:lpstr>Vidaloka</vt:lpstr>
      <vt:lpstr>Minimalist Business Slides XL by Slidesgo</vt:lpstr>
      <vt:lpstr>FrienDo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FrienDo</dc:title>
  <cp:lastModifiedBy>A13x</cp:lastModifiedBy>
  <cp:revision>17</cp:revision>
  <dcterms:modified xsi:type="dcterms:W3CDTF">2023-06-08T09:21:31Z</dcterms:modified>
</cp:coreProperties>
</file>