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handoutMasterIdLst>
    <p:handoutMasterId r:id="rId11"/>
  </p:handoutMasterIdLst>
  <p:sldIdLst>
    <p:sldId id="501" r:id="rId2"/>
    <p:sldId id="678" r:id="rId3"/>
    <p:sldId id="679" r:id="rId4"/>
    <p:sldId id="677" r:id="rId5"/>
    <p:sldId id="673" r:id="rId6"/>
    <p:sldId id="675" r:id="rId7"/>
    <p:sldId id="676" r:id="rId8"/>
    <p:sldId id="5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6735" autoAdjust="0"/>
  </p:normalViewPr>
  <p:slideViewPr>
    <p:cSldViewPr>
      <p:cViewPr varScale="1">
        <p:scale>
          <a:sx n="63" d="100"/>
          <a:sy n="63" d="100"/>
        </p:scale>
        <p:origin x="13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AD351-BB33-4B61-956F-4185AF436982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2600-4358-4888-B427-78F313A58A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779C-975D-4B1C-BDB6-66A5970D3F8A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ABD1-748C-4C67-BC83-25F695A14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AA6F81-0579-468C-A41A-A20420FFA7D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F0E6A0-19BB-4EE9-ABE3-E1ADA32BE1D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77F-7CE1-4BF5-A313-A18974E16C2B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758E-C204-4444-AE2B-172986394607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0DA-0467-4598-8741-3BB1611F016A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785A-FA63-4AB3-A0FE-558ADE85F9E9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2AF-8282-4BBC-8B5F-26DA6F193291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7AF5-C0C4-4281-B5BC-6555A344B189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C8E-E38B-4F57-A1A9-23E06BFBFCEA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4B8-D264-47F9-A362-C976DE7E6FDF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21F-05C3-4DB3-A066-B1C9D73E6355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C924-8DA0-457B-ADEB-8A8827C597AF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0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30-77CA-4884-B576-6B7D5D03AC56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</p:spTree>
    <p:extLst>
      <p:ext uri="{BB962C8B-B14F-4D97-AF65-F5344CB8AC3E}">
        <p14:creationId xmlns:p14="http://schemas.microsoft.com/office/powerpoint/2010/main" val="11776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DFDCB7"/>
                </a:solidFill>
              </a:rPr>
              <a:t>M.Shoaib Farooq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B08C07-7FC7-4128-BE93-ECE38436EA48}" type="datetime1">
              <a:rPr lang="en-US" smtClean="0">
                <a:solidFill>
                  <a:srgbClr val="DFDCB7"/>
                </a:solidFill>
              </a:rPr>
              <a:pPr/>
              <a:t>4/1/2021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300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6FA2-4F4E-4D91-9B65-05799A8B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6BC81-E3C0-4005-9166-95F9765D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Repeated Addition">
            <a:extLst>
              <a:ext uri="{FF2B5EF4-FFF2-40B4-BE49-F238E27FC236}">
                <a16:creationId xmlns:a16="http://schemas.microsoft.com/office/drawing/2014/main" id="{EC9ED5DD-0306-4CCF-90F6-C36AB0EA9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95487"/>
            <a:ext cx="6477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8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F1AE-AD1F-4F9B-9715-8CE4D3D9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A00E-C73F-48D3-8417-26F59C34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4C1F3-0144-4839-A5E3-5950BA3D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88490"/>
            <a:ext cx="2495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65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Selection Sort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95400"/>
            <a:ext cx="8340725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Idea:</a:t>
            </a:r>
          </a:p>
          <a:p>
            <a:pPr lvl="1" eaLnBrk="1" hangingPunct="1"/>
            <a:r>
              <a:rPr lang="en-US" altLang="en-US" sz="2200" dirty="0"/>
              <a:t>Find the smallest element in the array</a:t>
            </a:r>
          </a:p>
          <a:p>
            <a:pPr lvl="1" eaLnBrk="1" hangingPunct="1"/>
            <a:r>
              <a:rPr lang="en-US" altLang="en-US" sz="2200" dirty="0"/>
              <a:t>Exchange it with the element in the first position</a:t>
            </a:r>
          </a:p>
          <a:p>
            <a:pPr lvl="1" eaLnBrk="1" hangingPunct="1"/>
            <a:r>
              <a:rPr lang="en-US" altLang="en-US" sz="2200" dirty="0"/>
              <a:t>Find the second smallest element and exchange it with the element in the second position</a:t>
            </a:r>
          </a:p>
          <a:p>
            <a:pPr lvl="1" eaLnBrk="1" hangingPunct="1"/>
            <a:r>
              <a:rPr lang="en-US" altLang="en-US" sz="2200" dirty="0"/>
              <a:t>Continue until the array is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4825" y="4065588"/>
            <a:ext cx="3154363" cy="423862"/>
            <a:chOff x="221" y="912"/>
            <a:chExt cx="1987" cy="267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221038" y="406876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04825" y="4718050"/>
            <a:ext cx="3154363" cy="423863"/>
            <a:chOff x="221" y="912"/>
            <a:chExt cx="1987" cy="267"/>
          </a:xfrm>
          <a:noFill/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2309813" y="47307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04825" y="5380038"/>
            <a:ext cx="3154363" cy="423862"/>
            <a:chOff x="221" y="912"/>
            <a:chExt cx="1987" cy="267"/>
          </a:xfrm>
          <a:noFill/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2765425" y="53863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504825" y="6053138"/>
            <a:ext cx="3154363" cy="423862"/>
            <a:chOff x="221" y="912"/>
            <a:chExt cx="1987" cy="267"/>
          </a:xfrm>
          <a:noFill/>
        </p:grpSpPr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2312988" y="60579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4856163" y="4718050"/>
            <a:ext cx="3154362" cy="423863"/>
            <a:chOff x="221" y="912"/>
            <a:chExt cx="1987" cy="267"/>
          </a:xfrm>
          <a:noFill/>
        </p:grpSpPr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99" name="Oval 97"/>
          <p:cNvSpPr>
            <a:spLocks noChangeArrowheads="1"/>
          </p:cNvSpPr>
          <p:nvPr/>
        </p:nvSpPr>
        <p:spPr bwMode="auto">
          <a:xfrm>
            <a:off x="7115175" y="407352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Oval 98"/>
          <p:cNvSpPr>
            <a:spLocks noChangeArrowheads="1"/>
          </p:cNvSpPr>
          <p:nvPr/>
        </p:nvSpPr>
        <p:spPr bwMode="auto">
          <a:xfrm>
            <a:off x="7583488" y="474186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" name="Group 99"/>
          <p:cNvGrpSpPr>
            <a:grpSpLocks/>
          </p:cNvGrpSpPr>
          <p:nvPr/>
        </p:nvGrpSpPr>
        <p:grpSpPr bwMode="auto">
          <a:xfrm>
            <a:off x="4856163" y="4065588"/>
            <a:ext cx="3154362" cy="423862"/>
            <a:chOff x="221" y="912"/>
            <a:chExt cx="1987" cy="267"/>
          </a:xfrm>
          <a:noFill/>
        </p:grpSpPr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119" name="Group 117"/>
          <p:cNvGrpSpPr>
            <a:grpSpLocks/>
          </p:cNvGrpSpPr>
          <p:nvPr/>
        </p:nvGrpSpPr>
        <p:grpSpPr bwMode="auto">
          <a:xfrm>
            <a:off x="4856163" y="5380038"/>
            <a:ext cx="3154362" cy="423862"/>
            <a:chOff x="221" y="912"/>
            <a:chExt cx="1987" cy="267"/>
          </a:xfrm>
          <a:noFill/>
        </p:grpSpPr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137" name="Oval 135"/>
          <p:cNvSpPr>
            <a:spLocks noChangeArrowheads="1"/>
          </p:cNvSpPr>
          <p:nvPr/>
        </p:nvSpPr>
        <p:spPr bwMode="auto">
          <a:xfrm>
            <a:off x="7569200" y="53927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8" name="Group 136"/>
          <p:cNvGrpSpPr>
            <a:grpSpLocks/>
          </p:cNvGrpSpPr>
          <p:nvPr/>
        </p:nvGrpSpPr>
        <p:grpSpPr bwMode="auto">
          <a:xfrm>
            <a:off x="4856163" y="6053138"/>
            <a:ext cx="3154362" cy="423862"/>
            <a:chOff x="221" y="912"/>
            <a:chExt cx="1987" cy="267"/>
          </a:xfrm>
          <a:noFill/>
        </p:grpSpPr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9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 animBg="1"/>
      <p:bldP spid="80" grpId="0" animBg="1"/>
      <p:bldP spid="99" grpId="0" animBg="1"/>
      <p:bldP spid="100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229600" cy="53641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j ← 0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 - 2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smallest</a:t>
            </a:r>
            <a:r>
              <a:rPr lang="en-US" altLang="en-US" dirty="0">
                <a:solidFill>
                  <a:schemeClr val="tx1"/>
                </a:solidFill>
              </a:rPr>
              <a:t> ←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← j + 1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   if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	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 exchange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A[j] ↔ A[smallest]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Selection Sort Pseudo code</a:t>
            </a:r>
          </a:p>
        </p:txBody>
      </p:sp>
    </p:spTree>
    <p:extLst>
      <p:ext uri="{BB962C8B-B14F-4D97-AF65-F5344CB8AC3E}">
        <p14:creationId xmlns:p14="http://schemas.microsoft.com/office/powerpoint/2010/main" val="338127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Factorial </a:t>
            </a:r>
          </a:p>
        </p:txBody>
      </p:sp>
    </p:spTree>
    <p:extLst>
      <p:ext uri="{BB962C8B-B14F-4D97-AF65-F5344CB8AC3E}">
        <p14:creationId xmlns:p14="http://schemas.microsoft.com/office/powerpoint/2010/main" val="72757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CC540EE-B39A-4A59-96F6-D75A010C8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Factorial function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6F29937D-BFC6-4457-947D-C9082B491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6019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A2C1F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fac(</a:t>
            </a:r>
            <a:r>
              <a:rPr lang="en-US" altLang="zh-CN" sz="2000" b="1" dirty="0">
                <a:solidFill>
                  <a:srgbClr val="A2C1F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numb)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A2C1F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int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product=1;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A2C1F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while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(numb&gt;1)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		product *= numb;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		numb--;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A2C1F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return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product;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237</Words>
  <Application>Microsoft Office PowerPoint</Application>
  <PresentationFormat>On-screen Show (4:3)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Comic Sans MS</vt:lpstr>
      <vt:lpstr>Courier New</vt:lpstr>
      <vt:lpstr>Monotype Corsiva</vt:lpstr>
      <vt:lpstr>Monotype Sorts</vt:lpstr>
      <vt:lpstr>Adjacency</vt:lpstr>
      <vt:lpstr>Multiplication</vt:lpstr>
      <vt:lpstr>Idea</vt:lpstr>
      <vt:lpstr>Multiplication</vt:lpstr>
      <vt:lpstr>Sorting Algorithms</vt:lpstr>
      <vt:lpstr>Selection Sort</vt:lpstr>
      <vt:lpstr>Selection Sort Pseudo code</vt:lpstr>
      <vt:lpstr>Factorial </vt:lpstr>
      <vt:lpstr>Factorial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growth rates</dc:title>
  <dc:creator>dr.farooq</dc:creator>
  <cp:lastModifiedBy>Bruker</cp:lastModifiedBy>
  <cp:revision>332</cp:revision>
  <dcterms:created xsi:type="dcterms:W3CDTF">2011-03-11T09:34:37Z</dcterms:created>
  <dcterms:modified xsi:type="dcterms:W3CDTF">2021-04-01T10:41:46Z</dcterms:modified>
</cp:coreProperties>
</file>