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9" r:id="rId1"/>
  </p:sldMasterIdLst>
  <p:notesMasterIdLst>
    <p:notesMasterId r:id="rId50"/>
  </p:notesMasterIdLst>
  <p:sldIdLst>
    <p:sldId id="286" r:id="rId2"/>
    <p:sldId id="287" r:id="rId3"/>
    <p:sldId id="34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85" r:id="rId20"/>
    <p:sldId id="272" r:id="rId21"/>
    <p:sldId id="273" r:id="rId22"/>
    <p:sldId id="274" r:id="rId23"/>
    <p:sldId id="275" r:id="rId24"/>
    <p:sldId id="276" r:id="rId25"/>
    <p:sldId id="277" r:id="rId26"/>
    <p:sldId id="278" r:id="rId27"/>
    <p:sldId id="279" r:id="rId28"/>
    <p:sldId id="280" r:id="rId29"/>
    <p:sldId id="348" r:id="rId30"/>
    <p:sldId id="288" r:id="rId31"/>
    <p:sldId id="289" r:id="rId32"/>
    <p:sldId id="290" r:id="rId33"/>
    <p:sldId id="291" r:id="rId34"/>
    <p:sldId id="292" r:id="rId35"/>
    <p:sldId id="324" r:id="rId36"/>
    <p:sldId id="325" r:id="rId37"/>
    <p:sldId id="326" r:id="rId38"/>
    <p:sldId id="330" r:id="rId39"/>
    <p:sldId id="331" r:id="rId40"/>
    <p:sldId id="332" r:id="rId41"/>
    <p:sldId id="333" r:id="rId42"/>
    <p:sldId id="336" r:id="rId43"/>
    <p:sldId id="337" r:id="rId44"/>
    <p:sldId id="338" r:id="rId45"/>
    <p:sldId id="342" r:id="rId46"/>
    <p:sldId id="343" r:id="rId47"/>
    <p:sldId id="340" r:id="rId48"/>
    <p:sldId id="341" r:id="rId49"/>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4572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9144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3716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1828800" algn="l" rtl="0" eaLnBrk="0" fontAlgn="base" hangingPunct="0">
      <a:spcBef>
        <a:spcPct val="0"/>
      </a:spcBef>
      <a:spcAft>
        <a:spcPct val="0"/>
      </a:spcAft>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2860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7432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2004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657600" algn="l" defTabSz="914400" rtl="0" eaLnBrk="1" latinLnBrk="0" hangingPunct="1">
      <a:defRPr kern="1200">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85"/>
    <p:restoredTop sz="94678"/>
  </p:normalViewPr>
  <p:slideViewPr>
    <p:cSldViewPr showGuides="1">
      <p:cViewPr varScale="1">
        <p:scale>
          <a:sx n="67" d="100"/>
          <a:sy n="67" d="100"/>
        </p:scale>
        <p:origin x="1782"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1254"/>
    </p:cViewPr>
  </p:notesTextViewPr>
  <p:notesViewPr>
    <p:cSldViewPr showGuides="1">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AutoShape 1">
            <a:extLst>
              <a:ext uri="{FF2B5EF4-FFF2-40B4-BE49-F238E27FC236}">
                <a16:creationId xmlns:a16="http://schemas.microsoft.com/office/drawing/2014/main" id="{C6C9B425-048D-6949-A935-B461A69C85D5}"/>
              </a:ext>
            </a:extLst>
          </p:cNvPr>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7" name="Rectangle 2">
            <a:extLst>
              <a:ext uri="{FF2B5EF4-FFF2-40B4-BE49-F238E27FC236}">
                <a16:creationId xmlns:a16="http://schemas.microsoft.com/office/drawing/2014/main" id="{CE185464-3BF0-654C-B184-BEE3DBAC489A}"/>
              </a:ext>
            </a:extLst>
          </p:cNvPr>
          <p:cNvSpPr>
            <a:spLocks noGrp="1" noRot="1" noChangeAspect="1" noChangeArrowheads="1" noTextEdit="1"/>
          </p:cNvSpPr>
          <p:nvPr>
            <p:ph type="sldImg"/>
          </p:nvPr>
        </p:nvSpPr>
        <p:spPr bwMode="auto">
          <a:xfrm>
            <a:off x="1149350" y="692150"/>
            <a:ext cx="4559300" cy="3416300"/>
          </a:xfrm>
          <a:prstGeom prst="rect">
            <a:avLst/>
          </a:prstGeom>
          <a:solidFill>
            <a:srgbClr val="FFFFFF"/>
          </a:solidFill>
          <a:ln w="9525">
            <a:solidFill>
              <a:srgbClr val="000000"/>
            </a:solidFill>
            <a:miter lim="800000"/>
            <a:headEnd/>
            <a:tailEnd/>
          </a:ln>
        </p:spPr>
      </p:sp>
      <p:sp>
        <p:nvSpPr>
          <p:cNvPr id="2051" name="Rectangle 3">
            <a:extLst>
              <a:ext uri="{FF2B5EF4-FFF2-40B4-BE49-F238E27FC236}">
                <a16:creationId xmlns:a16="http://schemas.microsoft.com/office/drawing/2014/main" id="{74CF1ACA-4DD9-A84D-B200-35F5148A0996}"/>
              </a:ext>
            </a:extLst>
          </p:cNvPr>
          <p:cNvSpPr txBox="1">
            <a:spLocks noGrp="1" noChangeArrowheads="1"/>
          </p:cNvSpPr>
          <p:nvPr>
            <p:ph type="body" idx="1"/>
          </p:nvPr>
        </p:nvSpPr>
        <p:spPr bwMode="auto">
          <a:xfrm>
            <a:off x="914400" y="4343400"/>
            <a:ext cx="5029200" cy="4114800"/>
          </a:xfrm>
          <a:prstGeom prst="rect">
            <a:avLst/>
          </a:prstGeom>
          <a:noFill/>
          <a:ln w="9525">
            <a:noFill/>
            <a:miter lim="800000"/>
            <a:headEnd/>
            <a:tailEnd/>
          </a:ln>
        </p:spPr>
        <p:txBody>
          <a:bodyPr vert="horz" wrap="square" lIns="90360" tIns="44280" rIns="90360" bIns="44280" numCol="1" anchor="t" anchorCtr="0" compatLnSpc="1">
            <a:prstTxWarp prst="textNoShape">
              <a:avLst/>
            </a:prstTxWarp>
          </a:bodyPr>
          <a:lstStyle/>
          <a:p>
            <a:pPr lvl="0"/>
            <a:endParaRPr lang="en-US" noProof="0"/>
          </a:p>
        </p:txBody>
      </p:sp>
      <p:sp>
        <p:nvSpPr>
          <p:cNvPr id="2052" name="AutoShape 4">
            <a:extLst>
              <a:ext uri="{FF2B5EF4-FFF2-40B4-BE49-F238E27FC236}">
                <a16:creationId xmlns:a16="http://schemas.microsoft.com/office/drawing/2014/main" id="{A08C3F59-2CD5-3C4A-992D-51070D23D022}"/>
              </a:ext>
            </a:extLst>
          </p:cNvPr>
          <p:cNvSpPr>
            <a:spLocks noChangeArrowheads="1"/>
          </p:cNvSpPr>
          <p:nvPr/>
        </p:nvSpPr>
        <p:spPr bwMode="auto">
          <a:xfrm>
            <a:off x="5737225" y="698500"/>
            <a:ext cx="488950" cy="457200"/>
          </a:xfrm>
          <a:prstGeom prst="roundRect">
            <a:avLst>
              <a:gd name="adj" fmla="val 347"/>
            </a:avLst>
          </a:prstGeom>
          <a:noFill/>
          <a:ln w="9525">
            <a:noFill/>
            <a:round/>
            <a:headEnd/>
            <a:tailEnd/>
          </a:ln>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5000"/>
              </a:lnSpc>
              <a:buClr>
                <a:srgbClr val="618FFD"/>
              </a:buClr>
              <a:buSzPct val="100000"/>
              <a:buFont typeface="Times New Roman" panose="02020603050405020304" pitchFamily="18" charset="0"/>
              <a:buNone/>
              <a:defRPr/>
            </a:pPr>
            <a:fld id="{2576FC71-2BB8-2947-912A-50A196E7FAF2}" type="slidenum">
              <a:rPr lang="en-GB" altLang="en-US" sz="2400" smtClean="0">
                <a:solidFill>
                  <a:srgbClr val="618FFD"/>
                </a:solidFill>
              </a:rPr>
              <a:pPr>
                <a:lnSpc>
                  <a:spcPct val="95000"/>
                </a:lnSpc>
                <a:buClr>
                  <a:srgbClr val="618FFD"/>
                </a:buClr>
                <a:buSzPct val="100000"/>
                <a:buFont typeface="Times New Roman" panose="02020603050405020304" pitchFamily="18" charset="0"/>
                <a:buNone/>
                <a:defRPr/>
              </a:pPr>
              <a:t>‹#›</a:t>
            </a:fld>
            <a:endParaRPr lang="en-GB" altLang="en-US" sz="2400">
              <a:solidFill>
                <a:srgbClr val="618FFD"/>
              </a:solidFill>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Text Box 1">
            <a:extLst>
              <a:ext uri="{FF2B5EF4-FFF2-40B4-BE49-F238E27FC236}">
                <a16:creationId xmlns:a16="http://schemas.microsoft.com/office/drawing/2014/main" id="{693917A6-4F22-8D49-ABAA-417687C7FE6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 quick summary . . .</a:t>
            </a:r>
          </a:p>
        </p:txBody>
      </p:sp>
      <p:sp>
        <p:nvSpPr>
          <p:cNvPr id="54275" name="Rectangle 2">
            <a:extLst>
              <a:ext uri="{FF2B5EF4-FFF2-40B4-BE49-F238E27FC236}">
                <a16:creationId xmlns:a16="http://schemas.microsoft.com/office/drawing/2014/main" id="{E17EB403-D469-FE41-84FB-7A18F7249C9C}"/>
              </a:ext>
            </a:extLst>
          </p:cNvPr>
          <p:cNvSpPr>
            <a:spLocks noGrp="1" noRot="1" noChangeAspect="1" noChangeArrowheads="1" noTextEdit="1"/>
          </p:cNvSpPr>
          <p:nvPr>
            <p:ph type="sldImg" idx="1"/>
          </p:nvPr>
        </p:nvSpPr>
        <p:spPr>
          <a:xfrm>
            <a:off x="1150938" y="692150"/>
            <a:ext cx="4556125" cy="3416300"/>
          </a:xfrm>
          <a:ln/>
        </p:spPr>
      </p:sp>
    </p:spTree>
    <p:extLst>
      <p:ext uri="{BB962C8B-B14F-4D97-AF65-F5344CB8AC3E}">
        <p14:creationId xmlns:p14="http://schemas.microsoft.com/office/powerpoint/2010/main" val="8536008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Text Box 1">
            <a:extLst>
              <a:ext uri="{FF2B5EF4-FFF2-40B4-BE49-F238E27FC236}">
                <a16:creationId xmlns:a16="http://schemas.microsoft.com/office/drawing/2014/main" id="{75829404-FB3A-2C49-B219-976A16920471}"/>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hash value is always used to find the location for the record.</a:t>
            </a:r>
          </a:p>
        </p:txBody>
      </p:sp>
      <p:sp>
        <p:nvSpPr>
          <p:cNvPr id="19459" name="Rectangle 2">
            <a:extLst>
              <a:ext uri="{FF2B5EF4-FFF2-40B4-BE49-F238E27FC236}">
                <a16:creationId xmlns:a16="http://schemas.microsoft.com/office/drawing/2014/main" id="{4574314C-CA56-BF45-87E5-BB16E8BC13E7}"/>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Text Box 1">
            <a:extLst>
              <a:ext uri="{FF2B5EF4-FFF2-40B4-BE49-F238E27FC236}">
                <a16:creationId xmlns:a16="http://schemas.microsoft.com/office/drawing/2014/main" id="{D79808D9-C422-8B4B-AB3B-B67FA13754E5}"/>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Sometimes, two different records might end up with the same hash value.</a:t>
            </a:r>
          </a:p>
        </p:txBody>
      </p:sp>
      <p:sp>
        <p:nvSpPr>
          <p:cNvPr id="21507" name="Rectangle 2">
            <a:extLst>
              <a:ext uri="{FF2B5EF4-FFF2-40B4-BE49-F238E27FC236}">
                <a16:creationId xmlns:a16="http://schemas.microsoft.com/office/drawing/2014/main" id="{C8745BA2-6C33-9548-95B5-FE74CC0663D5}"/>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Text Box 1">
            <a:extLst>
              <a:ext uri="{FF2B5EF4-FFF2-40B4-BE49-F238E27FC236}">
                <a16:creationId xmlns:a16="http://schemas.microsoft.com/office/drawing/2014/main" id="{1ED680D1-C530-3548-AAF9-61814930ECF6}"/>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This is called a </a:t>
            </a:r>
            <a:r>
              <a:rPr lang="en-GB" altLang="en-US" u="sng">
                <a:latin typeface="Arial" panose="020B0604020202020204" pitchFamily="34" charset="0"/>
                <a:ea typeface="Arial Unicode MS" panose="020B0604020202020204" pitchFamily="34" charset="-128"/>
                <a:cs typeface="Arial Unicode MS" panose="020B0604020202020204" pitchFamily="34" charset="-128"/>
              </a:rPr>
              <a:t>collision</a:t>
            </a:r>
            <a:r>
              <a:rPr lang="en-GB" altLang="en-US">
                <a:latin typeface="Arial" panose="020B0604020202020204" pitchFamily="34" charset="0"/>
                <a:ea typeface="Arial Unicode MS" panose="020B0604020202020204" pitchFamily="34" charset="-128"/>
                <a:cs typeface="Arial Unicode MS" panose="020B0604020202020204" pitchFamily="34" charset="-128"/>
              </a:rPr>
              <a: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When a collision occurs, the insertion process will move forward through the array until an empty spot is found. Sometimes you will have a second collision...</a:t>
            </a:r>
          </a:p>
        </p:txBody>
      </p:sp>
      <p:sp>
        <p:nvSpPr>
          <p:cNvPr id="23555" name="Rectangle 2">
            <a:extLst>
              <a:ext uri="{FF2B5EF4-FFF2-40B4-BE49-F238E27FC236}">
                <a16:creationId xmlns:a16="http://schemas.microsoft.com/office/drawing/2014/main" id="{E2393326-7D7C-5744-A165-42583A2E355A}"/>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2" name="Text Box 1">
            <a:extLst>
              <a:ext uri="{FF2B5EF4-FFF2-40B4-BE49-F238E27FC236}">
                <a16:creationId xmlns:a16="http://schemas.microsoft.com/office/drawing/2014/main" id="{EA482400-C713-DF4F-B785-569079CB049C}"/>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...and a third collision...</a:t>
            </a:r>
          </a:p>
        </p:txBody>
      </p:sp>
      <p:sp>
        <p:nvSpPr>
          <p:cNvPr id="25603" name="Rectangle 2">
            <a:extLst>
              <a:ext uri="{FF2B5EF4-FFF2-40B4-BE49-F238E27FC236}">
                <a16:creationId xmlns:a16="http://schemas.microsoft.com/office/drawing/2014/main" id="{E44E5902-0D2D-2649-BDF8-7AC534ECB0DA}"/>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50" name="Text Box 1">
            <a:extLst>
              <a:ext uri="{FF2B5EF4-FFF2-40B4-BE49-F238E27FC236}">
                <a16:creationId xmlns:a16="http://schemas.microsoft.com/office/drawing/2014/main" id="{F8A89409-9B99-064A-B8FF-CD9513674A1C}"/>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But if there are any empty spots, eventually you will reach an empty spot, and the new item is inserted here.</a:t>
            </a:r>
          </a:p>
        </p:txBody>
      </p:sp>
      <p:sp>
        <p:nvSpPr>
          <p:cNvPr id="27651" name="Rectangle 2">
            <a:extLst>
              <a:ext uri="{FF2B5EF4-FFF2-40B4-BE49-F238E27FC236}">
                <a16:creationId xmlns:a16="http://schemas.microsoft.com/office/drawing/2014/main" id="{6518B372-3221-1246-8A56-85F9A4C6B52C}"/>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Text Box 1">
            <a:extLst>
              <a:ext uri="{FF2B5EF4-FFF2-40B4-BE49-F238E27FC236}">
                <a16:creationId xmlns:a16="http://schemas.microsoft.com/office/drawing/2014/main" id="{BC515A68-C8B9-F24A-B7C8-4BBF9B43940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new record is always placed in the first available empty spot, after the hash value.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29699" name="Rectangle 2">
            <a:extLst>
              <a:ext uri="{FF2B5EF4-FFF2-40B4-BE49-F238E27FC236}">
                <a16:creationId xmlns:a16="http://schemas.microsoft.com/office/drawing/2014/main" id="{01C743B8-B05D-304D-875B-85DCD442345A}"/>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Text Box 1">
            <a:extLst>
              <a:ext uri="{FF2B5EF4-FFF2-40B4-BE49-F238E27FC236}">
                <a16:creationId xmlns:a16="http://schemas.microsoft.com/office/drawing/2014/main" id="{34B16E72-E700-CD44-84CC-75555F943853}"/>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Time for another quiz . . . Did anyone end up with a hash value of 700?</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Well, I did. My ID number is 155779023, which has a hash value of 700. (No, not really, but I needed to illustrate another kind of collision.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31747" name="Rectangle 2">
            <a:extLst>
              <a:ext uri="{FF2B5EF4-FFF2-40B4-BE49-F238E27FC236}">
                <a16:creationId xmlns:a16="http://schemas.microsoft.com/office/drawing/2014/main" id="{FCCC0BDB-E218-CE42-A71E-E4911B1E97B8}"/>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Text Box 1">
            <a:extLst>
              <a:ext uri="{FF2B5EF4-FFF2-40B4-BE49-F238E27FC236}">
                <a16:creationId xmlns:a16="http://schemas.microsoft.com/office/drawing/2014/main" id="{5A83752C-5C50-7647-A403-24D2EA8DCBC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Time for another quiz . . . Did anyone end up with a hash value of 700?</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Well, I did. My ID number is 155779023, which has a hash value of 700. (No, not really, but I needed to illustrate another kind of collision.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There is a collision with the last location of the array. In this case, you would circle back to the start of the array, and try location number 0, then 1, .... until you find an empty spot. In this example, I would be inserted at location 0, since that location is empty.</a:t>
            </a:r>
          </a:p>
        </p:txBody>
      </p:sp>
      <p:sp>
        <p:nvSpPr>
          <p:cNvPr id="33795" name="Rectangle 2">
            <a:extLst>
              <a:ext uri="{FF2B5EF4-FFF2-40B4-BE49-F238E27FC236}">
                <a16:creationId xmlns:a16="http://schemas.microsoft.com/office/drawing/2014/main" id="{6CAE98F3-444A-DF4D-9474-6278C5F59FF5}"/>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Text Box 1">
            <a:extLst>
              <a:ext uri="{FF2B5EF4-FFF2-40B4-BE49-F238E27FC236}">
                <a16:creationId xmlns:a16="http://schemas.microsoft.com/office/drawing/2014/main" id="{B9DFFA14-E368-714A-ABC9-A617E3B7C6FF}"/>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It is fairly easy to search for a particular item based on its key.</a:t>
            </a:r>
          </a:p>
        </p:txBody>
      </p:sp>
      <p:sp>
        <p:nvSpPr>
          <p:cNvPr id="35843" name="Rectangle 2">
            <a:extLst>
              <a:ext uri="{FF2B5EF4-FFF2-40B4-BE49-F238E27FC236}">
                <a16:creationId xmlns:a16="http://schemas.microsoft.com/office/drawing/2014/main" id="{ACFE80EA-CB21-A849-958D-C36C4EAFDBA2}"/>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Text Box 1">
            <a:extLst>
              <a:ext uri="{FF2B5EF4-FFF2-40B4-BE49-F238E27FC236}">
                <a16:creationId xmlns:a16="http://schemas.microsoft.com/office/drawing/2014/main" id="{0B844A1E-AC02-FF46-82E4-C274284F42F0}"/>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Start by computing the hash value, which is 2 in this case. Then check location 2. If location 2 has a different key than the one you are looking for, then move forward...</a:t>
            </a:r>
          </a:p>
        </p:txBody>
      </p:sp>
      <p:sp>
        <p:nvSpPr>
          <p:cNvPr id="37891" name="Rectangle 2">
            <a:extLst>
              <a:ext uri="{FF2B5EF4-FFF2-40B4-BE49-F238E27FC236}">
                <a16:creationId xmlns:a16="http://schemas.microsoft.com/office/drawing/2014/main" id="{8DE642BF-0721-824E-AFA1-FE369932CC72}"/>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Text Box 1">
            <a:extLst>
              <a:ext uri="{FF2B5EF4-FFF2-40B4-BE49-F238E27FC236}">
                <a16:creationId xmlns:a16="http://schemas.microsoft.com/office/drawing/2014/main" id="{472DC035-72D5-9346-B9E4-E553573CB665}"/>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This lecture introduces hash tables, which are an array-based method for implementing a Dictionary. You should recall that we have seen dictionaries implemented in other ways, for example with a binary search tree. The abstract properties of a dictionary remain the same: We can insert items in the dictionary, and each item has a key associated with it. When we want to retrieve an item, we specify only the key, and the retrieval process finds the associated data.</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What we do now is use an array to implement the dictionary. The array is an array of records. In this example, we could store up to 701 records in the array.</a:t>
            </a:r>
          </a:p>
        </p:txBody>
      </p:sp>
      <p:sp>
        <p:nvSpPr>
          <p:cNvPr id="3075" name="Rectangle 2">
            <a:extLst>
              <a:ext uri="{FF2B5EF4-FFF2-40B4-BE49-F238E27FC236}">
                <a16:creationId xmlns:a16="http://schemas.microsoft.com/office/drawing/2014/main" id="{36345DDC-0BCF-EE43-96EB-BA2ECC663596}"/>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Text Box 1">
            <a:extLst>
              <a:ext uri="{FF2B5EF4-FFF2-40B4-BE49-F238E27FC236}">
                <a16:creationId xmlns:a16="http://schemas.microsoft.com/office/drawing/2014/main" id="{7217F3D1-014D-674D-BFEE-CA0F62CEAF6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...if the next location is not the one we are looking for, then keep moving forward...</a:t>
            </a:r>
          </a:p>
        </p:txBody>
      </p:sp>
      <p:sp>
        <p:nvSpPr>
          <p:cNvPr id="39939" name="Rectangle 2">
            <a:extLst>
              <a:ext uri="{FF2B5EF4-FFF2-40B4-BE49-F238E27FC236}">
                <a16:creationId xmlns:a16="http://schemas.microsoft.com/office/drawing/2014/main" id="{548F2256-F29B-3E45-9894-1876436841D2}"/>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Text Box 1">
            <a:extLst>
              <a:ext uri="{FF2B5EF4-FFF2-40B4-BE49-F238E27FC236}">
                <a16:creationId xmlns:a16="http://schemas.microsoft.com/office/drawing/2014/main" id="{B633346A-AC16-0E4C-B0E8-0D0B052FD243}"/>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Keep moving forward until you find the sought-after key...</a:t>
            </a:r>
          </a:p>
        </p:txBody>
      </p:sp>
      <p:sp>
        <p:nvSpPr>
          <p:cNvPr id="41987" name="Rectangle 2">
            <a:extLst>
              <a:ext uri="{FF2B5EF4-FFF2-40B4-BE49-F238E27FC236}">
                <a16:creationId xmlns:a16="http://schemas.microsoft.com/office/drawing/2014/main" id="{37674CE6-36A4-E54D-91D9-CD3370EFF0B1}"/>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Text Box 1">
            <a:extLst>
              <a:ext uri="{FF2B5EF4-FFF2-40B4-BE49-F238E27FC236}">
                <a16:creationId xmlns:a16="http://schemas.microsoft.com/office/drawing/2014/main" id="{5409F65F-36A3-7842-BF7F-F056FB085F36}"/>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this case we find the key at location [5].</a:t>
            </a:r>
          </a:p>
        </p:txBody>
      </p:sp>
      <p:sp>
        <p:nvSpPr>
          <p:cNvPr id="44035" name="Rectangle 2">
            <a:extLst>
              <a:ext uri="{FF2B5EF4-FFF2-40B4-BE49-F238E27FC236}">
                <a16:creationId xmlns:a16="http://schemas.microsoft.com/office/drawing/2014/main" id="{96194B09-747C-5440-A225-9667EFB28EE7}"/>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Text Box 1">
            <a:extLst>
              <a:ext uri="{FF2B5EF4-FFF2-40B4-BE49-F238E27FC236}">
                <a16:creationId xmlns:a16="http://schemas.microsoft.com/office/drawing/2014/main" id="{61876A71-3FA5-224B-BDC2-C9835D535B0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data from location [5] can then be copied to to provide the result of the search function.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What happens if a search reaches an empty spot?  In that case, it can</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halt and indicate that the key was not in the hash table.</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p:txBody>
      </p:sp>
      <p:sp>
        <p:nvSpPr>
          <p:cNvPr id="46083" name="Rectangle 2">
            <a:extLst>
              <a:ext uri="{FF2B5EF4-FFF2-40B4-BE49-F238E27FC236}">
                <a16:creationId xmlns:a16="http://schemas.microsoft.com/office/drawing/2014/main" id="{5C337463-301C-1E4C-A937-46A3A2536A13}"/>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Text Box 1">
            <a:extLst>
              <a:ext uri="{FF2B5EF4-FFF2-40B4-BE49-F238E27FC236}">
                <a16:creationId xmlns:a16="http://schemas.microsoft.com/office/drawing/2014/main" id="{32220F24-9DA7-5442-8BCE-18C8D9424DC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Records can be deleted from a hash table...</a:t>
            </a:r>
          </a:p>
        </p:txBody>
      </p:sp>
      <p:sp>
        <p:nvSpPr>
          <p:cNvPr id="48131" name="Rectangle 2">
            <a:extLst>
              <a:ext uri="{FF2B5EF4-FFF2-40B4-BE49-F238E27FC236}">
                <a16:creationId xmlns:a16="http://schemas.microsoft.com/office/drawing/2014/main" id="{9B961267-68E2-FF4A-996C-5B28B945121A}"/>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Text Box 1">
            <a:extLst>
              <a:ext uri="{FF2B5EF4-FFF2-40B4-BE49-F238E27FC236}">
                <a16:creationId xmlns:a16="http://schemas.microsoft.com/office/drawing/2014/main" id="{0C8E01DD-B585-3340-B523-DD9A29E8BC51}"/>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But the spot of the deleted record cannot be left as an ordinary empty spot, since that would interfere with searches.  (Remember that a search can stop when it reaches an empty spot.)</a:t>
            </a:r>
          </a:p>
        </p:txBody>
      </p:sp>
      <p:sp>
        <p:nvSpPr>
          <p:cNvPr id="50179" name="Rectangle 2">
            <a:extLst>
              <a:ext uri="{FF2B5EF4-FFF2-40B4-BE49-F238E27FC236}">
                <a16:creationId xmlns:a16="http://schemas.microsoft.com/office/drawing/2014/main" id="{0782021A-EC31-1945-A3F3-76DB9EAD6FC2}"/>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Text Box 1">
            <a:extLst>
              <a:ext uri="{FF2B5EF4-FFF2-40B4-BE49-F238E27FC236}">
                <a16:creationId xmlns:a16="http://schemas.microsoft.com/office/drawing/2014/main" id="{1A803A2F-65EA-9D42-B69F-0A90114CC052}"/>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Instead we must somehow mark the location as "a location that used to have something here, but no longer does."</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We might do this by using some other special value for the Number field of the record.</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any case, a search can not stop when it reaches "a location that used to have something here". A search can only stop when it reaches a true empty spot.</a:t>
            </a:r>
          </a:p>
        </p:txBody>
      </p:sp>
      <p:sp>
        <p:nvSpPr>
          <p:cNvPr id="52227" name="Rectangle 2">
            <a:extLst>
              <a:ext uri="{FF2B5EF4-FFF2-40B4-BE49-F238E27FC236}">
                <a16:creationId xmlns:a16="http://schemas.microsoft.com/office/drawing/2014/main" id="{014DBA6A-D2F5-6F49-B54F-1A2995FD209E}"/>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2FCF2EFB-4EE9-984F-92DA-F8C1D5BBCEE8}"/>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68DB4B73-1803-6A4A-94CE-A997793BB63D}" type="slidenum">
              <a:rPr lang="en-US" altLang="en-US" sz="1200" smtClean="0"/>
              <a:pPr/>
              <a:t>37</a:t>
            </a:fld>
            <a:endParaRPr lang="en-US" altLang="en-US" sz="1200"/>
          </a:p>
        </p:txBody>
      </p:sp>
      <p:sp>
        <p:nvSpPr>
          <p:cNvPr id="22530" name="Rectangle 2">
            <a:extLst>
              <a:ext uri="{FF2B5EF4-FFF2-40B4-BE49-F238E27FC236}">
                <a16:creationId xmlns:a16="http://schemas.microsoft.com/office/drawing/2014/main" id="{EE15C7F6-DA5A-9148-B3B3-188A30B19B1D}"/>
              </a:ext>
            </a:extLst>
          </p:cNvPr>
          <p:cNvSpPr>
            <a:spLocks noGrp="1" noRot="1" noChangeAspect="1" noChangeArrowheads="1" noTextEdit="1"/>
          </p:cNvSpPr>
          <p:nvPr>
            <p:ph type="sldImg"/>
          </p:nvPr>
        </p:nvSpPr>
        <p:spPr>
          <a:xfrm>
            <a:off x="1196975" y="681038"/>
            <a:ext cx="4540250" cy="3405187"/>
          </a:xfrm>
          <a:ln/>
        </p:spPr>
      </p:sp>
      <p:sp>
        <p:nvSpPr>
          <p:cNvPr id="22531" name="Rectangle 3">
            <a:extLst>
              <a:ext uri="{FF2B5EF4-FFF2-40B4-BE49-F238E27FC236}">
                <a16:creationId xmlns:a16="http://schemas.microsoft.com/office/drawing/2014/main" id="{8D5C1F7F-89EA-CB4E-A598-BF04FB85D1D5}"/>
              </a:ext>
            </a:extLst>
          </p:cNvPr>
          <p:cNvSpPr>
            <a:spLocks noGrp="1" noChangeArrowheads="1"/>
          </p:cNvSpPr>
          <p:nvPr>
            <p:ph type="body" idx="1"/>
          </p:nvPr>
        </p:nvSpPr>
        <p:spPr>
          <a:xfrm>
            <a:off x="922338" y="4313238"/>
            <a:ext cx="5089525" cy="4259262"/>
          </a:xfrm>
          <a:noFill/>
        </p:spPr>
        <p:txBody>
          <a:bodyPr/>
          <a:lstStyle/>
          <a:p>
            <a:r>
              <a:rPr lang="en-US" altLang="en-US" dirty="0"/>
              <a:t>What decides what is </a:t>
            </a:r>
            <a:r>
              <a:rPr lang="en-US" altLang="en-US" b="1" dirty="0"/>
              <a:t>appropriate</a:t>
            </a:r>
            <a:r>
              <a:rPr lang="en-US" altLang="en-US" dirty="0"/>
              <a:t>?</a:t>
            </a:r>
          </a:p>
          <a:p>
            <a:r>
              <a:rPr lang="en-US" altLang="en-US" dirty="0"/>
              <a:t>	Memory requirements</a:t>
            </a:r>
          </a:p>
          <a:p>
            <a:r>
              <a:rPr lang="en-US" altLang="en-US" dirty="0"/>
              <a:t>	Speed requirements</a:t>
            </a:r>
          </a:p>
          <a:p>
            <a:r>
              <a:rPr lang="en-US" altLang="en-US" dirty="0"/>
              <a:t>	Expected size of dictionaries</a:t>
            </a:r>
          </a:p>
          <a:p>
            <a:r>
              <a:rPr lang="en-US" altLang="en-US" dirty="0"/>
              <a:t>	How easy is comparison (&lt; vs. ==)</a:t>
            </a:r>
          </a:p>
          <a:p>
            <a:r>
              <a:rPr lang="en-US" altLang="en-US" dirty="0"/>
              <a:t>Why unordered </a:t>
            </a:r>
            <a:r>
              <a:rPr lang="en-US" altLang="en-US" dirty="0" err="1"/>
              <a:t>ll</a:t>
            </a:r>
            <a:r>
              <a:rPr lang="en-US" altLang="en-US" dirty="0"/>
              <a:t> then?</a:t>
            </a:r>
          </a:p>
          <a:p>
            <a:r>
              <a:rPr lang="en-US" altLang="en-US" dirty="0"/>
              <a:t>	Small mem. requirement; near zero 	if empty dictionary!</a:t>
            </a:r>
          </a:p>
          <a:p>
            <a:r>
              <a:rPr lang="en-US" altLang="en-US" dirty="0"/>
              <a:t>	Fast enough if small</a:t>
            </a:r>
          </a:p>
          <a:p>
            <a:r>
              <a:rPr lang="en-US" altLang="en-US" dirty="0"/>
              <a:t>	</a:t>
            </a:r>
            <a:r>
              <a:rPr lang="en-US" altLang="en-US" b="1" dirty="0"/>
              <a:t>Only need == comparison</a:t>
            </a:r>
          </a:p>
          <a:p>
            <a:endParaRPr lang="en-US" altLang="en-US" dirty="0"/>
          </a:p>
          <a:p>
            <a:r>
              <a:rPr lang="en-US" altLang="en-US" dirty="0"/>
              <a:t>Where should I put a new entry?</a:t>
            </a:r>
          </a:p>
          <a:p>
            <a:r>
              <a:rPr lang="en-US" altLang="en-US" dirty="0"/>
              <a:t>	(Think splay trees)</a:t>
            </a:r>
          </a:p>
          <a:p>
            <a:r>
              <a:rPr lang="en-US" altLang="en-US" dirty="0"/>
              <a:t>What _might_ I do on a successful 	search?</a:t>
            </a:r>
          </a:p>
        </p:txBody>
      </p:sp>
    </p:spTree>
    <p:extLst>
      <p:ext uri="{BB962C8B-B14F-4D97-AF65-F5344CB8AC3E}">
        <p14:creationId xmlns:p14="http://schemas.microsoft.com/office/powerpoint/2010/main" val="17598929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6B438D2D-EA51-9C48-A5D8-67F1863D1EBA}"/>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7BEA007E-7366-304A-BB00-1AB943F1AD72}" type="slidenum">
              <a:rPr lang="en-US" altLang="en-US" sz="1200" smtClean="0"/>
              <a:pPr/>
              <a:t>40</a:t>
            </a:fld>
            <a:endParaRPr lang="en-US" altLang="en-US" sz="1200"/>
          </a:p>
        </p:txBody>
      </p:sp>
      <p:sp>
        <p:nvSpPr>
          <p:cNvPr id="26626" name="Rectangle 2">
            <a:extLst>
              <a:ext uri="{FF2B5EF4-FFF2-40B4-BE49-F238E27FC236}">
                <a16:creationId xmlns:a16="http://schemas.microsoft.com/office/drawing/2014/main" id="{8F9115DF-9804-564C-8CEA-DC143D398E5D}"/>
              </a:ext>
            </a:extLst>
          </p:cNvPr>
          <p:cNvSpPr>
            <a:spLocks noGrp="1" noRot="1" noChangeAspect="1" noChangeArrowheads="1" noTextEdit="1"/>
          </p:cNvSpPr>
          <p:nvPr>
            <p:ph type="sldImg"/>
          </p:nvPr>
        </p:nvSpPr>
        <p:spPr>
          <a:xfrm>
            <a:off x="1196975" y="681038"/>
            <a:ext cx="4540250" cy="3405187"/>
          </a:xfrm>
          <a:ln/>
        </p:spPr>
      </p:sp>
      <p:sp>
        <p:nvSpPr>
          <p:cNvPr id="26627" name="Rectangle 3">
            <a:extLst>
              <a:ext uri="{FF2B5EF4-FFF2-40B4-BE49-F238E27FC236}">
                <a16:creationId xmlns:a16="http://schemas.microsoft.com/office/drawing/2014/main" id="{3FACEE4E-A331-074C-B9EF-6727256D852C}"/>
              </a:ext>
            </a:extLst>
          </p:cNvPr>
          <p:cNvSpPr>
            <a:spLocks noGrp="1" noChangeArrowheads="1"/>
          </p:cNvSpPr>
          <p:nvPr>
            <p:ph type="body" idx="1"/>
          </p:nvPr>
        </p:nvSpPr>
        <p:spPr>
          <a:xfrm>
            <a:off x="922338" y="4313238"/>
            <a:ext cx="5089525" cy="4086225"/>
          </a:xfrm>
          <a:noFill/>
        </p:spPr>
        <p:txBody>
          <a:bodyPr/>
          <a:lstStyle/>
          <a:p>
            <a:r>
              <a:rPr lang="en-US" altLang="en-US"/>
              <a:t>You can see that this works pretty well for an empty table and gets worse as the table fills up.</a:t>
            </a:r>
          </a:p>
          <a:p>
            <a:endParaRPr lang="en-US" altLang="en-US"/>
          </a:p>
          <a:p>
            <a:r>
              <a:rPr lang="en-US" altLang="en-US"/>
              <a:t>There’s another problem here. If a bunch of elements hash to the same spot, they mess each other up.</a:t>
            </a:r>
          </a:p>
          <a:p>
            <a:endParaRPr lang="en-US" altLang="en-US"/>
          </a:p>
          <a:p>
            <a:r>
              <a:rPr lang="en-US" altLang="en-US"/>
              <a:t>But, worse, if a bunch of elements hash to the same </a:t>
            </a:r>
            <a:r>
              <a:rPr lang="en-US" altLang="en-US" i="1"/>
              <a:t>area</a:t>
            </a:r>
            <a:r>
              <a:rPr lang="en-US" altLang="en-US"/>
              <a:t> of the table, they mess each other up! (Even though the hash function isn’t producing lots of collisions!)</a:t>
            </a:r>
          </a:p>
          <a:p>
            <a:endParaRPr lang="en-US" altLang="en-US"/>
          </a:p>
          <a:p>
            <a:r>
              <a:rPr lang="en-US" altLang="en-US"/>
              <a:t>This phenomenon is called primary clustering.</a:t>
            </a:r>
          </a:p>
        </p:txBody>
      </p:sp>
    </p:spTree>
    <p:extLst>
      <p:ext uri="{BB962C8B-B14F-4D97-AF65-F5344CB8AC3E}">
        <p14:creationId xmlns:p14="http://schemas.microsoft.com/office/powerpoint/2010/main" val="1440852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id="{DA71C79E-A397-784D-AF4A-2053D4E2E20B}"/>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C21E5271-0AC7-E141-A983-F2D7273A8ABB}" type="slidenum">
              <a:rPr lang="en-US" altLang="en-US" sz="1200" smtClean="0"/>
              <a:pPr/>
              <a:t>43</a:t>
            </a:fld>
            <a:endParaRPr lang="en-US" altLang="en-US" sz="1200"/>
          </a:p>
        </p:txBody>
      </p:sp>
      <p:sp>
        <p:nvSpPr>
          <p:cNvPr id="30722" name="Rectangle 2">
            <a:extLst>
              <a:ext uri="{FF2B5EF4-FFF2-40B4-BE49-F238E27FC236}">
                <a16:creationId xmlns:a16="http://schemas.microsoft.com/office/drawing/2014/main" id="{97A058B1-EC42-464A-BAC0-8ECC24E85C12}"/>
              </a:ext>
            </a:extLst>
          </p:cNvPr>
          <p:cNvSpPr>
            <a:spLocks noGrp="1" noRot="1" noChangeAspect="1" noChangeArrowheads="1" noTextEdit="1"/>
          </p:cNvSpPr>
          <p:nvPr>
            <p:ph type="sldImg"/>
          </p:nvPr>
        </p:nvSpPr>
        <p:spPr>
          <a:xfrm>
            <a:off x="1196975" y="681038"/>
            <a:ext cx="4540250" cy="3405187"/>
          </a:xfrm>
          <a:ln/>
        </p:spPr>
      </p:sp>
      <p:sp>
        <p:nvSpPr>
          <p:cNvPr id="30723" name="Rectangle 3">
            <a:extLst>
              <a:ext uri="{FF2B5EF4-FFF2-40B4-BE49-F238E27FC236}">
                <a16:creationId xmlns:a16="http://schemas.microsoft.com/office/drawing/2014/main" id="{3F8350D1-9F4B-D34B-9D51-9AA54DE1FF8C}"/>
              </a:ext>
            </a:extLst>
          </p:cNvPr>
          <p:cNvSpPr>
            <a:spLocks noGrp="1" noChangeArrowheads="1"/>
          </p:cNvSpPr>
          <p:nvPr>
            <p:ph type="body" idx="1"/>
          </p:nvPr>
        </p:nvSpPr>
        <p:spPr>
          <a:xfrm>
            <a:off x="922338" y="4313238"/>
            <a:ext cx="5089525" cy="4086225"/>
          </a:xfrm>
          <a:noFill/>
        </p:spPr>
        <p:txBody>
          <a:bodyPr/>
          <a:lstStyle/>
          <a:p>
            <a:r>
              <a:rPr lang="en-US" altLang="en-US"/>
              <a:t>You can see that this works pretty well for an empty table and gets worse as the table fills up.</a:t>
            </a:r>
          </a:p>
          <a:p>
            <a:endParaRPr lang="en-US" altLang="en-US"/>
          </a:p>
          <a:p>
            <a:r>
              <a:rPr lang="en-US" altLang="en-US"/>
              <a:t>There’s another problem here. If a bunch of elements hash to the same spot, they mess each other up.</a:t>
            </a:r>
          </a:p>
          <a:p>
            <a:endParaRPr lang="en-US" altLang="en-US"/>
          </a:p>
          <a:p>
            <a:r>
              <a:rPr lang="en-US" altLang="en-US"/>
              <a:t>But, worse, if a bunch of elements hash to the same </a:t>
            </a:r>
            <a:r>
              <a:rPr lang="en-US" altLang="en-US" i="1"/>
              <a:t>area</a:t>
            </a:r>
            <a:r>
              <a:rPr lang="en-US" altLang="en-US"/>
              <a:t> of the table, they mess each other up! (Even though the hash function isn’t producing lots of collisions!)</a:t>
            </a:r>
          </a:p>
          <a:p>
            <a:endParaRPr lang="en-US" altLang="en-US"/>
          </a:p>
          <a:p>
            <a:r>
              <a:rPr lang="en-US" altLang="en-US"/>
              <a:t>This phenomenon is called primary clustering.</a:t>
            </a:r>
          </a:p>
        </p:txBody>
      </p:sp>
    </p:spTree>
    <p:extLst>
      <p:ext uri="{BB962C8B-B14F-4D97-AF65-F5344CB8AC3E}">
        <p14:creationId xmlns:p14="http://schemas.microsoft.com/office/powerpoint/2010/main" val="2291228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Text Box 1">
            <a:extLst>
              <a:ext uri="{FF2B5EF4-FFF2-40B4-BE49-F238E27FC236}">
                <a16:creationId xmlns:a16="http://schemas.microsoft.com/office/drawing/2014/main" id="{2C78A269-AF0A-794D-9E1A-2EF2B62694B6}"/>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Each record in the array contains two parts. The first part is a number that we'll use for the key of the item. We could use something else for the keys, such as a string. But for a hash table, numbers make the most convenient keys.</a:t>
            </a:r>
          </a:p>
        </p:txBody>
      </p:sp>
      <p:sp>
        <p:nvSpPr>
          <p:cNvPr id="5123" name="Rectangle 2">
            <a:extLst>
              <a:ext uri="{FF2B5EF4-FFF2-40B4-BE49-F238E27FC236}">
                <a16:creationId xmlns:a16="http://schemas.microsoft.com/office/drawing/2014/main" id="{0F0DF36F-4563-934A-9A2D-2B0A6592C34D}"/>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82E42C9A-8984-2948-BF70-C009CB2BD9C6}"/>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1BC090FD-612C-4349-8C32-8014E5DB732E}" type="slidenum">
              <a:rPr lang="en-US" altLang="en-US" sz="1200" smtClean="0"/>
              <a:pPr/>
              <a:t>44</a:t>
            </a:fld>
            <a:endParaRPr lang="en-US" altLang="en-US" sz="1200"/>
          </a:p>
        </p:txBody>
      </p:sp>
      <p:sp>
        <p:nvSpPr>
          <p:cNvPr id="32770" name="Rectangle 2">
            <a:extLst>
              <a:ext uri="{FF2B5EF4-FFF2-40B4-BE49-F238E27FC236}">
                <a16:creationId xmlns:a16="http://schemas.microsoft.com/office/drawing/2014/main" id="{8B9C02BA-7082-C147-8E5E-A98B677A5FE0}"/>
              </a:ext>
            </a:extLst>
          </p:cNvPr>
          <p:cNvSpPr>
            <a:spLocks noGrp="1" noRot="1" noChangeAspect="1" noChangeArrowheads="1" noTextEdit="1"/>
          </p:cNvSpPr>
          <p:nvPr>
            <p:ph type="sldImg"/>
          </p:nvPr>
        </p:nvSpPr>
        <p:spPr>
          <a:xfrm>
            <a:off x="1196975" y="681038"/>
            <a:ext cx="4540250" cy="3405187"/>
          </a:xfrm>
          <a:ln/>
        </p:spPr>
      </p:sp>
      <p:sp>
        <p:nvSpPr>
          <p:cNvPr id="32771" name="Rectangle 3">
            <a:extLst>
              <a:ext uri="{FF2B5EF4-FFF2-40B4-BE49-F238E27FC236}">
                <a16:creationId xmlns:a16="http://schemas.microsoft.com/office/drawing/2014/main" id="{0F86B95A-1CE2-A244-BFC3-B8FC69C7C41E}"/>
              </a:ext>
            </a:extLst>
          </p:cNvPr>
          <p:cNvSpPr>
            <a:spLocks noGrp="1" noChangeArrowheads="1"/>
          </p:cNvSpPr>
          <p:nvPr>
            <p:ph type="body" idx="1"/>
          </p:nvPr>
        </p:nvSpPr>
        <p:spPr>
          <a:xfrm>
            <a:off x="922338" y="4313238"/>
            <a:ext cx="5089525" cy="4086225"/>
          </a:xfrm>
          <a:noFill/>
        </p:spPr>
        <p:txBody>
          <a:bodyPr/>
          <a:lstStyle/>
          <a:p>
            <a:r>
              <a:rPr lang="en-US" altLang="en-US"/>
              <a:t>You can see that this works pretty well for an empty table and gets worse as the table fills up.</a:t>
            </a:r>
          </a:p>
          <a:p>
            <a:endParaRPr lang="en-US" altLang="en-US"/>
          </a:p>
          <a:p>
            <a:r>
              <a:rPr lang="en-US" altLang="en-US"/>
              <a:t>There’s another problem here. If a bunch of elements hash to the same spot, they mess each other up.</a:t>
            </a:r>
          </a:p>
          <a:p>
            <a:endParaRPr lang="en-US" altLang="en-US"/>
          </a:p>
          <a:p>
            <a:r>
              <a:rPr lang="en-US" altLang="en-US"/>
              <a:t>But, worse, if a bunch of elements hash to the same </a:t>
            </a:r>
            <a:r>
              <a:rPr lang="en-US" altLang="en-US" i="1"/>
              <a:t>area</a:t>
            </a:r>
            <a:r>
              <a:rPr lang="en-US" altLang="en-US"/>
              <a:t> of the table, they mess each other up! (Even though the hash function isn’t producing lots of collisions!)</a:t>
            </a:r>
          </a:p>
          <a:p>
            <a:endParaRPr lang="en-US" altLang="en-US"/>
          </a:p>
          <a:p>
            <a:r>
              <a:rPr lang="en-US" altLang="en-US"/>
              <a:t>This phenomenon is called primary clustering.</a:t>
            </a:r>
          </a:p>
        </p:txBody>
      </p:sp>
    </p:spTree>
    <p:extLst>
      <p:ext uri="{BB962C8B-B14F-4D97-AF65-F5344CB8AC3E}">
        <p14:creationId xmlns:p14="http://schemas.microsoft.com/office/powerpoint/2010/main" val="24158520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82E42C9A-8984-2948-BF70-C009CB2BD9C6}"/>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1BC090FD-612C-4349-8C32-8014E5DB732E}" type="slidenum">
              <a:rPr lang="en-US" altLang="en-US" sz="1200" smtClean="0"/>
              <a:pPr/>
              <a:t>45</a:t>
            </a:fld>
            <a:endParaRPr lang="en-US" altLang="en-US" sz="1200"/>
          </a:p>
        </p:txBody>
      </p:sp>
      <p:sp>
        <p:nvSpPr>
          <p:cNvPr id="32770" name="Rectangle 2">
            <a:extLst>
              <a:ext uri="{FF2B5EF4-FFF2-40B4-BE49-F238E27FC236}">
                <a16:creationId xmlns:a16="http://schemas.microsoft.com/office/drawing/2014/main" id="{8B9C02BA-7082-C147-8E5E-A98B677A5FE0}"/>
              </a:ext>
            </a:extLst>
          </p:cNvPr>
          <p:cNvSpPr>
            <a:spLocks noGrp="1" noRot="1" noChangeAspect="1" noChangeArrowheads="1" noTextEdit="1"/>
          </p:cNvSpPr>
          <p:nvPr>
            <p:ph type="sldImg"/>
          </p:nvPr>
        </p:nvSpPr>
        <p:spPr>
          <a:xfrm>
            <a:off x="1196975" y="681038"/>
            <a:ext cx="4540250" cy="3405187"/>
          </a:xfrm>
          <a:ln/>
        </p:spPr>
      </p:sp>
      <p:sp>
        <p:nvSpPr>
          <p:cNvPr id="32771" name="Rectangle 3">
            <a:extLst>
              <a:ext uri="{FF2B5EF4-FFF2-40B4-BE49-F238E27FC236}">
                <a16:creationId xmlns:a16="http://schemas.microsoft.com/office/drawing/2014/main" id="{0F86B95A-1CE2-A244-BFC3-B8FC69C7C41E}"/>
              </a:ext>
            </a:extLst>
          </p:cNvPr>
          <p:cNvSpPr>
            <a:spLocks noGrp="1" noChangeArrowheads="1"/>
          </p:cNvSpPr>
          <p:nvPr>
            <p:ph type="body" idx="1"/>
          </p:nvPr>
        </p:nvSpPr>
        <p:spPr>
          <a:xfrm>
            <a:off x="922338" y="4313238"/>
            <a:ext cx="5089525" cy="4086225"/>
          </a:xfrm>
          <a:noFill/>
        </p:spPr>
        <p:txBody>
          <a:bodyPr/>
          <a:lstStyle/>
          <a:p>
            <a:r>
              <a:rPr lang="en-US" altLang="en-US"/>
              <a:t>You can see that this works pretty well for an empty table and gets worse as the table fills up.</a:t>
            </a:r>
          </a:p>
          <a:p>
            <a:endParaRPr lang="en-US" altLang="en-US"/>
          </a:p>
          <a:p>
            <a:r>
              <a:rPr lang="en-US" altLang="en-US"/>
              <a:t>There’s another problem here. If a bunch of elements hash to the same spot, they mess each other up.</a:t>
            </a:r>
          </a:p>
          <a:p>
            <a:endParaRPr lang="en-US" altLang="en-US"/>
          </a:p>
          <a:p>
            <a:r>
              <a:rPr lang="en-US" altLang="en-US"/>
              <a:t>But, worse, if a bunch of elements hash to the same </a:t>
            </a:r>
            <a:r>
              <a:rPr lang="en-US" altLang="en-US" i="1"/>
              <a:t>area</a:t>
            </a:r>
            <a:r>
              <a:rPr lang="en-US" altLang="en-US"/>
              <a:t> of the table, they mess each other up! (Even though the hash function isn’t producing lots of collisions!)</a:t>
            </a:r>
          </a:p>
          <a:p>
            <a:endParaRPr lang="en-US" altLang="en-US"/>
          </a:p>
          <a:p>
            <a:r>
              <a:rPr lang="en-US" altLang="en-US"/>
              <a:t>This phenomenon is called primary clustering.</a:t>
            </a:r>
          </a:p>
        </p:txBody>
      </p:sp>
    </p:spTree>
    <p:extLst>
      <p:ext uri="{BB962C8B-B14F-4D97-AF65-F5344CB8AC3E}">
        <p14:creationId xmlns:p14="http://schemas.microsoft.com/office/powerpoint/2010/main" val="36379087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a:extLst>
              <a:ext uri="{FF2B5EF4-FFF2-40B4-BE49-F238E27FC236}">
                <a16:creationId xmlns:a16="http://schemas.microsoft.com/office/drawing/2014/main" id="{82E42C9A-8984-2948-BF70-C009CB2BD9C6}"/>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1BC090FD-612C-4349-8C32-8014E5DB732E}" type="slidenum">
              <a:rPr lang="en-US" altLang="en-US" sz="1200" smtClean="0"/>
              <a:pPr/>
              <a:t>46</a:t>
            </a:fld>
            <a:endParaRPr lang="en-US" altLang="en-US" sz="1200"/>
          </a:p>
        </p:txBody>
      </p:sp>
      <p:sp>
        <p:nvSpPr>
          <p:cNvPr id="32770" name="Rectangle 2">
            <a:extLst>
              <a:ext uri="{FF2B5EF4-FFF2-40B4-BE49-F238E27FC236}">
                <a16:creationId xmlns:a16="http://schemas.microsoft.com/office/drawing/2014/main" id="{8B9C02BA-7082-C147-8E5E-A98B677A5FE0}"/>
              </a:ext>
            </a:extLst>
          </p:cNvPr>
          <p:cNvSpPr>
            <a:spLocks noGrp="1" noRot="1" noChangeAspect="1" noChangeArrowheads="1" noTextEdit="1"/>
          </p:cNvSpPr>
          <p:nvPr>
            <p:ph type="sldImg"/>
          </p:nvPr>
        </p:nvSpPr>
        <p:spPr>
          <a:xfrm>
            <a:off x="1196975" y="681038"/>
            <a:ext cx="4540250" cy="3405187"/>
          </a:xfrm>
          <a:ln/>
        </p:spPr>
      </p:sp>
      <p:sp>
        <p:nvSpPr>
          <p:cNvPr id="32771" name="Rectangle 3">
            <a:extLst>
              <a:ext uri="{FF2B5EF4-FFF2-40B4-BE49-F238E27FC236}">
                <a16:creationId xmlns:a16="http://schemas.microsoft.com/office/drawing/2014/main" id="{0F86B95A-1CE2-A244-BFC3-B8FC69C7C41E}"/>
              </a:ext>
            </a:extLst>
          </p:cNvPr>
          <p:cNvSpPr>
            <a:spLocks noGrp="1" noChangeArrowheads="1"/>
          </p:cNvSpPr>
          <p:nvPr>
            <p:ph type="body" idx="1"/>
          </p:nvPr>
        </p:nvSpPr>
        <p:spPr>
          <a:xfrm>
            <a:off x="922338" y="4313238"/>
            <a:ext cx="5089525" cy="4086225"/>
          </a:xfrm>
          <a:noFill/>
        </p:spPr>
        <p:txBody>
          <a:bodyPr/>
          <a:lstStyle/>
          <a:p>
            <a:r>
              <a:rPr lang="en-US" altLang="en-US"/>
              <a:t>You can see that this works pretty well for an empty table and gets worse as the table fills up.</a:t>
            </a:r>
          </a:p>
          <a:p>
            <a:endParaRPr lang="en-US" altLang="en-US"/>
          </a:p>
          <a:p>
            <a:r>
              <a:rPr lang="en-US" altLang="en-US"/>
              <a:t>There’s another problem here. If a bunch of elements hash to the same spot, they mess each other up.</a:t>
            </a:r>
          </a:p>
          <a:p>
            <a:endParaRPr lang="en-US" altLang="en-US"/>
          </a:p>
          <a:p>
            <a:r>
              <a:rPr lang="en-US" altLang="en-US"/>
              <a:t>But, worse, if a bunch of elements hash to the same </a:t>
            </a:r>
            <a:r>
              <a:rPr lang="en-US" altLang="en-US" i="1"/>
              <a:t>area</a:t>
            </a:r>
            <a:r>
              <a:rPr lang="en-US" altLang="en-US"/>
              <a:t> of the table, they mess each other up! (Even though the hash function isn’t producing lots of collisions!)</a:t>
            </a:r>
          </a:p>
          <a:p>
            <a:endParaRPr lang="en-US" altLang="en-US"/>
          </a:p>
          <a:p>
            <a:r>
              <a:rPr lang="en-US" altLang="en-US"/>
              <a:t>This phenomenon is called primary clustering.</a:t>
            </a:r>
          </a:p>
        </p:txBody>
      </p:sp>
    </p:spTree>
    <p:extLst>
      <p:ext uri="{BB962C8B-B14F-4D97-AF65-F5344CB8AC3E}">
        <p14:creationId xmlns:p14="http://schemas.microsoft.com/office/powerpoint/2010/main" val="33138762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4A6A6CC8-7187-904E-95E9-2E4ACD2F0E5F}"/>
              </a:ext>
            </a:extLst>
          </p:cNvPr>
          <p:cNvSpPr>
            <a:spLocks noGrp="1" noChangeArrowheads="1"/>
          </p:cNvSpPr>
          <p:nvPr>
            <p:ph type="sldNum" sz="quarter" idx="5"/>
          </p:nvPr>
        </p:nvSpPr>
        <p:spPr>
          <a:noFill/>
        </p:spPr>
        <p:txBody>
          <a:bodyPr/>
          <a:lstStyle>
            <a:lvl1pPr defTabSz="900113">
              <a:defRPr sz="2400">
                <a:solidFill>
                  <a:schemeClr val="tx1"/>
                </a:solidFill>
                <a:latin typeface="Times New Roman" panose="02020603050405020304" pitchFamily="18" charset="0"/>
              </a:defRPr>
            </a:lvl1pPr>
            <a:lvl2pPr marL="742950" indent="-285750" defTabSz="900113">
              <a:defRPr sz="2400">
                <a:solidFill>
                  <a:schemeClr val="tx1"/>
                </a:solidFill>
                <a:latin typeface="Times New Roman" panose="02020603050405020304" pitchFamily="18" charset="0"/>
              </a:defRPr>
            </a:lvl2pPr>
            <a:lvl3pPr marL="1143000" indent="-228600" defTabSz="900113">
              <a:defRPr sz="2400">
                <a:solidFill>
                  <a:schemeClr val="tx1"/>
                </a:solidFill>
                <a:latin typeface="Times New Roman" panose="02020603050405020304" pitchFamily="18" charset="0"/>
              </a:defRPr>
            </a:lvl3pPr>
            <a:lvl4pPr marL="1600200" indent="-228600" defTabSz="900113">
              <a:defRPr sz="2400">
                <a:solidFill>
                  <a:schemeClr val="tx1"/>
                </a:solidFill>
                <a:latin typeface="Times New Roman" panose="02020603050405020304" pitchFamily="18" charset="0"/>
              </a:defRPr>
            </a:lvl4pPr>
            <a:lvl5pPr marL="2057400" indent="-228600" defTabSz="900113">
              <a:defRPr sz="2400">
                <a:solidFill>
                  <a:schemeClr val="tx1"/>
                </a:solidFill>
                <a:latin typeface="Times New Roman" panose="02020603050405020304" pitchFamily="18" charset="0"/>
              </a:defRPr>
            </a:lvl5pPr>
            <a:lvl6pPr marL="2514600" indent="-228600" defTabSz="90011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0011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0011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00113" eaLnBrk="0" fontAlgn="base" hangingPunct="0">
              <a:spcBef>
                <a:spcPct val="0"/>
              </a:spcBef>
              <a:spcAft>
                <a:spcPct val="0"/>
              </a:spcAft>
              <a:defRPr sz="2400">
                <a:solidFill>
                  <a:schemeClr val="tx1"/>
                </a:solidFill>
                <a:latin typeface="Times New Roman" panose="02020603050405020304" pitchFamily="18" charset="0"/>
              </a:defRPr>
            </a:lvl9pPr>
          </a:lstStyle>
          <a:p>
            <a:fld id="{57D3AA86-1809-6749-B65A-DA5A146DE3F4}" type="slidenum">
              <a:rPr lang="en-US" altLang="en-US" sz="1200" smtClean="0"/>
              <a:pPr/>
              <a:t>48</a:t>
            </a:fld>
            <a:endParaRPr lang="en-US" altLang="en-US" sz="1200"/>
          </a:p>
        </p:txBody>
      </p:sp>
      <p:sp>
        <p:nvSpPr>
          <p:cNvPr id="35842" name="Rectangle 2">
            <a:extLst>
              <a:ext uri="{FF2B5EF4-FFF2-40B4-BE49-F238E27FC236}">
                <a16:creationId xmlns:a16="http://schemas.microsoft.com/office/drawing/2014/main" id="{2D5C5594-A6FF-4147-B448-154D13AD1DA2}"/>
              </a:ext>
            </a:extLst>
          </p:cNvPr>
          <p:cNvSpPr>
            <a:spLocks noGrp="1" noRot="1" noChangeAspect="1" noChangeArrowheads="1" noTextEdit="1"/>
          </p:cNvSpPr>
          <p:nvPr>
            <p:ph type="sldImg"/>
          </p:nvPr>
        </p:nvSpPr>
        <p:spPr>
          <a:xfrm>
            <a:off x="1196975" y="681038"/>
            <a:ext cx="4540250" cy="3405187"/>
          </a:xfrm>
          <a:ln/>
        </p:spPr>
      </p:sp>
      <p:sp>
        <p:nvSpPr>
          <p:cNvPr id="35843" name="Rectangle 3">
            <a:extLst>
              <a:ext uri="{FF2B5EF4-FFF2-40B4-BE49-F238E27FC236}">
                <a16:creationId xmlns:a16="http://schemas.microsoft.com/office/drawing/2014/main" id="{B0242859-DC4A-DE42-9AF2-88ED6B812EC7}"/>
              </a:ext>
            </a:extLst>
          </p:cNvPr>
          <p:cNvSpPr>
            <a:spLocks noGrp="1" noChangeArrowheads="1"/>
          </p:cNvSpPr>
          <p:nvPr>
            <p:ph type="body" idx="1"/>
          </p:nvPr>
        </p:nvSpPr>
        <p:spPr>
          <a:xfrm>
            <a:off x="922338" y="4313238"/>
            <a:ext cx="5089525" cy="4086225"/>
          </a:xfrm>
          <a:noFill/>
        </p:spPr>
        <p:txBody>
          <a:bodyPr/>
          <a:lstStyle/>
          <a:p>
            <a:r>
              <a:rPr lang="en-US" altLang="en-US" dirty="0"/>
              <a:t>You can see that this works pretty well for an empty table and gets worse as the table fills up.</a:t>
            </a:r>
          </a:p>
          <a:p>
            <a:endParaRPr lang="en-US" altLang="en-US" dirty="0"/>
          </a:p>
          <a:p>
            <a:r>
              <a:rPr lang="en-US" altLang="en-US" dirty="0"/>
              <a:t>There’s another problem here. If a bunch of elements hash to the same spot, they mess each other up.</a:t>
            </a:r>
          </a:p>
          <a:p>
            <a:endParaRPr lang="en-US" altLang="en-US" dirty="0"/>
          </a:p>
          <a:p>
            <a:r>
              <a:rPr lang="en-US" altLang="en-US" dirty="0"/>
              <a:t>But, worse, if a bunch of elements hash to the same </a:t>
            </a:r>
            <a:r>
              <a:rPr lang="en-US" altLang="en-US" i="1" dirty="0"/>
              <a:t>area</a:t>
            </a:r>
            <a:r>
              <a:rPr lang="en-US" altLang="en-US" dirty="0"/>
              <a:t> of the table, they mess each other up! (Even though the hash function isn’t producing lots of collisions!)</a:t>
            </a:r>
          </a:p>
          <a:p>
            <a:endParaRPr lang="en-US" altLang="en-US" dirty="0"/>
          </a:p>
          <a:p>
            <a:r>
              <a:rPr lang="en-US" altLang="en-US" dirty="0"/>
              <a:t>This phenomenon is called primary clustering.</a:t>
            </a:r>
          </a:p>
        </p:txBody>
      </p:sp>
    </p:spTree>
    <p:extLst>
      <p:ext uri="{BB962C8B-B14F-4D97-AF65-F5344CB8AC3E}">
        <p14:creationId xmlns:p14="http://schemas.microsoft.com/office/powerpoint/2010/main" val="1545385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Text Box 1">
            <a:extLst>
              <a:ext uri="{FF2B5EF4-FFF2-40B4-BE49-F238E27FC236}">
                <a16:creationId xmlns:a16="http://schemas.microsoft.com/office/drawing/2014/main" id="{71EF788F-8DD4-1C48-B011-50C79C9135BC}"/>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 numbers might be identification numbers of some sort, and the rest of the record contains information about a person. So the pattern that you see here is the same pattern that you've seen in other dictionaries: Each entry in the dictionary has a key (in this case an identifying number) and some associated data.</a:t>
            </a:r>
          </a:p>
        </p:txBody>
      </p:sp>
      <p:sp>
        <p:nvSpPr>
          <p:cNvPr id="7171" name="Rectangle 2">
            <a:extLst>
              <a:ext uri="{FF2B5EF4-FFF2-40B4-BE49-F238E27FC236}">
                <a16:creationId xmlns:a16="http://schemas.microsoft.com/office/drawing/2014/main" id="{AEBE3303-46E8-8B4E-8284-B6DD342E4D46}"/>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Text Box 1">
            <a:extLst>
              <a:ext uri="{FF2B5EF4-FFF2-40B4-BE49-F238E27FC236}">
                <a16:creationId xmlns:a16="http://schemas.microsoft.com/office/drawing/2014/main" id="{603C0755-C69C-354B-AD90-623B0FF86ACC}"/>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When a hash table is being used as a dictionary, some of the array locations are in use, and other spots are "empty", waiting for a new entry to come along.</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Oftentimes, the empty spots are identified by a special key. For example, if all our identification numbers are positive, then we could use 0 as the Number that indicates an empty spot.</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With this drawing, locations [0], [4], [6], and maybe some others would all have Number=0.</a:t>
            </a:r>
          </a:p>
        </p:txBody>
      </p:sp>
      <p:sp>
        <p:nvSpPr>
          <p:cNvPr id="9219" name="Rectangle 2">
            <a:extLst>
              <a:ext uri="{FF2B5EF4-FFF2-40B4-BE49-F238E27FC236}">
                <a16:creationId xmlns:a16="http://schemas.microsoft.com/office/drawing/2014/main" id="{DF4ED3B9-027B-6E4A-A551-5DEF220FE6EA}"/>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Text Box 1">
            <a:extLst>
              <a:ext uri="{FF2B5EF4-FFF2-40B4-BE49-F238E27FC236}">
                <a16:creationId xmlns:a16="http://schemas.microsoft.com/office/drawing/2014/main" id="{A7F2C6D3-3307-C34E-BF6D-D73C84509F34}"/>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In order to insert a new entry, the key of the entry must somehow be converted to an index in the array. For our example, we must convert the key number into an index between 0 and 700. The conversion process is called </a:t>
            </a:r>
            <a:r>
              <a:rPr lang="en-GB" altLang="en-US" u="sng">
                <a:latin typeface="Arial" panose="020B0604020202020204" pitchFamily="34" charset="0"/>
                <a:ea typeface="Arial Unicode MS" panose="020B0604020202020204" pitchFamily="34" charset="-128"/>
                <a:cs typeface="Arial Unicode MS" panose="020B0604020202020204" pitchFamily="34" charset="-128"/>
              </a:rPr>
              <a:t>hashing</a:t>
            </a:r>
            <a:r>
              <a:rPr lang="en-GB" altLang="en-US">
                <a:latin typeface="Arial" panose="020B0604020202020204" pitchFamily="34" charset="0"/>
                <a:ea typeface="Arial Unicode MS" panose="020B0604020202020204" pitchFamily="34" charset="-128"/>
                <a:cs typeface="Arial Unicode MS" panose="020B0604020202020204" pitchFamily="34" charset="-128"/>
              </a:rPr>
              <a:t> and the index is called the </a:t>
            </a:r>
            <a:r>
              <a:rPr lang="en-GB" altLang="en-US" u="sng">
                <a:latin typeface="Arial" panose="020B0604020202020204" pitchFamily="34" charset="0"/>
                <a:ea typeface="Arial Unicode MS" panose="020B0604020202020204" pitchFamily="34" charset="-128"/>
                <a:cs typeface="Arial Unicode MS" panose="020B0604020202020204" pitchFamily="34" charset="-128"/>
              </a:rPr>
              <a:t>hash value</a:t>
            </a:r>
            <a:r>
              <a:rPr lang="en-GB" altLang="en-US">
                <a:latin typeface="Arial" panose="020B0604020202020204" pitchFamily="34" charset="0"/>
                <a:ea typeface="Arial Unicode MS" panose="020B0604020202020204" pitchFamily="34" charset="-128"/>
                <a:cs typeface="Arial Unicode MS" panose="020B0604020202020204" pitchFamily="34" charset="-128"/>
              </a:rPr>
              <a:t> of the key.</a:t>
            </a:r>
          </a:p>
        </p:txBody>
      </p:sp>
      <p:sp>
        <p:nvSpPr>
          <p:cNvPr id="11267" name="Rectangle 2">
            <a:extLst>
              <a:ext uri="{FF2B5EF4-FFF2-40B4-BE49-F238E27FC236}">
                <a16:creationId xmlns:a16="http://schemas.microsoft.com/office/drawing/2014/main" id="{0CA9BB6B-3542-B44D-BC3B-EC47E69DD4E1}"/>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Text Box 1">
            <a:extLst>
              <a:ext uri="{FF2B5EF4-FFF2-40B4-BE49-F238E27FC236}">
                <a16:creationId xmlns:a16="http://schemas.microsoft.com/office/drawing/2014/main" id="{4ACA47D8-BCDC-DE44-A8A7-874EBCD01E37}"/>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There are many ways to create hash values. Here is a typical approach. </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a. Take the key mod 701 (which could be anywhere from 0 to 700).</a:t>
            </a: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latin typeface="Arial" panose="020B0604020202020204" pitchFamily="34" charset="0"/>
              <a:ea typeface="Arial Unicode MS" panose="020B0604020202020204" pitchFamily="34" charset="-128"/>
              <a:cs typeface="Arial Unicode MS" panose="020B0604020202020204" pitchFamily="34" charset="-128"/>
            </a:endParaRPr>
          </a:p>
          <a:p>
            <a:pPr>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So, quick, what is (580,625,685 mod 701) ?</a:t>
            </a:r>
          </a:p>
        </p:txBody>
      </p:sp>
      <p:sp>
        <p:nvSpPr>
          <p:cNvPr id="13315" name="Rectangle 2">
            <a:extLst>
              <a:ext uri="{FF2B5EF4-FFF2-40B4-BE49-F238E27FC236}">
                <a16:creationId xmlns:a16="http://schemas.microsoft.com/office/drawing/2014/main" id="{CC05365C-19BF-EC4C-8175-0CD86B8D7801}"/>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Text Box 1">
            <a:extLst>
              <a:ext uri="{FF2B5EF4-FFF2-40B4-BE49-F238E27FC236}">
                <a16:creationId xmlns:a16="http://schemas.microsoft.com/office/drawing/2014/main" id="{4EFAAF38-332B-5244-9345-BABAADD3E311}"/>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Three.</a:t>
            </a:r>
          </a:p>
        </p:txBody>
      </p:sp>
      <p:sp>
        <p:nvSpPr>
          <p:cNvPr id="15363" name="Rectangle 2">
            <a:extLst>
              <a:ext uri="{FF2B5EF4-FFF2-40B4-BE49-F238E27FC236}">
                <a16:creationId xmlns:a16="http://schemas.microsoft.com/office/drawing/2014/main" id="{97C4BABF-1C4E-3647-ADDC-99663B4664E5}"/>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Text Box 1">
            <a:extLst>
              <a:ext uri="{FF2B5EF4-FFF2-40B4-BE49-F238E27FC236}">
                <a16:creationId xmlns:a16="http://schemas.microsoft.com/office/drawing/2014/main" id="{8DF99089-DABA-424A-9CAA-7872657A05DB}"/>
              </a:ext>
            </a:extLst>
          </p:cNvPr>
          <p:cNvSpPr txBox="1">
            <a:spLocks noGrp="1" noChangeArrowheads="1"/>
          </p:cNvSpPr>
          <p:nvPr>
            <p:ph type="body"/>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93000"/>
              </a:lnSpc>
              <a:spcBef>
                <a:spcPts val="450"/>
              </a:spcBef>
              <a:buFont typeface="Arial" panose="020B0604020202020204" pitchFamily="34"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latin typeface="Arial" panose="020B0604020202020204" pitchFamily="34" charset="0"/>
                <a:ea typeface="Arial Unicode MS" panose="020B0604020202020204" pitchFamily="34" charset="-128"/>
                <a:cs typeface="Arial Unicode MS" panose="020B0604020202020204" pitchFamily="34" charset="-128"/>
              </a:rPr>
              <a:t>So, this new item will be placed at location [3] of the array.</a:t>
            </a:r>
          </a:p>
        </p:txBody>
      </p:sp>
      <p:sp>
        <p:nvSpPr>
          <p:cNvPr id="17411" name="Rectangle 2">
            <a:extLst>
              <a:ext uri="{FF2B5EF4-FFF2-40B4-BE49-F238E27FC236}">
                <a16:creationId xmlns:a16="http://schemas.microsoft.com/office/drawing/2014/main" id="{B5BFCFB0-3BB5-F948-A4A5-595DB9AA8C24}"/>
              </a:ext>
            </a:extLst>
          </p:cNvPr>
          <p:cNvSpPr>
            <a:spLocks noGrp="1" noRot="1" noChangeAspect="1" noChangeArrowheads="1" noTextEdit="1"/>
          </p:cNvSpPr>
          <p:nvPr>
            <p:ph type="sldImg" idx="1"/>
          </p:nvPr>
        </p:nvSpPr>
        <p:spPr>
          <a:xfrm>
            <a:off x="1150938" y="692150"/>
            <a:ext cx="4556125" cy="3416300"/>
          </a:xfr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5F1D-7901-F840-A05C-899F681EEAA5}"/>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D48087D-B8B4-B643-ACC2-883480BBE30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85E62EE8-6DC3-0E46-B749-B7EE9119A62B}"/>
              </a:ext>
            </a:extLst>
          </p:cNvPr>
          <p:cNvSpPr>
            <a:spLocks noGrp="1"/>
          </p:cNvSpPr>
          <p:nvPr>
            <p:ph type="dt" sz="half" idx="10"/>
          </p:nvPr>
        </p:nvSpPr>
        <p:spPr/>
        <p:txBody>
          <a:bodyPr/>
          <a:lstStyle>
            <a:lvl1pPr>
              <a:defRPr/>
            </a:lvl1pPr>
          </a:lstStyle>
          <a:p>
            <a:pPr>
              <a:defRPr/>
            </a:pPr>
            <a:fld id="{848FA690-709A-0940-9EFB-335CFC342400}" type="datetimeFigureOut">
              <a:rPr lang="en-US"/>
              <a:pPr>
                <a:defRPr/>
              </a:pPr>
              <a:t>5/10/2023</a:t>
            </a:fld>
            <a:endParaRPr lang="en-US"/>
          </a:p>
        </p:txBody>
      </p:sp>
      <p:sp>
        <p:nvSpPr>
          <p:cNvPr id="5" name="Footer Placeholder 4">
            <a:extLst>
              <a:ext uri="{FF2B5EF4-FFF2-40B4-BE49-F238E27FC236}">
                <a16:creationId xmlns:a16="http://schemas.microsoft.com/office/drawing/2014/main" id="{4BD755D6-A3D3-F147-919E-29C1C4CE74BD}"/>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688CEAA-F41E-D744-B544-C7F3D8B57D9E}"/>
              </a:ext>
            </a:extLst>
          </p:cNvPr>
          <p:cNvSpPr>
            <a:spLocks noGrp="1"/>
          </p:cNvSpPr>
          <p:nvPr>
            <p:ph type="sldNum" sz="quarter" idx="12"/>
          </p:nvPr>
        </p:nvSpPr>
        <p:spPr/>
        <p:txBody>
          <a:bodyPr/>
          <a:lstStyle>
            <a:lvl1pPr>
              <a:defRPr/>
            </a:lvl1pPr>
          </a:lstStyle>
          <a:p>
            <a:pPr>
              <a:defRPr/>
            </a:pPr>
            <a:fld id="{FFC3FC1A-CC03-A04A-A186-7C642E989684}" type="slidenum">
              <a:rPr lang="en-US"/>
              <a:pPr>
                <a:defRPr/>
              </a:pPr>
              <a:t>‹#›</a:t>
            </a:fld>
            <a:endParaRPr lang="en-US"/>
          </a:p>
        </p:txBody>
      </p:sp>
    </p:spTree>
    <p:extLst>
      <p:ext uri="{BB962C8B-B14F-4D97-AF65-F5344CB8AC3E}">
        <p14:creationId xmlns:p14="http://schemas.microsoft.com/office/powerpoint/2010/main" val="23342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C0FC-2C8A-7743-BBEC-037E25B2E8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858BC4-505B-7B45-B48E-AD306971A82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762CFC-AC53-E34B-B93B-2448B522ECB1}"/>
              </a:ext>
            </a:extLst>
          </p:cNvPr>
          <p:cNvSpPr>
            <a:spLocks noGrp="1"/>
          </p:cNvSpPr>
          <p:nvPr>
            <p:ph type="dt" sz="half" idx="10"/>
          </p:nvPr>
        </p:nvSpPr>
        <p:spPr/>
        <p:txBody>
          <a:bodyPr/>
          <a:lstStyle>
            <a:lvl1pPr>
              <a:defRPr/>
            </a:lvl1pPr>
          </a:lstStyle>
          <a:p>
            <a:pPr>
              <a:defRPr/>
            </a:pPr>
            <a:fld id="{08B6CD50-6E92-B84C-8D7C-3C658A983E64}" type="datetimeFigureOut">
              <a:rPr lang="en-US"/>
              <a:pPr>
                <a:defRPr/>
              </a:pPr>
              <a:t>5/10/2023</a:t>
            </a:fld>
            <a:endParaRPr lang="en-US"/>
          </a:p>
        </p:txBody>
      </p:sp>
      <p:sp>
        <p:nvSpPr>
          <p:cNvPr id="5" name="Footer Placeholder 4">
            <a:extLst>
              <a:ext uri="{FF2B5EF4-FFF2-40B4-BE49-F238E27FC236}">
                <a16:creationId xmlns:a16="http://schemas.microsoft.com/office/drawing/2014/main" id="{DA8813BC-8F88-924A-AABD-6E929ECDC3E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EE2CAE8-8DC3-E94C-9051-2441998ABA49}"/>
              </a:ext>
            </a:extLst>
          </p:cNvPr>
          <p:cNvSpPr>
            <a:spLocks noGrp="1"/>
          </p:cNvSpPr>
          <p:nvPr>
            <p:ph type="sldNum" sz="quarter" idx="12"/>
          </p:nvPr>
        </p:nvSpPr>
        <p:spPr/>
        <p:txBody>
          <a:bodyPr/>
          <a:lstStyle>
            <a:lvl1pPr>
              <a:defRPr/>
            </a:lvl1pPr>
          </a:lstStyle>
          <a:p>
            <a:pPr>
              <a:defRPr/>
            </a:pPr>
            <a:fld id="{87C05588-69D7-714A-8FB1-2C0D74473481}" type="slidenum">
              <a:rPr lang="en-US"/>
              <a:pPr>
                <a:defRPr/>
              </a:pPr>
              <a:t>‹#›</a:t>
            </a:fld>
            <a:endParaRPr lang="en-US"/>
          </a:p>
        </p:txBody>
      </p:sp>
    </p:spTree>
    <p:extLst>
      <p:ext uri="{BB962C8B-B14F-4D97-AF65-F5344CB8AC3E}">
        <p14:creationId xmlns:p14="http://schemas.microsoft.com/office/powerpoint/2010/main" val="423361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71C9CB-8835-6F4B-84A2-6266B76ECD3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11932B-B9C4-8247-8F51-06AFBA23B06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6E6C1-D4A4-A543-93E5-2FC0C613AE77}"/>
              </a:ext>
            </a:extLst>
          </p:cNvPr>
          <p:cNvSpPr>
            <a:spLocks noGrp="1"/>
          </p:cNvSpPr>
          <p:nvPr>
            <p:ph type="dt" sz="half" idx="10"/>
          </p:nvPr>
        </p:nvSpPr>
        <p:spPr/>
        <p:txBody>
          <a:bodyPr/>
          <a:lstStyle>
            <a:lvl1pPr>
              <a:defRPr/>
            </a:lvl1pPr>
          </a:lstStyle>
          <a:p>
            <a:pPr>
              <a:defRPr/>
            </a:pPr>
            <a:fld id="{FDF298C2-1168-AA43-A6C9-D777E35A71DE}" type="datetimeFigureOut">
              <a:rPr lang="en-US"/>
              <a:pPr>
                <a:defRPr/>
              </a:pPr>
              <a:t>5/10/2023</a:t>
            </a:fld>
            <a:endParaRPr lang="en-US"/>
          </a:p>
        </p:txBody>
      </p:sp>
      <p:sp>
        <p:nvSpPr>
          <p:cNvPr id="5" name="Footer Placeholder 4">
            <a:extLst>
              <a:ext uri="{FF2B5EF4-FFF2-40B4-BE49-F238E27FC236}">
                <a16:creationId xmlns:a16="http://schemas.microsoft.com/office/drawing/2014/main" id="{151A00DA-8704-FB48-9955-31983F00ACE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C866AFA-762C-DD48-87F4-40C73E1B344A}"/>
              </a:ext>
            </a:extLst>
          </p:cNvPr>
          <p:cNvSpPr>
            <a:spLocks noGrp="1"/>
          </p:cNvSpPr>
          <p:nvPr>
            <p:ph type="sldNum" sz="quarter" idx="12"/>
          </p:nvPr>
        </p:nvSpPr>
        <p:spPr/>
        <p:txBody>
          <a:bodyPr/>
          <a:lstStyle>
            <a:lvl1pPr>
              <a:defRPr/>
            </a:lvl1pPr>
          </a:lstStyle>
          <a:p>
            <a:pPr>
              <a:defRPr/>
            </a:pPr>
            <a:fld id="{605BEDED-B60C-394F-8F0C-3E231CE29EE5}" type="slidenum">
              <a:rPr lang="en-US"/>
              <a:pPr>
                <a:defRPr/>
              </a:pPr>
              <a:t>‹#›</a:t>
            </a:fld>
            <a:endParaRPr lang="en-US"/>
          </a:p>
        </p:txBody>
      </p:sp>
    </p:spTree>
    <p:extLst>
      <p:ext uri="{BB962C8B-B14F-4D97-AF65-F5344CB8AC3E}">
        <p14:creationId xmlns:p14="http://schemas.microsoft.com/office/powerpoint/2010/main" val="3697419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80CE0-5C42-454F-80A9-B4066FDC4E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14EF77-58ED-3A41-9655-658C8F2DC4B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0C1616-B4C2-A74C-81E8-516E4049B40C}"/>
              </a:ext>
            </a:extLst>
          </p:cNvPr>
          <p:cNvSpPr>
            <a:spLocks noGrp="1"/>
          </p:cNvSpPr>
          <p:nvPr>
            <p:ph type="dt" sz="half" idx="10"/>
          </p:nvPr>
        </p:nvSpPr>
        <p:spPr/>
        <p:txBody>
          <a:bodyPr/>
          <a:lstStyle>
            <a:lvl1pPr>
              <a:defRPr/>
            </a:lvl1pPr>
          </a:lstStyle>
          <a:p>
            <a:pPr>
              <a:defRPr/>
            </a:pPr>
            <a:fld id="{AFA67202-BBE9-6248-98E0-76ACE00AF2B9}" type="datetimeFigureOut">
              <a:rPr lang="en-US"/>
              <a:pPr>
                <a:defRPr/>
              </a:pPr>
              <a:t>5/10/2023</a:t>
            </a:fld>
            <a:endParaRPr lang="en-US"/>
          </a:p>
        </p:txBody>
      </p:sp>
      <p:sp>
        <p:nvSpPr>
          <p:cNvPr id="5" name="Footer Placeholder 4">
            <a:extLst>
              <a:ext uri="{FF2B5EF4-FFF2-40B4-BE49-F238E27FC236}">
                <a16:creationId xmlns:a16="http://schemas.microsoft.com/office/drawing/2014/main" id="{28EAAD77-505D-3F46-9942-73CC91E234C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D11BBB5-FDDC-2347-B48C-67337F7A87C8}"/>
              </a:ext>
            </a:extLst>
          </p:cNvPr>
          <p:cNvSpPr>
            <a:spLocks noGrp="1"/>
          </p:cNvSpPr>
          <p:nvPr>
            <p:ph type="sldNum" sz="quarter" idx="12"/>
          </p:nvPr>
        </p:nvSpPr>
        <p:spPr/>
        <p:txBody>
          <a:bodyPr/>
          <a:lstStyle>
            <a:lvl1pPr>
              <a:defRPr/>
            </a:lvl1pPr>
          </a:lstStyle>
          <a:p>
            <a:pPr>
              <a:defRPr/>
            </a:pPr>
            <a:fld id="{5B0469CF-1430-034E-8386-B92546645711}" type="slidenum">
              <a:rPr lang="en-US"/>
              <a:pPr>
                <a:defRPr/>
              </a:pPr>
              <a:t>‹#›</a:t>
            </a:fld>
            <a:endParaRPr lang="en-US"/>
          </a:p>
        </p:txBody>
      </p:sp>
    </p:spTree>
    <p:extLst>
      <p:ext uri="{BB962C8B-B14F-4D97-AF65-F5344CB8AC3E}">
        <p14:creationId xmlns:p14="http://schemas.microsoft.com/office/powerpoint/2010/main" val="17611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3E271-EE42-214A-9DF4-C55F93D6215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F938BBF-AFF8-2749-A730-11356AC5F9E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59DB8FF-AA52-6445-AA9F-E5D799F7809E}"/>
              </a:ext>
            </a:extLst>
          </p:cNvPr>
          <p:cNvSpPr>
            <a:spLocks noGrp="1"/>
          </p:cNvSpPr>
          <p:nvPr>
            <p:ph type="dt" sz="half" idx="10"/>
          </p:nvPr>
        </p:nvSpPr>
        <p:spPr/>
        <p:txBody>
          <a:bodyPr/>
          <a:lstStyle>
            <a:lvl1pPr>
              <a:defRPr/>
            </a:lvl1pPr>
          </a:lstStyle>
          <a:p>
            <a:pPr>
              <a:defRPr/>
            </a:pPr>
            <a:fld id="{DBDDFBAC-F1A8-3D4A-BE7E-76D999A69B6C}" type="datetimeFigureOut">
              <a:rPr lang="en-US"/>
              <a:pPr>
                <a:defRPr/>
              </a:pPr>
              <a:t>5/10/2023</a:t>
            </a:fld>
            <a:endParaRPr lang="en-US"/>
          </a:p>
        </p:txBody>
      </p:sp>
      <p:sp>
        <p:nvSpPr>
          <p:cNvPr id="5" name="Footer Placeholder 4">
            <a:extLst>
              <a:ext uri="{FF2B5EF4-FFF2-40B4-BE49-F238E27FC236}">
                <a16:creationId xmlns:a16="http://schemas.microsoft.com/office/drawing/2014/main" id="{3FA5A806-F70D-F841-9A78-3DC5AE6167C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C1170F-7BB6-DA45-94B2-042A4D807DEC}"/>
              </a:ext>
            </a:extLst>
          </p:cNvPr>
          <p:cNvSpPr>
            <a:spLocks noGrp="1"/>
          </p:cNvSpPr>
          <p:nvPr>
            <p:ph type="sldNum" sz="quarter" idx="12"/>
          </p:nvPr>
        </p:nvSpPr>
        <p:spPr/>
        <p:txBody>
          <a:bodyPr/>
          <a:lstStyle>
            <a:lvl1pPr>
              <a:defRPr/>
            </a:lvl1pPr>
          </a:lstStyle>
          <a:p>
            <a:pPr>
              <a:defRPr/>
            </a:pPr>
            <a:fld id="{1A7D37B2-5B87-F045-B67C-218DC2B91272}" type="slidenum">
              <a:rPr lang="en-US"/>
              <a:pPr>
                <a:defRPr/>
              </a:pPr>
              <a:t>‹#›</a:t>
            </a:fld>
            <a:endParaRPr lang="en-US"/>
          </a:p>
        </p:txBody>
      </p:sp>
    </p:spTree>
    <p:extLst>
      <p:ext uri="{BB962C8B-B14F-4D97-AF65-F5344CB8AC3E}">
        <p14:creationId xmlns:p14="http://schemas.microsoft.com/office/powerpoint/2010/main" val="4179937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4DFE7-DBC6-DA4C-9D74-D7820D5E83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187DD1-0F56-0B4D-8232-B6F517C744F0}"/>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C8E2F1-37F2-6346-B57C-218CFE28108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ECEE118-8D02-824B-9A54-7BB0E9071610}"/>
              </a:ext>
            </a:extLst>
          </p:cNvPr>
          <p:cNvSpPr>
            <a:spLocks noGrp="1"/>
          </p:cNvSpPr>
          <p:nvPr>
            <p:ph type="dt" sz="half" idx="10"/>
          </p:nvPr>
        </p:nvSpPr>
        <p:spPr/>
        <p:txBody>
          <a:bodyPr/>
          <a:lstStyle>
            <a:lvl1pPr>
              <a:defRPr/>
            </a:lvl1pPr>
          </a:lstStyle>
          <a:p>
            <a:pPr>
              <a:defRPr/>
            </a:pPr>
            <a:fld id="{C084131E-3A26-B54D-9AF1-976DC84A1027}" type="datetimeFigureOut">
              <a:rPr lang="en-US"/>
              <a:pPr>
                <a:defRPr/>
              </a:pPr>
              <a:t>5/10/2023</a:t>
            </a:fld>
            <a:endParaRPr lang="en-US"/>
          </a:p>
        </p:txBody>
      </p:sp>
      <p:sp>
        <p:nvSpPr>
          <p:cNvPr id="6" name="Footer Placeholder 4">
            <a:extLst>
              <a:ext uri="{FF2B5EF4-FFF2-40B4-BE49-F238E27FC236}">
                <a16:creationId xmlns:a16="http://schemas.microsoft.com/office/drawing/2014/main" id="{FAF89BA8-6460-1B43-9A36-1CE46517D95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2E97D74-3CED-AF4A-BD1E-107A8364C4CF}"/>
              </a:ext>
            </a:extLst>
          </p:cNvPr>
          <p:cNvSpPr>
            <a:spLocks noGrp="1"/>
          </p:cNvSpPr>
          <p:nvPr>
            <p:ph type="sldNum" sz="quarter" idx="12"/>
          </p:nvPr>
        </p:nvSpPr>
        <p:spPr/>
        <p:txBody>
          <a:bodyPr/>
          <a:lstStyle>
            <a:lvl1pPr>
              <a:defRPr/>
            </a:lvl1pPr>
          </a:lstStyle>
          <a:p>
            <a:pPr>
              <a:defRPr/>
            </a:pPr>
            <a:fld id="{C7119888-C502-0742-9323-6891791DD867}" type="slidenum">
              <a:rPr lang="en-US"/>
              <a:pPr>
                <a:defRPr/>
              </a:pPr>
              <a:t>‹#›</a:t>
            </a:fld>
            <a:endParaRPr lang="en-US"/>
          </a:p>
        </p:txBody>
      </p:sp>
    </p:spTree>
    <p:extLst>
      <p:ext uri="{BB962C8B-B14F-4D97-AF65-F5344CB8AC3E}">
        <p14:creationId xmlns:p14="http://schemas.microsoft.com/office/powerpoint/2010/main" val="2942863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6006-158F-A241-A4B9-76C997C7F587}"/>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20FC0F-DA3C-6541-AA39-A72D34A2078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D8DBF576-51C4-1C41-B29D-4EB7C4E53C89}"/>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1B73A1-3EC0-C349-9C9F-BA8F5948F4E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5490357A-F457-C047-94CB-38DD327B611F}"/>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A1522D0-6C5F-0E4A-94E0-3BB1C3038DCB}"/>
              </a:ext>
            </a:extLst>
          </p:cNvPr>
          <p:cNvSpPr>
            <a:spLocks noGrp="1"/>
          </p:cNvSpPr>
          <p:nvPr>
            <p:ph type="dt" sz="half" idx="10"/>
          </p:nvPr>
        </p:nvSpPr>
        <p:spPr/>
        <p:txBody>
          <a:bodyPr/>
          <a:lstStyle>
            <a:lvl1pPr>
              <a:defRPr/>
            </a:lvl1pPr>
          </a:lstStyle>
          <a:p>
            <a:pPr>
              <a:defRPr/>
            </a:pPr>
            <a:fld id="{559338EB-EB01-AD4F-8DB1-61DE16907A6F}" type="datetimeFigureOut">
              <a:rPr lang="en-US"/>
              <a:pPr>
                <a:defRPr/>
              </a:pPr>
              <a:t>5/10/2023</a:t>
            </a:fld>
            <a:endParaRPr lang="en-US"/>
          </a:p>
        </p:txBody>
      </p:sp>
      <p:sp>
        <p:nvSpPr>
          <p:cNvPr id="8" name="Footer Placeholder 4">
            <a:extLst>
              <a:ext uri="{FF2B5EF4-FFF2-40B4-BE49-F238E27FC236}">
                <a16:creationId xmlns:a16="http://schemas.microsoft.com/office/drawing/2014/main" id="{9C988BD5-A8EE-4846-AD6E-18FB9E3FD21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323663E4-5D90-014C-9619-646C832C477F}"/>
              </a:ext>
            </a:extLst>
          </p:cNvPr>
          <p:cNvSpPr>
            <a:spLocks noGrp="1"/>
          </p:cNvSpPr>
          <p:nvPr>
            <p:ph type="sldNum" sz="quarter" idx="12"/>
          </p:nvPr>
        </p:nvSpPr>
        <p:spPr/>
        <p:txBody>
          <a:bodyPr/>
          <a:lstStyle>
            <a:lvl1pPr>
              <a:defRPr/>
            </a:lvl1pPr>
          </a:lstStyle>
          <a:p>
            <a:pPr>
              <a:defRPr/>
            </a:pPr>
            <a:fld id="{2E6F5CE5-D046-E741-B8D8-7D5B224C8029}" type="slidenum">
              <a:rPr lang="en-US"/>
              <a:pPr>
                <a:defRPr/>
              </a:pPr>
              <a:t>‹#›</a:t>
            </a:fld>
            <a:endParaRPr lang="en-US"/>
          </a:p>
        </p:txBody>
      </p:sp>
    </p:spTree>
    <p:extLst>
      <p:ext uri="{BB962C8B-B14F-4D97-AF65-F5344CB8AC3E}">
        <p14:creationId xmlns:p14="http://schemas.microsoft.com/office/powerpoint/2010/main" val="1716965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EE840-A444-4C48-9AC7-588E54BEF645}"/>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454CFF6-4D0F-EC4E-A2C9-92319A349A26}"/>
              </a:ext>
            </a:extLst>
          </p:cNvPr>
          <p:cNvSpPr>
            <a:spLocks noGrp="1"/>
          </p:cNvSpPr>
          <p:nvPr>
            <p:ph type="dt" sz="half" idx="10"/>
          </p:nvPr>
        </p:nvSpPr>
        <p:spPr/>
        <p:txBody>
          <a:bodyPr/>
          <a:lstStyle>
            <a:lvl1pPr>
              <a:defRPr/>
            </a:lvl1pPr>
          </a:lstStyle>
          <a:p>
            <a:pPr>
              <a:defRPr/>
            </a:pPr>
            <a:fld id="{5CE7058A-1864-814B-B065-D4B175648F95}" type="datetimeFigureOut">
              <a:rPr lang="en-US"/>
              <a:pPr>
                <a:defRPr/>
              </a:pPr>
              <a:t>5/10/2023</a:t>
            </a:fld>
            <a:endParaRPr lang="en-US"/>
          </a:p>
        </p:txBody>
      </p:sp>
      <p:sp>
        <p:nvSpPr>
          <p:cNvPr id="4" name="Footer Placeholder 4">
            <a:extLst>
              <a:ext uri="{FF2B5EF4-FFF2-40B4-BE49-F238E27FC236}">
                <a16:creationId xmlns:a16="http://schemas.microsoft.com/office/drawing/2014/main" id="{D6CD0738-AE05-214B-9C2D-935C1EF4936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5A530C85-79A1-324E-A37F-BDE7164FF7FF}"/>
              </a:ext>
            </a:extLst>
          </p:cNvPr>
          <p:cNvSpPr>
            <a:spLocks noGrp="1"/>
          </p:cNvSpPr>
          <p:nvPr>
            <p:ph type="sldNum" sz="quarter" idx="12"/>
          </p:nvPr>
        </p:nvSpPr>
        <p:spPr/>
        <p:txBody>
          <a:bodyPr/>
          <a:lstStyle>
            <a:lvl1pPr>
              <a:defRPr/>
            </a:lvl1pPr>
          </a:lstStyle>
          <a:p>
            <a:pPr>
              <a:defRPr/>
            </a:pPr>
            <a:fld id="{D47946CE-79BF-484D-B140-F50A2C8B5B88}" type="slidenum">
              <a:rPr lang="en-US"/>
              <a:pPr>
                <a:defRPr/>
              </a:pPr>
              <a:t>‹#›</a:t>
            </a:fld>
            <a:endParaRPr lang="en-US"/>
          </a:p>
        </p:txBody>
      </p:sp>
    </p:spTree>
    <p:extLst>
      <p:ext uri="{BB962C8B-B14F-4D97-AF65-F5344CB8AC3E}">
        <p14:creationId xmlns:p14="http://schemas.microsoft.com/office/powerpoint/2010/main" val="18614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6F57859-ACAE-4444-962B-FE8CE8969310}"/>
              </a:ext>
            </a:extLst>
          </p:cNvPr>
          <p:cNvSpPr>
            <a:spLocks noGrp="1"/>
          </p:cNvSpPr>
          <p:nvPr>
            <p:ph type="dt" sz="half" idx="10"/>
          </p:nvPr>
        </p:nvSpPr>
        <p:spPr/>
        <p:txBody>
          <a:bodyPr/>
          <a:lstStyle>
            <a:lvl1pPr>
              <a:defRPr/>
            </a:lvl1pPr>
          </a:lstStyle>
          <a:p>
            <a:pPr>
              <a:defRPr/>
            </a:pPr>
            <a:fld id="{50D277B5-A168-3E45-9912-F982A8722F47}" type="datetimeFigureOut">
              <a:rPr lang="en-US"/>
              <a:pPr>
                <a:defRPr/>
              </a:pPr>
              <a:t>5/10/2023</a:t>
            </a:fld>
            <a:endParaRPr lang="en-US"/>
          </a:p>
        </p:txBody>
      </p:sp>
      <p:sp>
        <p:nvSpPr>
          <p:cNvPr id="3" name="Footer Placeholder 4">
            <a:extLst>
              <a:ext uri="{FF2B5EF4-FFF2-40B4-BE49-F238E27FC236}">
                <a16:creationId xmlns:a16="http://schemas.microsoft.com/office/drawing/2014/main" id="{665B582C-BDA3-0D4A-914D-99737B462F44}"/>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FA824935-649B-D649-B068-5A19EE5D4E5B}"/>
              </a:ext>
            </a:extLst>
          </p:cNvPr>
          <p:cNvSpPr>
            <a:spLocks noGrp="1"/>
          </p:cNvSpPr>
          <p:nvPr>
            <p:ph type="sldNum" sz="quarter" idx="12"/>
          </p:nvPr>
        </p:nvSpPr>
        <p:spPr/>
        <p:txBody>
          <a:bodyPr/>
          <a:lstStyle>
            <a:lvl1pPr>
              <a:defRPr/>
            </a:lvl1pPr>
          </a:lstStyle>
          <a:p>
            <a:pPr>
              <a:defRPr/>
            </a:pPr>
            <a:fld id="{A0280741-B4B8-6441-AD2B-370C88648CF8}" type="slidenum">
              <a:rPr lang="en-US"/>
              <a:pPr>
                <a:defRPr/>
              </a:pPr>
              <a:t>‹#›</a:t>
            </a:fld>
            <a:endParaRPr lang="en-US"/>
          </a:p>
        </p:txBody>
      </p:sp>
    </p:spTree>
    <p:extLst>
      <p:ext uri="{BB962C8B-B14F-4D97-AF65-F5344CB8AC3E}">
        <p14:creationId xmlns:p14="http://schemas.microsoft.com/office/powerpoint/2010/main" val="1579270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22A3-D91A-8B43-A62A-96A24B80C2C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5FFD3D2-7780-404F-B496-06B37433CFD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7FC5EF-A501-6548-871B-BD158EDE735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D8F4602F-3504-204A-B5F1-E5D0EC688AFF}"/>
              </a:ext>
            </a:extLst>
          </p:cNvPr>
          <p:cNvSpPr>
            <a:spLocks noGrp="1"/>
          </p:cNvSpPr>
          <p:nvPr>
            <p:ph type="dt" sz="half" idx="10"/>
          </p:nvPr>
        </p:nvSpPr>
        <p:spPr/>
        <p:txBody>
          <a:bodyPr/>
          <a:lstStyle>
            <a:lvl1pPr>
              <a:defRPr/>
            </a:lvl1pPr>
          </a:lstStyle>
          <a:p>
            <a:pPr>
              <a:defRPr/>
            </a:pPr>
            <a:fld id="{A9B054FB-B8AB-5B48-AE3F-9ADE54ABBCB2}" type="datetimeFigureOut">
              <a:rPr lang="en-US"/>
              <a:pPr>
                <a:defRPr/>
              </a:pPr>
              <a:t>5/10/2023</a:t>
            </a:fld>
            <a:endParaRPr lang="en-US"/>
          </a:p>
        </p:txBody>
      </p:sp>
      <p:sp>
        <p:nvSpPr>
          <p:cNvPr id="6" name="Footer Placeholder 4">
            <a:extLst>
              <a:ext uri="{FF2B5EF4-FFF2-40B4-BE49-F238E27FC236}">
                <a16:creationId xmlns:a16="http://schemas.microsoft.com/office/drawing/2014/main" id="{8764B577-63E7-874C-82BC-6E5AB329653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C9A99EC-CB13-AD44-A6D5-CDC35A513A20}"/>
              </a:ext>
            </a:extLst>
          </p:cNvPr>
          <p:cNvSpPr>
            <a:spLocks noGrp="1"/>
          </p:cNvSpPr>
          <p:nvPr>
            <p:ph type="sldNum" sz="quarter" idx="12"/>
          </p:nvPr>
        </p:nvSpPr>
        <p:spPr/>
        <p:txBody>
          <a:bodyPr/>
          <a:lstStyle>
            <a:lvl1pPr>
              <a:defRPr/>
            </a:lvl1pPr>
          </a:lstStyle>
          <a:p>
            <a:pPr>
              <a:defRPr/>
            </a:pPr>
            <a:fld id="{43D64AD1-A665-0F46-864A-79B484BF6120}" type="slidenum">
              <a:rPr lang="en-US"/>
              <a:pPr>
                <a:defRPr/>
              </a:pPr>
              <a:t>‹#›</a:t>
            </a:fld>
            <a:endParaRPr lang="en-US"/>
          </a:p>
        </p:txBody>
      </p:sp>
    </p:spTree>
    <p:extLst>
      <p:ext uri="{BB962C8B-B14F-4D97-AF65-F5344CB8AC3E}">
        <p14:creationId xmlns:p14="http://schemas.microsoft.com/office/powerpoint/2010/main" val="4148769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23ECA-6398-AE42-B62D-7963AA1D4FA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F6C1C015-3283-6648-94B3-DC6E71074753}"/>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a:extLst>
              <a:ext uri="{FF2B5EF4-FFF2-40B4-BE49-F238E27FC236}">
                <a16:creationId xmlns:a16="http://schemas.microsoft.com/office/drawing/2014/main" id="{F11C2BAC-521F-FE43-B1A2-9015DA9F63B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3">
            <a:extLst>
              <a:ext uri="{FF2B5EF4-FFF2-40B4-BE49-F238E27FC236}">
                <a16:creationId xmlns:a16="http://schemas.microsoft.com/office/drawing/2014/main" id="{09DC5FAF-0850-354B-A19F-27B8235974F4}"/>
              </a:ext>
            </a:extLst>
          </p:cNvPr>
          <p:cNvSpPr>
            <a:spLocks noGrp="1"/>
          </p:cNvSpPr>
          <p:nvPr>
            <p:ph type="dt" sz="half" idx="10"/>
          </p:nvPr>
        </p:nvSpPr>
        <p:spPr/>
        <p:txBody>
          <a:bodyPr/>
          <a:lstStyle>
            <a:lvl1pPr>
              <a:defRPr/>
            </a:lvl1pPr>
          </a:lstStyle>
          <a:p>
            <a:pPr>
              <a:defRPr/>
            </a:pPr>
            <a:fld id="{2DDDA866-5E20-D74B-A48F-B6CC87311CF3}" type="datetimeFigureOut">
              <a:rPr lang="en-US"/>
              <a:pPr>
                <a:defRPr/>
              </a:pPr>
              <a:t>5/10/2023</a:t>
            </a:fld>
            <a:endParaRPr lang="en-US"/>
          </a:p>
        </p:txBody>
      </p:sp>
      <p:sp>
        <p:nvSpPr>
          <p:cNvPr id="6" name="Footer Placeholder 4">
            <a:extLst>
              <a:ext uri="{FF2B5EF4-FFF2-40B4-BE49-F238E27FC236}">
                <a16:creationId xmlns:a16="http://schemas.microsoft.com/office/drawing/2014/main" id="{A6C6FD29-7C36-A740-8357-E9D36FD9D68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B900183B-B771-C149-80A6-5EF6BA23DAD2}"/>
              </a:ext>
            </a:extLst>
          </p:cNvPr>
          <p:cNvSpPr>
            <a:spLocks noGrp="1"/>
          </p:cNvSpPr>
          <p:nvPr>
            <p:ph type="sldNum" sz="quarter" idx="12"/>
          </p:nvPr>
        </p:nvSpPr>
        <p:spPr/>
        <p:txBody>
          <a:bodyPr/>
          <a:lstStyle>
            <a:lvl1pPr>
              <a:defRPr/>
            </a:lvl1pPr>
          </a:lstStyle>
          <a:p>
            <a:pPr>
              <a:defRPr/>
            </a:pPr>
            <a:fld id="{70FC5BC3-0565-4647-81E8-ADF886C6E3D1}" type="slidenum">
              <a:rPr lang="en-US"/>
              <a:pPr>
                <a:defRPr/>
              </a:pPr>
              <a:t>‹#›</a:t>
            </a:fld>
            <a:endParaRPr lang="en-US"/>
          </a:p>
        </p:txBody>
      </p:sp>
    </p:spTree>
    <p:extLst>
      <p:ext uri="{BB962C8B-B14F-4D97-AF65-F5344CB8AC3E}">
        <p14:creationId xmlns:p14="http://schemas.microsoft.com/office/powerpoint/2010/main" val="3790546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Title Placeholder 1">
            <a:extLst>
              <a:ext uri="{FF2B5EF4-FFF2-40B4-BE49-F238E27FC236}">
                <a16:creationId xmlns:a16="http://schemas.microsoft.com/office/drawing/2014/main" id="{BC8E9163-8916-0C4D-B4E0-BC32EBEF17A6}"/>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a:extLst>
              <a:ext uri="{FF2B5EF4-FFF2-40B4-BE49-F238E27FC236}">
                <a16:creationId xmlns:a16="http://schemas.microsoft.com/office/drawing/2014/main" id="{AD58731D-A8B4-0442-BB5A-513E3169CC94}"/>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5CA4A-78E4-3046-BE94-95B486B9B41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smtClean="0">
                <a:solidFill>
                  <a:schemeClr val="tx1">
                    <a:tint val="75000"/>
                  </a:schemeClr>
                </a:solidFill>
              </a:defRPr>
            </a:lvl1pPr>
          </a:lstStyle>
          <a:p>
            <a:pPr>
              <a:defRPr/>
            </a:pPr>
            <a:fld id="{A68B6F3F-CFC5-B94B-A847-47B69D6575FA}" type="datetimeFigureOut">
              <a:rPr lang="en-US"/>
              <a:pPr>
                <a:defRPr/>
              </a:pPr>
              <a:t>5/10/2023</a:t>
            </a:fld>
            <a:endParaRPr lang="en-US"/>
          </a:p>
        </p:txBody>
      </p:sp>
      <p:sp>
        <p:nvSpPr>
          <p:cNvPr id="5" name="Footer Placeholder 4">
            <a:extLst>
              <a:ext uri="{FF2B5EF4-FFF2-40B4-BE49-F238E27FC236}">
                <a16:creationId xmlns:a16="http://schemas.microsoft.com/office/drawing/2014/main" id="{C8812899-AC20-EF4F-939E-ABD5FADC60B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5A1917FB-0707-D54F-8206-4947D14AB361}"/>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smtClean="0">
                <a:solidFill>
                  <a:schemeClr val="tx1">
                    <a:tint val="75000"/>
                  </a:schemeClr>
                </a:solidFill>
              </a:defRPr>
            </a:lvl1pPr>
          </a:lstStyle>
          <a:p>
            <a:pPr>
              <a:defRPr/>
            </a:pPr>
            <a:fld id="{7E0A10AF-4CCB-634F-AEC5-5E1AF53BAA8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3.emf"/><Relationship Id="rId5" Type="http://schemas.openxmlformats.org/officeDocument/2006/relationships/image" Target="../media/image2.emf"/><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1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1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7.emf"/></Relationships>
</file>

<file path=ppt/slides/_rels/slide1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17.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18.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6.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8.emf"/></Relationships>
</file>

<file path=ppt/slides/_rels/slide19.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 Id="rId9"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1.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3.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1.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4.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3.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6.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27.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2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5.emf"/><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F4140DF5-9D3B-E243-BD5D-19A0B9CD7A95}"/>
              </a:ext>
            </a:extLst>
          </p:cNvPr>
          <p:cNvSpPr>
            <a:spLocks noGrp="1" noChangeArrowheads="1"/>
          </p:cNvSpPr>
          <p:nvPr>
            <p:ph type="ctrTitle"/>
          </p:nvPr>
        </p:nvSpPr>
        <p:spPr/>
        <p:txBody>
          <a:bodyPr/>
          <a:lstStyle/>
          <a:p>
            <a:r>
              <a:rPr lang="en-US" altLang="en-US" b="1" dirty="0">
                <a:solidFill>
                  <a:srgbClr val="FF0000"/>
                </a:solidFill>
              </a:rPr>
              <a:t>Hash Tables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a:extLst>
              <a:ext uri="{FF2B5EF4-FFF2-40B4-BE49-F238E27FC236}">
                <a16:creationId xmlns:a16="http://schemas.microsoft.com/office/drawing/2014/main" id="{B3E8DB6D-D7D0-1A42-9A93-F61A9B4DC80A}"/>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Inserting a New Record</a:t>
            </a:r>
          </a:p>
        </p:txBody>
      </p:sp>
      <p:sp>
        <p:nvSpPr>
          <p:cNvPr id="14338" name="Rectangle 2">
            <a:extLst>
              <a:ext uri="{FF2B5EF4-FFF2-40B4-BE49-F238E27FC236}">
                <a16:creationId xmlns:a16="http://schemas.microsoft.com/office/drawing/2014/main" id="{446ED378-B434-DC4A-B2D3-13A72E310416}"/>
              </a:ext>
            </a:extLst>
          </p:cNvPr>
          <p:cNvSpPr>
            <a:spLocks noGrp="1" noChangeArrowheads="1"/>
          </p:cNvSpPr>
          <p:nvPr>
            <p:ph sz="half" idx="1"/>
          </p:nvPr>
        </p:nvSpPr>
        <p:spPr bwMode="auto">
          <a:xfrm>
            <a:off x="685800" y="1981200"/>
            <a:ext cx="475773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Typical way to create a hash value:</a:t>
            </a:r>
          </a:p>
        </p:txBody>
      </p:sp>
      <p:sp>
        <p:nvSpPr>
          <p:cNvPr id="14339" name="AutoShape 3">
            <a:extLst>
              <a:ext uri="{FF2B5EF4-FFF2-40B4-BE49-F238E27FC236}">
                <a16:creationId xmlns:a16="http://schemas.microsoft.com/office/drawing/2014/main" id="{E803C120-6BEC-F14C-A5DC-3DB3383E372E}"/>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40" name="Line 4">
            <a:extLst>
              <a:ext uri="{FF2B5EF4-FFF2-40B4-BE49-F238E27FC236}">
                <a16:creationId xmlns:a16="http://schemas.microsoft.com/office/drawing/2014/main" id="{7DDAB517-0A9B-3D4E-B8DF-0CA52AA2F752}"/>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1" name="Line 5">
            <a:extLst>
              <a:ext uri="{FF2B5EF4-FFF2-40B4-BE49-F238E27FC236}">
                <a16:creationId xmlns:a16="http://schemas.microsoft.com/office/drawing/2014/main" id="{5074F0F2-00F8-4740-A843-7D4E30648029}"/>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2" name="Line 6">
            <a:extLst>
              <a:ext uri="{FF2B5EF4-FFF2-40B4-BE49-F238E27FC236}">
                <a16:creationId xmlns:a16="http://schemas.microsoft.com/office/drawing/2014/main" id="{C7CD5763-AF8C-864E-A2E7-8839E8F1F17A}"/>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3" name="Line 7">
            <a:extLst>
              <a:ext uri="{FF2B5EF4-FFF2-40B4-BE49-F238E27FC236}">
                <a16:creationId xmlns:a16="http://schemas.microsoft.com/office/drawing/2014/main" id="{9BBB6A88-F08A-C54B-B668-1406B1FFE9EB}"/>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4" name="Line 8">
            <a:extLst>
              <a:ext uri="{FF2B5EF4-FFF2-40B4-BE49-F238E27FC236}">
                <a16:creationId xmlns:a16="http://schemas.microsoft.com/office/drawing/2014/main" id="{911376F0-F239-6A43-B1D8-C645FCF191EB}"/>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9">
            <a:extLst>
              <a:ext uri="{FF2B5EF4-FFF2-40B4-BE49-F238E27FC236}">
                <a16:creationId xmlns:a16="http://schemas.microsoft.com/office/drawing/2014/main" id="{575D76D1-67FC-D549-B029-9838C2CCE896}"/>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6" name="AutoShape 10">
            <a:extLst>
              <a:ext uri="{FF2B5EF4-FFF2-40B4-BE49-F238E27FC236}">
                <a16:creationId xmlns:a16="http://schemas.microsoft.com/office/drawing/2014/main" id="{700DCDC9-BA4B-F04B-84A2-1F928843A7E1}"/>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4347" name="AutoShape 11">
            <a:extLst>
              <a:ext uri="{FF2B5EF4-FFF2-40B4-BE49-F238E27FC236}">
                <a16:creationId xmlns:a16="http://schemas.microsoft.com/office/drawing/2014/main" id="{43FFE152-BAC2-2540-BC0C-338D848311C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4348" name="AutoShape 12">
            <a:extLst>
              <a:ext uri="{FF2B5EF4-FFF2-40B4-BE49-F238E27FC236}">
                <a16:creationId xmlns:a16="http://schemas.microsoft.com/office/drawing/2014/main" id="{DF4A5493-3BAC-0144-8AFC-16169D47EBE3}"/>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4349" name="AutoShape 13">
            <a:extLst>
              <a:ext uri="{FF2B5EF4-FFF2-40B4-BE49-F238E27FC236}">
                <a16:creationId xmlns:a16="http://schemas.microsoft.com/office/drawing/2014/main" id="{A23226C5-151E-DD4A-AEB1-F046EA0A290E}"/>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4350" name="AutoShape 14">
            <a:extLst>
              <a:ext uri="{FF2B5EF4-FFF2-40B4-BE49-F238E27FC236}">
                <a16:creationId xmlns:a16="http://schemas.microsoft.com/office/drawing/2014/main" id="{552401C7-02D0-8942-B675-0D74C0EDE11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4351" name="AutoShape 15">
            <a:extLst>
              <a:ext uri="{FF2B5EF4-FFF2-40B4-BE49-F238E27FC236}">
                <a16:creationId xmlns:a16="http://schemas.microsoft.com/office/drawing/2014/main" id="{4884EC30-98EC-3B43-A079-601CAC1AD739}"/>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4352" name="AutoShape 16">
            <a:extLst>
              <a:ext uri="{FF2B5EF4-FFF2-40B4-BE49-F238E27FC236}">
                <a16:creationId xmlns:a16="http://schemas.microsoft.com/office/drawing/2014/main" id="{E4476426-06E8-BD43-B58B-8275914F33F3}"/>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4353" name="AutoShape 17">
            <a:extLst>
              <a:ext uri="{FF2B5EF4-FFF2-40B4-BE49-F238E27FC236}">
                <a16:creationId xmlns:a16="http://schemas.microsoft.com/office/drawing/2014/main" id="{34AEE199-4FA1-0247-9EDB-81EA145494C9}"/>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4354" name="Group 18">
            <a:extLst>
              <a:ext uri="{FF2B5EF4-FFF2-40B4-BE49-F238E27FC236}">
                <a16:creationId xmlns:a16="http://schemas.microsoft.com/office/drawing/2014/main" id="{A9B1BCB3-F548-E54A-912C-FDFC56086DEE}"/>
              </a:ext>
            </a:extLst>
          </p:cNvPr>
          <p:cNvGrpSpPr>
            <a:grpSpLocks/>
          </p:cNvGrpSpPr>
          <p:nvPr/>
        </p:nvGrpSpPr>
        <p:grpSpPr bwMode="auto">
          <a:xfrm>
            <a:off x="4598988" y="5475288"/>
            <a:ext cx="628650" cy="519112"/>
            <a:chOff x="2897" y="3449"/>
            <a:chExt cx="396" cy="327"/>
          </a:xfrm>
        </p:grpSpPr>
        <p:sp>
          <p:nvSpPr>
            <p:cNvPr id="14374" name="AutoShape 19">
              <a:extLst>
                <a:ext uri="{FF2B5EF4-FFF2-40B4-BE49-F238E27FC236}">
                  <a16:creationId xmlns:a16="http://schemas.microsoft.com/office/drawing/2014/main" id="{30BAD2FE-ECC7-094A-AD21-E6A03006C173}"/>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14375" name="Picture 20">
              <a:extLst>
                <a:ext uri="{FF2B5EF4-FFF2-40B4-BE49-F238E27FC236}">
                  <a16:creationId xmlns:a16="http://schemas.microsoft.com/office/drawing/2014/main" id="{F63D06E5-6DD6-6C4F-B3D2-58F8749DAD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5" name="Group 21">
            <a:extLst>
              <a:ext uri="{FF2B5EF4-FFF2-40B4-BE49-F238E27FC236}">
                <a16:creationId xmlns:a16="http://schemas.microsoft.com/office/drawing/2014/main" id="{22B86795-7D93-194C-8A5A-B94DE27231FF}"/>
              </a:ext>
            </a:extLst>
          </p:cNvPr>
          <p:cNvGrpSpPr>
            <a:grpSpLocks/>
          </p:cNvGrpSpPr>
          <p:nvPr/>
        </p:nvGrpSpPr>
        <p:grpSpPr bwMode="auto">
          <a:xfrm>
            <a:off x="2822575" y="5449888"/>
            <a:ext cx="628650" cy="569912"/>
            <a:chOff x="1778" y="3433"/>
            <a:chExt cx="396" cy="359"/>
          </a:xfrm>
        </p:grpSpPr>
        <p:sp>
          <p:nvSpPr>
            <p:cNvPr id="14372" name="AutoShape 22">
              <a:extLst>
                <a:ext uri="{FF2B5EF4-FFF2-40B4-BE49-F238E27FC236}">
                  <a16:creationId xmlns:a16="http://schemas.microsoft.com/office/drawing/2014/main" id="{D4D0C277-7E60-BA41-9625-5B3BCC1D61A4}"/>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14373" name="Picture 23">
              <a:extLst>
                <a:ext uri="{FF2B5EF4-FFF2-40B4-BE49-F238E27FC236}">
                  <a16:creationId xmlns:a16="http://schemas.microsoft.com/office/drawing/2014/main" id="{86089D34-072E-194F-988B-A6C68AE45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6" name="Group 24">
            <a:extLst>
              <a:ext uri="{FF2B5EF4-FFF2-40B4-BE49-F238E27FC236}">
                <a16:creationId xmlns:a16="http://schemas.microsoft.com/office/drawing/2014/main" id="{1F0D1639-80DF-734C-B7C3-533E13035305}"/>
              </a:ext>
            </a:extLst>
          </p:cNvPr>
          <p:cNvGrpSpPr>
            <a:grpSpLocks/>
          </p:cNvGrpSpPr>
          <p:nvPr/>
        </p:nvGrpSpPr>
        <p:grpSpPr bwMode="auto">
          <a:xfrm>
            <a:off x="1906588" y="5445125"/>
            <a:ext cx="579437" cy="577850"/>
            <a:chOff x="1201" y="3430"/>
            <a:chExt cx="365" cy="364"/>
          </a:xfrm>
        </p:grpSpPr>
        <p:sp>
          <p:nvSpPr>
            <p:cNvPr id="14370" name="AutoShape 25">
              <a:extLst>
                <a:ext uri="{FF2B5EF4-FFF2-40B4-BE49-F238E27FC236}">
                  <a16:creationId xmlns:a16="http://schemas.microsoft.com/office/drawing/2014/main" id="{B02FFC02-2236-EB4D-ABE9-9E7AD9558AD8}"/>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14371" name="Picture 26">
              <a:extLst>
                <a:ext uri="{FF2B5EF4-FFF2-40B4-BE49-F238E27FC236}">
                  <a16:creationId xmlns:a16="http://schemas.microsoft.com/office/drawing/2014/main" id="{BAC812FF-425E-324E-9178-37B52E5F79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7" name="Group 27">
            <a:extLst>
              <a:ext uri="{FF2B5EF4-FFF2-40B4-BE49-F238E27FC236}">
                <a16:creationId xmlns:a16="http://schemas.microsoft.com/office/drawing/2014/main" id="{2733DB76-087C-7B48-8382-3FB02B8F1B66}"/>
              </a:ext>
            </a:extLst>
          </p:cNvPr>
          <p:cNvGrpSpPr>
            <a:grpSpLocks/>
          </p:cNvGrpSpPr>
          <p:nvPr/>
        </p:nvGrpSpPr>
        <p:grpSpPr bwMode="auto">
          <a:xfrm>
            <a:off x="7764463" y="5480050"/>
            <a:ext cx="727075" cy="508000"/>
            <a:chOff x="4891" y="3452"/>
            <a:chExt cx="458" cy="320"/>
          </a:xfrm>
        </p:grpSpPr>
        <p:sp>
          <p:nvSpPr>
            <p:cNvPr id="14368" name="AutoShape 28">
              <a:extLst>
                <a:ext uri="{FF2B5EF4-FFF2-40B4-BE49-F238E27FC236}">
                  <a16:creationId xmlns:a16="http://schemas.microsoft.com/office/drawing/2014/main" id="{852E79A2-EACE-7A45-AF21-72C9DE20486E}"/>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14369" name="Picture 29">
              <a:extLst>
                <a:ext uri="{FF2B5EF4-FFF2-40B4-BE49-F238E27FC236}">
                  <a16:creationId xmlns:a16="http://schemas.microsoft.com/office/drawing/2014/main" id="{7386E45C-59E3-E34B-8B80-267F774C1D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358" name="Group 30">
            <a:extLst>
              <a:ext uri="{FF2B5EF4-FFF2-40B4-BE49-F238E27FC236}">
                <a16:creationId xmlns:a16="http://schemas.microsoft.com/office/drawing/2014/main" id="{20E0055D-353B-2E45-AB3B-6FE5156AC5A6}"/>
              </a:ext>
            </a:extLst>
          </p:cNvPr>
          <p:cNvGrpSpPr>
            <a:grpSpLocks/>
          </p:cNvGrpSpPr>
          <p:nvPr/>
        </p:nvGrpSpPr>
        <p:grpSpPr bwMode="auto">
          <a:xfrm>
            <a:off x="6596063" y="4014788"/>
            <a:ext cx="1309687" cy="2830512"/>
            <a:chOff x="4155" y="2529"/>
            <a:chExt cx="825" cy="1783"/>
          </a:xfrm>
        </p:grpSpPr>
        <p:sp>
          <p:nvSpPr>
            <p:cNvPr id="14366" name="Freeform 31">
              <a:extLst>
                <a:ext uri="{FF2B5EF4-FFF2-40B4-BE49-F238E27FC236}">
                  <a16:creationId xmlns:a16="http://schemas.microsoft.com/office/drawing/2014/main" id="{647DD685-F89E-C444-90D8-89E3105EE4FE}"/>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367" name="AutoShape 32">
              <a:extLst>
                <a:ext uri="{FF2B5EF4-FFF2-40B4-BE49-F238E27FC236}">
                  <a16:creationId xmlns:a16="http://schemas.microsoft.com/office/drawing/2014/main" id="{620BCE0F-14DF-F843-8901-9D8F2648F331}"/>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14359" name="AutoShape 33">
            <a:extLst>
              <a:ext uri="{FF2B5EF4-FFF2-40B4-BE49-F238E27FC236}">
                <a16:creationId xmlns:a16="http://schemas.microsoft.com/office/drawing/2014/main" id="{FD65C794-56F4-F343-82C8-8BF6738BB752}"/>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4360" name="Picture 34">
            <a:extLst>
              <a:ext uri="{FF2B5EF4-FFF2-40B4-BE49-F238E27FC236}">
                <a16:creationId xmlns:a16="http://schemas.microsoft.com/office/drawing/2014/main" id="{5B2FEEA1-8387-934A-AA09-6C9DB95946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61" name="AutoShape 37">
            <a:extLst>
              <a:ext uri="{FF2B5EF4-FFF2-40B4-BE49-F238E27FC236}">
                <a16:creationId xmlns:a16="http://schemas.microsoft.com/office/drawing/2014/main" id="{2A56C5C3-8154-B342-807F-5B5A151F9087}"/>
              </a:ext>
            </a:extLst>
          </p:cNvPr>
          <p:cNvSpPr>
            <a:spLocks noChangeArrowheads="1"/>
          </p:cNvSpPr>
          <p:nvPr/>
        </p:nvSpPr>
        <p:spPr bwMode="auto">
          <a:xfrm>
            <a:off x="1190625" y="3005138"/>
            <a:ext cx="27511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mod 701) </a:t>
            </a:r>
          </a:p>
        </p:txBody>
      </p:sp>
      <p:sp>
        <p:nvSpPr>
          <p:cNvPr id="14362" name="Text Box 38">
            <a:extLst>
              <a:ext uri="{FF2B5EF4-FFF2-40B4-BE49-F238E27FC236}">
                <a16:creationId xmlns:a16="http://schemas.microsoft.com/office/drawing/2014/main" id="{1E2CCFB2-01C5-CE4E-A662-5EA929FC7A45}"/>
              </a:ext>
            </a:extLst>
          </p:cNvPr>
          <p:cNvSpPr txBox="1">
            <a:spLocks noChangeArrowheads="1"/>
          </p:cNvSpPr>
          <p:nvPr/>
        </p:nvSpPr>
        <p:spPr bwMode="auto">
          <a:xfrm>
            <a:off x="617538" y="3733800"/>
            <a:ext cx="6450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9000"/>
              </a:lnSpc>
              <a:buClr>
                <a:srgbClr val="00FF00"/>
              </a:buClr>
              <a:buSzPct val="100000"/>
              <a:buFont typeface="Monotype Corsiva" panose="03010101010201010101" pitchFamily="66" charset="0"/>
              <a:buNone/>
            </a:pPr>
            <a:r>
              <a:rPr lang="en-GB" altLang="en-US" sz="2800">
                <a:solidFill>
                  <a:srgbClr val="FF0000"/>
                </a:solidFill>
                <a:latin typeface="Calibri" panose="020F0502020204030204" pitchFamily="34" charset="0"/>
                <a:cs typeface="Calibri" panose="020F0502020204030204" pitchFamily="34" charset="0"/>
              </a:rPr>
              <a:t>What is (580625685 % 701) ?</a:t>
            </a:r>
          </a:p>
        </p:txBody>
      </p:sp>
      <p:sp>
        <p:nvSpPr>
          <p:cNvPr id="14363" name="Freeform 39">
            <a:extLst>
              <a:ext uri="{FF2B5EF4-FFF2-40B4-BE49-F238E27FC236}">
                <a16:creationId xmlns:a16="http://schemas.microsoft.com/office/drawing/2014/main" id="{2548065D-EBD3-3549-A489-7E8C6336537A}"/>
              </a:ext>
            </a:extLst>
          </p:cNvPr>
          <p:cNvSpPr>
            <a:spLocks noChangeArrowheads="1"/>
          </p:cNvSpPr>
          <p:nvPr/>
        </p:nvSpPr>
        <p:spPr bwMode="auto">
          <a:xfrm>
            <a:off x="7662863" y="3089275"/>
            <a:ext cx="1257300" cy="1004888"/>
          </a:xfrm>
          <a:custGeom>
            <a:avLst/>
            <a:gdLst>
              <a:gd name="T0" fmla="*/ 0 w 3493"/>
              <a:gd name="T1" fmla="*/ 882560 h 2793"/>
              <a:gd name="T2" fmla="*/ 175655 w 3493"/>
              <a:gd name="T3" fmla="*/ 1004528 h 2793"/>
              <a:gd name="T4" fmla="*/ 1081285 w 3493"/>
              <a:gd name="T5" fmla="*/ 1004528 h 2793"/>
              <a:gd name="T6" fmla="*/ 1256940 w 3493"/>
              <a:gd name="T7" fmla="*/ 882560 h 2793"/>
              <a:gd name="T8" fmla="*/ 1256940 w 3493"/>
              <a:gd name="T9" fmla="*/ 253291 h 2793"/>
              <a:gd name="T10" fmla="*/ 1081285 w 3493"/>
              <a:gd name="T11" fmla="*/ 130963 h 2793"/>
              <a:gd name="T12" fmla="*/ 502488 w 3493"/>
              <a:gd name="T13" fmla="*/ 130963 h 2793"/>
              <a:gd name="T14" fmla="*/ 86028 w 3493"/>
              <a:gd name="T15" fmla="*/ 0 h 2793"/>
              <a:gd name="T16" fmla="*/ 198692 w 3493"/>
              <a:gd name="T17" fmla="*/ 130963 h 2793"/>
              <a:gd name="T18" fmla="*/ 175655 w 3493"/>
              <a:gd name="T19" fmla="*/ 130963 h 2793"/>
              <a:gd name="T20" fmla="*/ 0 w 3493"/>
              <a:gd name="T21" fmla="*/ 253291 h 2793"/>
              <a:gd name="T22" fmla="*/ 0 w 3493"/>
              <a:gd name="T23" fmla="*/ 882560 h 27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93"/>
              <a:gd name="T37" fmla="*/ 0 h 2793"/>
              <a:gd name="T38" fmla="*/ 3493 w 3493"/>
              <a:gd name="T39" fmla="*/ 2793 h 27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93" h="2793">
                <a:moveTo>
                  <a:pt x="0" y="2453"/>
                </a:moveTo>
                <a:cubicBezTo>
                  <a:pt x="0" y="2792"/>
                  <a:pt x="0" y="2792"/>
                  <a:pt x="488" y="2792"/>
                </a:cubicBezTo>
                <a:lnTo>
                  <a:pt x="3004" y="2792"/>
                </a:lnTo>
                <a:cubicBezTo>
                  <a:pt x="3492" y="2792"/>
                  <a:pt x="3492" y="2792"/>
                  <a:pt x="3492" y="2453"/>
                </a:cubicBezTo>
                <a:lnTo>
                  <a:pt x="3492" y="704"/>
                </a:lnTo>
                <a:cubicBezTo>
                  <a:pt x="3492" y="364"/>
                  <a:pt x="3492" y="364"/>
                  <a:pt x="3004" y="364"/>
                </a:cubicBezTo>
                <a:lnTo>
                  <a:pt x="1396" y="364"/>
                </a:lnTo>
                <a:lnTo>
                  <a:pt x="239" y="0"/>
                </a:lnTo>
                <a:lnTo>
                  <a:pt x="552" y="364"/>
                </a:lnTo>
                <a:lnTo>
                  <a:pt x="488" y="364"/>
                </a:lnTo>
                <a:cubicBezTo>
                  <a:pt x="0" y="364"/>
                  <a:pt x="0" y="364"/>
                  <a:pt x="0" y="704"/>
                </a:cubicBezTo>
                <a:lnTo>
                  <a:pt x="0" y="2453"/>
                </a:lnTo>
              </a:path>
            </a:pathLst>
          </a:custGeom>
          <a:solidFill>
            <a:srgbClr val="0000FF"/>
          </a:solidFill>
          <a:ln w="12600">
            <a:solidFill>
              <a:srgbClr val="E0E0E0"/>
            </a:solidFill>
            <a:round/>
            <a:headEnd/>
            <a:tailEnd/>
          </a:ln>
        </p:spPr>
        <p:txBody>
          <a:bodyPr wrap="none" anchor="ctr"/>
          <a:lstStyle/>
          <a:p>
            <a:endParaRPr lang="en-US"/>
          </a:p>
        </p:txBody>
      </p:sp>
      <p:sp>
        <p:nvSpPr>
          <p:cNvPr id="14364" name="AutoShape 40">
            <a:extLst>
              <a:ext uri="{FF2B5EF4-FFF2-40B4-BE49-F238E27FC236}">
                <a16:creationId xmlns:a16="http://schemas.microsoft.com/office/drawing/2014/main" id="{B32A00F5-FC6C-1144-A314-BDE327FA2E7A}"/>
              </a:ext>
            </a:extLst>
          </p:cNvPr>
          <p:cNvSpPr>
            <a:spLocks noChangeArrowheads="1"/>
          </p:cNvSpPr>
          <p:nvPr/>
        </p:nvSpPr>
        <p:spPr bwMode="auto">
          <a:xfrm>
            <a:off x="8162925" y="3416300"/>
            <a:ext cx="387350" cy="547688"/>
          </a:xfrm>
          <a:prstGeom prst="roundRect">
            <a:avLst>
              <a:gd name="adj" fmla="val 38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3200" b="1"/>
              <a:t>3</a:t>
            </a:r>
          </a:p>
        </p:txBody>
      </p:sp>
      <p:sp>
        <p:nvSpPr>
          <p:cNvPr id="14365" name="AutoShape 36">
            <a:extLst>
              <a:ext uri="{FF2B5EF4-FFF2-40B4-BE49-F238E27FC236}">
                <a16:creationId xmlns:a16="http://schemas.microsoft.com/office/drawing/2014/main" id="{FECCE1EF-3AB4-4743-AF5A-6EB66AF64572}"/>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580625685</a:t>
            </a:r>
            <a:endParaRPr lang="en-GB" altLang="en-US" sz="1600" b="1"/>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a:extLst>
              <a:ext uri="{FF2B5EF4-FFF2-40B4-BE49-F238E27FC236}">
                <a16:creationId xmlns:a16="http://schemas.microsoft.com/office/drawing/2014/main" id="{12F2BBBE-DF9F-6D4B-996F-4F4626C3212A}"/>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Inserting a New Record</a:t>
            </a:r>
          </a:p>
        </p:txBody>
      </p:sp>
      <p:sp>
        <p:nvSpPr>
          <p:cNvPr id="16386" name="Rectangle 2">
            <a:extLst>
              <a:ext uri="{FF2B5EF4-FFF2-40B4-BE49-F238E27FC236}">
                <a16:creationId xmlns:a16="http://schemas.microsoft.com/office/drawing/2014/main" id="{24DE92F5-F0E9-3040-BD68-7CCD0656BBE2}"/>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hash value is used for the location of the new record.</a:t>
            </a:r>
          </a:p>
        </p:txBody>
      </p:sp>
      <p:sp>
        <p:nvSpPr>
          <p:cNvPr id="16387" name="Freeform 3">
            <a:extLst>
              <a:ext uri="{FF2B5EF4-FFF2-40B4-BE49-F238E27FC236}">
                <a16:creationId xmlns:a16="http://schemas.microsoft.com/office/drawing/2014/main" id="{D44A7481-C483-8D4E-8F7A-0DFC46E7B28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388" name="AutoShape 4">
            <a:extLst>
              <a:ext uri="{FF2B5EF4-FFF2-40B4-BE49-F238E27FC236}">
                <a16:creationId xmlns:a16="http://schemas.microsoft.com/office/drawing/2014/main" id="{B7575D53-6EF6-CD45-BEB2-5A1F9DB536BE}"/>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6389" name="Picture 5">
            <a:extLst>
              <a:ext uri="{FF2B5EF4-FFF2-40B4-BE49-F238E27FC236}">
                <a16:creationId xmlns:a16="http://schemas.microsoft.com/office/drawing/2014/main" id="{FD9A4E26-0B5E-2543-87A6-CD7627A4DF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AutoShape 8">
            <a:extLst>
              <a:ext uri="{FF2B5EF4-FFF2-40B4-BE49-F238E27FC236}">
                <a16:creationId xmlns:a16="http://schemas.microsoft.com/office/drawing/2014/main" id="{5CD38526-FF01-534C-B22C-66264E683F6C}"/>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391" name="Line 9">
            <a:extLst>
              <a:ext uri="{FF2B5EF4-FFF2-40B4-BE49-F238E27FC236}">
                <a16:creationId xmlns:a16="http://schemas.microsoft.com/office/drawing/2014/main" id="{F14272CA-1DC1-5948-9F5D-FCA4DF592D1F}"/>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2" name="Line 10">
            <a:extLst>
              <a:ext uri="{FF2B5EF4-FFF2-40B4-BE49-F238E27FC236}">
                <a16:creationId xmlns:a16="http://schemas.microsoft.com/office/drawing/2014/main" id="{9D6F7C30-EB69-1B45-ADDF-EB1E25DDA2EE}"/>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3" name="Line 11">
            <a:extLst>
              <a:ext uri="{FF2B5EF4-FFF2-40B4-BE49-F238E27FC236}">
                <a16:creationId xmlns:a16="http://schemas.microsoft.com/office/drawing/2014/main" id="{858CD90E-1C63-0449-8A74-1BE771E437E5}"/>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12">
            <a:extLst>
              <a:ext uri="{FF2B5EF4-FFF2-40B4-BE49-F238E27FC236}">
                <a16:creationId xmlns:a16="http://schemas.microsoft.com/office/drawing/2014/main" id="{84B282A2-258A-B046-951B-F1600C3E242B}"/>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3">
            <a:extLst>
              <a:ext uri="{FF2B5EF4-FFF2-40B4-BE49-F238E27FC236}">
                <a16:creationId xmlns:a16="http://schemas.microsoft.com/office/drawing/2014/main" id="{7673073D-8233-0C4B-9834-0FEA523BE23D}"/>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Line 14">
            <a:extLst>
              <a:ext uri="{FF2B5EF4-FFF2-40B4-BE49-F238E27FC236}">
                <a16:creationId xmlns:a16="http://schemas.microsoft.com/office/drawing/2014/main" id="{172BA260-8880-C743-9EFA-A16BD5A4ACD6}"/>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7" name="AutoShape 15">
            <a:extLst>
              <a:ext uri="{FF2B5EF4-FFF2-40B4-BE49-F238E27FC236}">
                <a16:creationId xmlns:a16="http://schemas.microsoft.com/office/drawing/2014/main" id="{E1146014-D912-8549-957F-0452BBB3BECB}"/>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6398" name="AutoShape 16">
            <a:extLst>
              <a:ext uri="{FF2B5EF4-FFF2-40B4-BE49-F238E27FC236}">
                <a16:creationId xmlns:a16="http://schemas.microsoft.com/office/drawing/2014/main" id="{15D154E5-4351-394F-AD02-A742EB0F8E6A}"/>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6399" name="AutoShape 17">
            <a:extLst>
              <a:ext uri="{FF2B5EF4-FFF2-40B4-BE49-F238E27FC236}">
                <a16:creationId xmlns:a16="http://schemas.microsoft.com/office/drawing/2014/main" id="{D18D60DD-F0ED-E44A-8C5F-5465ACF87B0C}"/>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6400" name="AutoShape 18">
            <a:extLst>
              <a:ext uri="{FF2B5EF4-FFF2-40B4-BE49-F238E27FC236}">
                <a16:creationId xmlns:a16="http://schemas.microsoft.com/office/drawing/2014/main" id="{AB077404-A12B-A44C-82C7-F513F8B03544}"/>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6401" name="AutoShape 19">
            <a:extLst>
              <a:ext uri="{FF2B5EF4-FFF2-40B4-BE49-F238E27FC236}">
                <a16:creationId xmlns:a16="http://schemas.microsoft.com/office/drawing/2014/main" id="{ACE4EF20-051A-A54B-A741-A820B9C931BA}"/>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6402" name="AutoShape 20">
            <a:extLst>
              <a:ext uri="{FF2B5EF4-FFF2-40B4-BE49-F238E27FC236}">
                <a16:creationId xmlns:a16="http://schemas.microsoft.com/office/drawing/2014/main" id="{50C4287A-5453-3A4F-AD40-00E4B197789D}"/>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6403" name="AutoShape 21">
            <a:extLst>
              <a:ext uri="{FF2B5EF4-FFF2-40B4-BE49-F238E27FC236}">
                <a16:creationId xmlns:a16="http://schemas.microsoft.com/office/drawing/2014/main" id="{B8B341CB-738A-F446-8C37-FFC5CBBEE98F}"/>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6404" name="AutoShape 22">
            <a:extLst>
              <a:ext uri="{FF2B5EF4-FFF2-40B4-BE49-F238E27FC236}">
                <a16:creationId xmlns:a16="http://schemas.microsoft.com/office/drawing/2014/main" id="{BACBAE65-EEE6-5341-A632-5E576AAF1B69}"/>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6405" name="Group 23">
            <a:extLst>
              <a:ext uri="{FF2B5EF4-FFF2-40B4-BE49-F238E27FC236}">
                <a16:creationId xmlns:a16="http://schemas.microsoft.com/office/drawing/2014/main" id="{AA6BC382-0EDC-BE4A-A4DD-915F97F9B346}"/>
              </a:ext>
            </a:extLst>
          </p:cNvPr>
          <p:cNvGrpSpPr>
            <a:grpSpLocks/>
          </p:cNvGrpSpPr>
          <p:nvPr/>
        </p:nvGrpSpPr>
        <p:grpSpPr bwMode="auto">
          <a:xfrm>
            <a:off x="4598988" y="5475288"/>
            <a:ext cx="674687" cy="517525"/>
            <a:chOff x="2897" y="3449"/>
            <a:chExt cx="425" cy="326"/>
          </a:xfrm>
        </p:grpSpPr>
        <p:sp>
          <p:nvSpPr>
            <p:cNvPr id="16424" name="AutoShape 24">
              <a:extLst>
                <a:ext uri="{FF2B5EF4-FFF2-40B4-BE49-F238E27FC236}">
                  <a16:creationId xmlns:a16="http://schemas.microsoft.com/office/drawing/2014/main" id="{0D4B204E-724D-074D-9D31-A22C2418A115}"/>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16425" name="Picture 25">
              <a:extLst>
                <a:ext uri="{FF2B5EF4-FFF2-40B4-BE49-F238E27FC236}">
                  <a16:creationId xmlns:a16="http://schemas.microsoft.com/office/drawing/2014/main" id="{BD0D6E16-C486-894C-BB3F-9FF2F4DBA7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6" name="Group 26">
            <a:extLst>
              <a:ext uri="{FF2B5EF4-FFF2-40B4-BE49-F238E27FC236}">
                <a16:creationId xmlns:a16="http://schemas.microsoft.com/office/drawing/2014/main" id="{109D96BB-1FDD-FF44-95C5-E270D553D4AD}"/>
              </a:ext>
            </a:extLst>
          </p:cNvPr>
          <p:cNvGrpSpPr>
            <a:grpSpLocks/>
          </p:cNvGrpSpPr>
          <p:nvPr/>
        </p:nvGrpSpPr>
        <p:grpSpPr bwMode="auto">
          <a:xfrm>
            <a:off x="2822575" y="5449888"/>
            <a:ext cx="628650" cy="569912"/>
            <a:chOff x="1778" y="3433"/>
            <a:chExt cx="396" cy="359"/>
          </a:xfrm>
        </p:grpSpPr>
        <p:sp>
          <p:nvSpPr>
            <p:cNvPr id="16422" name="AutoShape 27">
              <a:extLst>
                <a:ext uri="{FF2B5EF4-FFF2-40B4-BE49-F238E27FC236}">
                  <a16:creationId xmlns:a16="http://schemas.microsoft.com/office/drawing/2014/main" id="{85C1CC65-C69E-B146-A264-515D98C25E25}"/>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16423" name="Picture 28">
              <a:extLst>
                <a:ext uri="{FF2B5EF4-FFF2-40B4-BE49-F238E27FC236}">
                  <a16:creationId xmlns:a16="http://schemas.microsoft.com/office/drawing/2014/main" id="{ACDDD8B2-E23E-BB47-A5E9-B961493AD6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7" name="Group 29">
            <a:extLst>
              <a:ext uri="{FF2B5EF4-FFF2-40B4-BE49-F238E27FC236}">
                <a16:creationId xmlns:a16="http://schemas.microsoft.com/office/drawing/2014/main" id="{0CE56974-8D3A-1346-B0B3-396C9752310D}"/>
              </a:ext>
            </a:extLst>
          </p:cNvPr>
          <p:cNvGrpSpPr>
            <a:grpSpLocks/>
          </p:cNvGrpSpPr>
          <p:nvPr/>
        </p:nvGrpSpPr>
        <p:grpSpPr bwMode="auto">
          <a:xfrm>
            <a:off x="1906588" y="5445125"/>
            <a:ext cx="579437" cy="577850"/>
            <a:chOff x="1201" y="3430"/>
            <a:chExt cx="365" cy="364"/>
          </a:xfrm>
        </p:grpSpPr>
        <p:sp>
          <p:nvSpPr>
            <p:cNvPr id="16420" name="AutoShape 30">
              <a:extLst>
                <a:ext uri="{FF2B5EF4-FFF2-40B4-BE49-F238E27FC236}">
                  <a16:creationId xmlns:a16="http://schemas.microsoft.com/office/drawing/2014/main" id="{32C5C719-1EB3-B24F-B077-CBB9170E85DD}"/>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16421" name="Picture 31">
              <a:extLst>
                <a:ext uri="{FF2B5EF4-FFF2-40B4-BE49-F238E27FC236}">
                  <a16:creationId xmlns:a16="http://schemas.microsoft.com/office/drawing/2014/main" id="{2B741342-5380-D64B-8644-9F64AC087C6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6408" name="Group 32">
            <a:extLst>
              <a:ext uri="{FF2B5EF4-FFF2-40B4-BE49-F238E27FC236}">
                <a16:creationId xmlns:a16="http://schemas.microsoft.com/office/drawing/2014/main" id="{8F320878-F491-4A46-AC5E-BA51ADAFF053}"/>
              </a:ext>
            </a:extLst>
          </p:cNvPr>
          <p:cNvGrpSpPr>
            <a:grpSpLocks/>
          </p:cNvGrpSpPr>
          <p:nvPr/>
        </p:nvGrpSpPr>
        <p:grpSpPr bwMode="auto">
          <a:xfrm>
            <a:off x="7764463" y="5480050"/>
            <a:ext cx="727075" cy="508000"/>
            <a:chOff x="4891" y="3452"/>
            <a:chExt cx="458" cy="320"/>
          </a:xfrm>
        </p:grpSpPr>
        <p:sp>
          <p:nvSpPr>
            <p:cNvPr id="16418" name="AutoShape 33">
              <a:extLst>
                <a:ext uri="{FF2B5EF4-FFF2-40B4-BE49-F238E27FC236}">
                  <a16:creationId xmlns:a16="http://schemas.microsoft.com/office/drawing/2014/main" id="{1D6DE165-96A3-B24D-A975-FD98BFDCA494}"/>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16419" name="Picture 34">
              <a:extLst>
                <a:ext uri="{FF2B5EF4-FFF2-40B4-BE49-F238E27FC236}">
                  <a16:creationId xmlns:a16="http://schemas.microsoft.com/office/drawing/2014/main" id="{E372AC19-12E2-DA49-983F-BE419DEFB7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409" name="Freeform 35">
            <a:extLst>
              <a:ext uri="{FF2B5EF4-FFF2-40B4-BE49-F238E27FC236}">
                <a16:creationId xmlns:a16="http://schemas.microsoft.com/office/drawing/2014/main" id="{BC067611-B799-3448-8B67-31504C7A444D}"/>
              </a:ext>
            </a:extLst>
          </p:cNvPr>
          <p:cNvSpPr>
            <a:spLocks noChangeArrowheads="1"/>
          </p:cNvSpPr>
          <p:nvPr/>
        </p:nvSpPr>
        <p:spPr bwMode="auto">
          <a:xfrm>
            <a:off x="3586163" y="914400"/>
            <a:ext cx="2433637" cy="5227638"/>
          </a:xfrm>
          <a:custGeom>
            <a:avLst/>
            <a:gdLst>
              <a:gd name="T0" fmla="*/ 0 w 6761"/>
              <a:gd name="T1" fmla="*/ 4424217 h 14523"/>
              <a:gd name="T2" fmla="*/ 2433277 w 6761"/>
              <a:gd name="T3" fmla="*/ 0 h 14523"/>
              <a:gd name="T4" fmla="*/ 2433277 w 6761"/>
              <a:gd name="T5" fmla="*/ 2514291 h 14523"/>
              <a:gd name="T6" fmla="*/ 0 w 6761"/>
              <a:gd name="T7" fmla="*/ 5227278 h 14523"/>
              <a:gd name="T8" fmla="*/ 0 w 6761"/>
              <a:gd name="T9" fmla="*/ 4424217 h 14523"/>
              <a:gd name="T10" fmla="*/ 0 60000 65536"/>
              <a:gd name="T11" fmla="*/ 0 60000 65536"/>
              <a:gd name="T12" fmla="*/ 0 60000 65536"/>
              <a:gd name="T13" fmla="*/ 0 60000 65536"/>
              <a:gd name="T14" fmla="*/ 0 60000 65536"/>
              <a:gd name="T15" fmla="*/ 0 w 6761"/>
              <a:gd name="T16" fmla="*/ 0 h 14523"/>
              <a:gd name="T17" fmla="*/ 6761 w 6761"/>
              <a:gd name="T18" fmla="*/ 14523 h 14523"/>
            </a:gdLst>
            <a:ahLst/>
            <a:cxnLst>
              <a:cxn ang="T10">
                <a:pos x="T0" y="T1"/>
              </a:cxn>
              <a:cxn ang="T11">
                <a:pos x="T2" y="T3"/>
              </a:cxn>
              <a:cxn ang="T12">
                <a:pos x="T4" y="T5"/>
              </a:cxn>
              <a:cxn ang="T13">
                <a:pos x="T6" y="T7"/>
              </a:cxn>
              <a:cxn ang="T14">
                <a:pos x="T8" y="T9"/>
              </a:cxn>
            </a:cxnLst>
            <a:rect l="T15" t="T16" r="T17" b="T18"/>
            <a:pathLst>
              <a:path w="6761" h="14523">
                <a:moveTo>
                  <a:pt x="0" y="12291"/>
                </a:moveTo>
                <a:lnTo>
                  <a:pt x="6760" y="0"/>
                </a:lnTo>
                <a:lnTo>
                  <a:pt x="6760" y="6985"/>
                </a:lnTo>
                <a:lnTo>
                  <a:pt x="0" y="14522"/>
                </a:lnTo>
                <a:lnTo>
                  <a:pt x="0" y="12291"/>
                </a:lnTo>
              </a:path>
            </a:pathLst>
          </a:custGeom>
          <a:gradFill rotWithShape="0">
            <a:gsLst>
              <a:gs pos="0">
                <a:srgbClr val="8080FF"/>
              </a:gs>
              <a:gs pos="100000">
                <a:srgbClr val="26264B"/>
              </a:gs>
            </a:gsLst>
            <a:lin ang="5400000" scaled="1"/>
          </a:gradFill>
          <a:ln w="12600">
            <a:solidFill>
              <a:srgbClr val="E0E0E0"/>
            </a:solidFill>
            <a:round/>
            <a:headEnd/>
            <a:tailEnd/>
          </a:ln>
        </p:spPr>
        <p:txBody>
          <a:bodyPr wrap="none" anchor="ctr"/>
          <a:lstStyle/>
          <a:p>
            <a:endParaRPr lang="en-US"/>
          </a:p>
        </p:txBody>
      </p:sp>
      <p:grpSp>
        <p:nvGrpSpPr>
          <p:cNvPr id="16410" name="Group 36">
            <a:extLst>
              <a:ext uri="{FF2B5EF4-FFF2-40B4-BE49-F238E27FC236}">
                <a16:creationId xmlns:a16="http://schemas.microsoft.com/office/drawing/2014/main" id="{AFBF0F8E-BC16-064A-BDD9-F35C940128C6}"/>
              </a:ext>
            </a:extLst>
          </p:cNvPr>
          <p:cNvGrpSpPr>
            <a:grpSpLocks/>
          </p:cNvGrpSpPr>
          <p:nvPr/>
        </p:nvGrpSpPr>
        <p:grpSpPr bwMode="auto">
          <a:xfrm>
            <a:off x="6596063" y="4014788"/>
            <a:ext cx="1309687" cy="2830512"/>
            <a:chOff x="4155" y="2529"/>
            <a:chExt cx="825" cy="1783"/>
          </a:xfrm>
        </p:grpSpPr>
        <p:sp>
          <p:nvSpPr>
            <p:cNvPr id="16416" name="Freeform 37">
              <a:extLst>
                <a:ext uri="{FF2B5EF4-FFF2-40B4-BE49-F238E27FC236}">
                  <a16:creationId xmlns:a16="http://schemas.microsoft.com/office/drawing/2014/main" id="{73FC5712-49F9-334C-A996-7F1314EF99FF}"/>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417" name="AutoShape 38">
              <a:extLst>
                <a:ext uri="{FF2B5EF4-FFF2-40B4-BE49-F238E27FC236}">
                  <a16:creationId xmlns:a16="http://schemas.microsoft.com/office/drawing/2014/main" id="{C410EDDB-F23B-094B-BE18-E60C3CF67673}"/>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16411" name="Freeform 39">
            <a:extLst>
              <a:ext uri="{FF2B5EF4-FFF2-40B4-BE49-F238E27FC236}">
                <a16:creationId xmlns:a16="http://schemas.microsoft.com/office/drawing/2014/main" id="{210127B3-F223-1443-88EC-62CB88165C39}"/>
              </a:ext>
            </a:extLst>
          </p:cNvPr>
          <p:cNvSpPr>
            <a:spLocks noChangeArrowheads="1"/>
          </p:cNvSpPr>
          <p:nvPr/>
        </p:nvSpPr>
        <p:spPr bwMode="auto">
          <a:xfrm>
            <a:off x="3576638" y="3386138"/>
            <a:ext cx="5057775" cy="2744787"/>
          </a:xfrm>
          <a:custGeom>
            <a:avLst/>
            <a:gdLst>
              <a:gd name="T0" fmla="*/ 0 w 14051"/>
              <a:gd name="T1" fmla="*/ 2744427 h 7626"/>
              <a:gd name="T2" fmla="*/ 2454196 w 14051"/>
              <a:gd name="T3" fmla="*/ 0 h 7626"/>
              <a:gd name="T4" fmla="*/ 5057415 w 14051"/>
              <a:gd name="T5" fmla="*/ 0 h 7626"/>
              <a:gd name="T6" fmla="*/ 914294 w 14051"/>
              <a:gd name="T7" fmla="*/ 2744427 h 7626"/>
              <a:gd name="T8" fmla="*/ 0 w 14051"/>
              <a:gd name="T9" fmla="*/ 2744427 h 7626"/>
              <a:gd name="T10" fmla="*/ 0 60000 65536"/>
              <a:gd name="T11" fmla="*/ 0 60000 65536"/>
              <a:gd name="T12" fmla="*/ 0 60000 65536"/>
              <a:gd name="T13" fmla="*/ 0 60000 65536"/>
              <a:gd name="T14" fmla="*/ 0 60000 65536"/>
              <a:gd name="T15" fmla="*/ 0 w 14051"/>
              <a:gd name="T16" fmla="*/ 0 h 7626"/>
              <a:gd name="T17" fmla="*/ 14051 w 14051"/>
              <a:gd name="T18" fmla="*/ 7626 h 7626"/>
            </a:gdLst>
            <a:ahLst/>
            <a:cxnLst>
              <a:cxn ang="T10">
                <a:pos x="T0" y="T1"/>
              </a:cxn>
              <a:cxn ang="T11">
                <a:pos x="T2" y="T3"/>
              </a:cxn>
              <a:cxn ang="T12">
                <a:pos x="T4" y="T5"/>
              </a:cxn>
              <a:cxn ang="T13">
                <a:pos x="T6" y="T7"/>
              </a:cxn>
              <a:cxn ang="T14">
                <a:pos x="T8" y="T9"/>
              </a:cxn>
            </a:cxnLst>
            <a:rect l="T15" t="T16" r="T17" b="T18"/>
            <a:pathLst>
              <a:path w="14051" h="7626">
                <a:moveTo>
                  <a:pt x="0" y="7625"/>
                </a:moveTo>
                <a:lnTo>
                  <a:pt x="6818" y="0"/>
                </a:lnTo>
                <a:lnTo>
                  <a:pt x="14050" y="0"/>
                </a:lnTo>
                <a:lnTo>
                  <a:pt x="2540" y="7625"/>
                </a:lnTo>
                <a:lnTo>
                  <a:pt x="0" y="7625"/>
                </a:lnTo>
              </a:path>
            </a:pathLst>
          </a:custGeom>
          <a:gradFill rotWithShape="0">
            <a:gsLst>
              <a:gs pos="0">
                <a:srgbClr val="8080FF"/>
              </a:gs>
              <a:gs pos="100000">
                <a:srgbClr val="26264B"/>
              </a:gs>
            </a:gsLst>
            <a:lin ang="8100000" scaled="1"/>
          </a:gradFill>
          <a:ln w="12600">
            <a:solidFill>
              <a:srgbClr val="E0E0E0"/>
            </a:solidFill>
            <a:round/>
            <a:headEnd/>
            <a:tailEnd/>
          </a:ln>
        </p:spPr>
        <p:txBody>
          <a:bodyPr wrap="none" anchor="ctr"/>
          <a:lstStyle/>
          <a:p>
            <a:endParaRPr lang="en-US"/>
          </a:p>
        </p:txBody>
      </p:sp>
      <p:grpSp>
        <p:nvGrpSpPr>
          <p:cNvPr id="16412" name="Group 40">
            <a:extLst>
              <a:ext uri="{FF2B5EF4-FFF2-40B4-BE49-F238E27FC236}">
                <a16:creationId xmlns:a16="http://schemas.microsoft.com/office/drawing/2014/main" id="{190368CC-483A-3A49-BDFD-443960AEC87F}"/>
              </a:ext>
            </a:extLst>
          </p:cNvPr>
          <p:cNvGrpSpPr>
            <a:grpSpLocks/>
          </p:cNvGrpSpPr>
          <p:nvPr/>
        </p:nvGrpSpPr>
        <p:grpSpPr bwMode="auto">
          <a:xfrm>
            <a:off x="7662863" y="3089275"/>
            <a:ext cx="1257300" cy="1004888"/>
            <a:chOff x="4827" y="1946"/>
            <a:chExt cx="792" cy="633"/>
          </a:xfrm>
        </p:grpSpPr>
        <p:sp>
          <p:nvSpPr>
            <p:cNvPr id="16414" name="Freeform 41">
              <a:extLst>
                <a:ext uri="{FF2B5EF4-FFF2-40B4-BE49-F238E27FC236}">
                  <a16:creationId xmlns:a16="http://schemas.microsoft.com/office/drawing/2014/main" id="{639313C3-B36C-304B-B28D-B33964A821AD}"/>
                </a:ext>
              </a:extLst>
            </p:cNvPr>
            <p:cNvSpPr>
              <a:spLocks noChangeArrowheads="1"/>
            </p:cNvSpPr>
            <p:nvPr/>
          </p:nvSpPr>
          <p:spPr bwMode="auto">
            <a:xfrm>
              <a:off x="4827" y="1946"/>
              <a:ext cx="792" cy="633"/>
            </a:xfrm>
            <a:custGeom>
              <a:avLst/>
              <a:gdLst>
                <a:gd name="T0" fmla="*/ 0 w 3493"/>
                <a:gd name="T1" fmla="*/ 556 h 2793"/>
                <a:gd name="T2" fmla="*/ 111 w 3493"/>
                <a:gd name="T3" fmla="*/ 633 h 2793"/>
                <a:gd name="T4" fmla="*/ 681 w 3493"/>
                <a:gd name="T5" fmla="*/ 633 h 2793"/>
                <a:gd name="T6" fmla="*/ 792 w 3493"/>
                <a:gd name="T7" fmla="*/ 556 h 2793"/>
                <a:gd name="T8" fmla="*/ 792 w 3493"/>
                <a:gd name="T9" fmla="*/ 160 h 2793"/>
                <a:gd name="T10" fmla="*/ 681 w 3493"/>
                <a:gd name="T11" fmla="*/ 82 h 2793"/>
                <a:gd name="T12" fmla="*/ 317 w 3493"/>
                <a:gd name="T13" fmla="*/ 82 h 2793"/>
                <a:gd name="T14" fmla="*/ 54 w 3493"/>
                <a:gd name="T15" fmla="*/ 0 h 2793"/>
                <a:gd name="T16" fmla="*/ 125 w 3493"/>
                <a:gd name="T17" fmla="*/ 82 h 2793"/>
                <a:gd name="T18" fmla="*/ 111 w 3493"/>
                <a:gd name="T19" fmla="*/ 82 h 2793"/>
                <a:gd name="T20" fmla="*/ 0 w 3493"/>
                <a:gd name="T21" fmla="*/ 160 h 2793"/>
                <a:gd name="T22" fmla="*/ 0 w 3493"/>
                <a:gd name="T23" fmla="*/ 556 h 279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493"/>
                <a:gd name="T37" fmla="*/ 0 h 2793"/>
                <a:gd name="T38" fmla="*/ 3493 w 3493"/>
                <a:gd name="T39" fmla="*/ 2793 h 279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493" h="2793">
                  <a:moveTo>
                    <a:pt x="0" y="2453"/>
                  </a:moveTo>
                  <a:cubicBezTo>
                    <a:pt x="0" y="2792"/>
                    <a:pt x="0" y="2792"/>
                    <a:pt x="488" y="2792"/>
                  </a:cubicBezTo>
                  <a:lnTo>
                    <a:pt x="3004" y="2792"/>
                  </a:lnTo>
                  <a:cubicBezTo>
                    <a:pt x="3492" y="2792"/>
                    <a:pt x="3492" y="2792"/>
                    <a:pt x="3492" y="2453"/>
                  </a:cubicBezTo>
                  <a:lnTo>
                    <a:pt x="3492" y="704"/>
                  </a:lnTo>
                  <a:cubicBezTo>
                    <a:pt x="3492" y="364"/>
                    <a:pt x="3492" y="364"/>
                    <a:pt x="3004" y="364"/>
                  </a:cubicBezTo>
                  <a:lnTo>
                    <a:pt x="1396" y="364"/>
                  </a:lnTo>
                  <a:lnTo>
                    <a:pt x="239" y="0"/>
                  </a:lnTo>
                  <a:lnTo>
                    <a:pt x="552" y="364"/>
                  </a:lnTo>
                  <a:lnTo>
                    <a:pt x="488" y="364"/>
                  </a:lnTo>
                  <a:cubicBezTo>
                    <a:pt x="0" y="364"/>
                    <a:pt x="0" y="364"/>
                    <a:pt x="0" y="704"/>
                  </a:cubicBezTo>
                  <a:lnTo>
                    <a:pt x="0" y="2453"/>
                  </a:lnTo>
                </a:path>
              </a:pathLst>
            </a:custGeom>
            <a:solidFill>
              <a:srgbClr val="0000FF"/>
            </a:solidFill>
            <a:ln w="12600">
              <a:solidFill>
                <a:srgbClr val="E0E0E0"/>
              </a:solidFill>
              <a:round/>
              <a:headEnd/>
              <a:tailEnd/>
            </a:ln>
          </p:spPr>
          <p:txBody>
            <a:bodyPr wrap="none" anchor="ctr"/>
            <a:lstStyle/>
            <a:p>
              <a:endParaRPr lang="en-US"/>
            </a:p>
          </p:txBody>
        </p:sp>
        <p:sp>
          <p:nvSpPr>
            <p:cNvPr id="16415" name="AutoShape 42">
              <a:extLst>
                <a:ext uri="{FF2B5EF4-FFF2-40B4-BE49-F238E27FC236}">
                  <a16:creationId xmlns:a16="http://schemas.microsoft.com/office/drawing/2014/main" id="{3D1F1D2E-4EE0-EA4E-8C0C-CC711DAE49F3}"/>
                </a:ext>
              </a:extLst>
            </p:cNvPr>
            <p:cNvSpPr>
              <a:spLocks noChangeArrowheads="1"/>
            </p:cNvSpPr>
            <p:nvPr/>
          </p:nvSpPr>
          <p:spPr bwMode="auto">
            <a:xfrm>
              <a:off x="5021" y="2152"/>
              <a:ext cx="416" cy="345"/>
            </a:xfrm>
            <a:prstGeom prst="roundRect">
              <a:avLst>
                <a:gd name="adj" fmla="val 273"/>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3200" b="1"/>
                <a:t>[3]</a:t>
              </a:r>
            </a:p>
          </p:txBody>
        </p:sp>
      </p:grpSp>
      <p:sp>
        <p:nvSpPr>
          <p:cNvPr id="16413" name="AutoShape 36">
            <a:extLst>
              <a:ext uri="{FF2B5EF4-FFF2-40B4-BE49-F238E27FC236}">
                <a16:creationId xmlns:a16="http://schemas.microsoft.com/office/drawing/2014/main" id="{926F09B2-0FF1-1B43-B91C-6D911DEAB7CA}"/>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580625685</a:t>
            </a:r>
            <a:endParaRPr lang="en-GB" altLang="en-US" sz="1600" b="1"/>
          </a:p>
        </p:txBody>
      </p:sp>
    </p:spTree>
  </p:cSld>
  <p:clrMapOvr>
    <a:masterClrMapping/>
  </p:clrMapOvr>
  <p:transition spd="slow">
    <p:strips dir="l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a:extLst>
              <a:ext uri="{FF2B5EF4-FFF2-40B4-BE49-F238E27FC236}">
                <a16:creationId xmlns:a16="http://schemas.microsoft.com/office/drawing/2014/main" id="{001F819B-B684-484A-9B41-ED9CD339340F}"/>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Inserting a New Record</a:t>
            </a:r>
          </a:p>
        </p:txBody>
      </p:sp>
      <p:sp>
        <p:nvSpPr>
          <p:cNvPr id="18434" name="Rectangle 2">
            <a:extLst>
              <a:ext uri="{FF2B5EF4-FFF2-40B4-BE49-F238E27FC236}">
                <a16:creationId xmlns:a16="http://schemas.microsoft.com/office/drawing/2014/main" id="{D03D8B98-28EF-EA43-B9F0-8C89A72FE03A}"/>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hash value is used for the location of the new record.</a:t>
            </a:r>
          </a:p>
        </p:txBody>
      </p:sp>
      <p:sp>
        <p:nvSpPr>
          <p:cNvPr id="18435" name="Freeform 3">
            <a:extLst>
              <a:ext uri="{FF2B5EF4-FFF2-40B4-BE49-F238E27FC236}">
                <a16:creationId xmlns:a16="http://schemas.microsoft.com/office/drawing/2014/main" id="{A50ABF22-60D2-6E48-A053-0D70A71962E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36" name="AutoShape 4">
            <a:extLst>
              <a:ext uri="{FF2B5EF4-FFF2-40B4-BE49-F238E27FC236}">
                <a16:creationId xmlns:a16="http://schemas.microsoft.com/office/drawing/2014/main" id="{0639BBE3-80A6-9A47-BD71-B27458BD1713}"/>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37" name="Line 5">
            <a:extLst>
              <a:ext uri="{FF2B5EF4-FFF2-40B4-BE49-F238E27FC236}">
                <a16:creationId xmlns:a16="http://schemas.microsoft.com/office/drawing/2014/main" id="{537C9FB9-DBD7-7543-897D-057C0A33E531}"/>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8" name="Line 6">
            <a:extLst>
              <a:ext uri="{FF2B5EF4-FFF2-40B4-BE49-F238E27FC236}">
                <a16:creationId xmlns:a16="http://schemas.microsoft.com/office/drawing/2014/main" id="{798249DE-3874-EB4F-A677-F333B75AA960}"/>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9" name="Line 7">
            <a:extLst>
              <a:ext uri="{FF2B5EF4-FFF2-40B4-BE49-F238E27FC236}">
                <a16:creationId xmlns:a16="http://schemas.microsoft.com/office/drawing/2014/main" id="{3848AC68-4E40-8C48-A99A-FDF4935941A2}"/>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0" name="Line 8">
            <a:extLst>
              <a:ext uri="{FF2B5EF4-FFF2-40B4-BE49-F238E27FC236}">
                <a16:creationId xmlns:a16="http://schemas.microsoft.com/office/drawing/2014/main" id="{9160C7DF-C828-C94A-89CF-354A8A32F8C6}"/>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1" name="Line 9">
            <a:extLst>
              <a:ext uri="{FF2B5EF4-FFF2-40B4-BE49-F238E27FC236}">
                <a16:creationId xmlns:a16="http://schemas.microsoft.com/office/drawing/2014/main" id="{588D5FD1-7D31-B747-A6F0-1C064FF848A3}"/>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2" name="Line 10">
            <a:extLst>
              <a:ext uri="{FF2B5EF4-FFF2-40B4-BE49-F238E27FC236}">
                <a16:creationId xmlns:a16="http://schemas.microsoft.com/office/drawing/2014/main" id="{32411B32-7105-8843-84F7-36D908F23120}"/>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43" name="AutoShape 11">
            <a:extLst>
              <a:ext uri="{FF2B5EF4-FFF2-40B4-BE49-F238E27FC236}">
                <a16:creationId xmlns:a16="http://schemas.microsoft.com/office/drawing/2014/main" id="{6BB3C6FC-9C91-8747-882A-A1B8098794E0}"/>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8444" name="AutoShape 12">
            <a:extLst>
              <a:ext uri="{FF2B5EF4-FFF2-40B4-BE49-F238E27FC236}">
                <a16:creationId xmlns:a16="http://schemas.microsoft.com/office/drawing/2014/main" id="{83851C42-23C5-CD41-BE9B-B65F27C49171}"/>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8445" name="AutoShape 13">
            <a:extLst>
              <a:ext uri="{FF2B5EF4-FFF2-40B4-BE49-F238E27FC236}">
                <a16:creationId xmlns:a16="http://schemas.microsoft.com/office/drawing/2014/main" id="{5924DF36-69A0-CD45-8B52-7D29922117FC}"/>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8446" name="AutoShape 14">
            <a:extLst>
              <a:ext uri="{FF2B5EF4-FFF2-40B4-BE49-F238E27FC236}">
                <a16:creationId xmlns:a16="http://schemas.microsoft.com/office/drawing/2014/main" id="{F30A2DC9-BF8A-E749-861B-B8C11D35BB91}"/>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8447" name="AutoShape 15">
            <a:extLst>
              <a:ext uri="{FF2B5EF4-FFF2-40B4-BE49-F238E27FC236}">
                <a16:creationId xmlns:a16="http://schemas.microsoft.com/office/drawing/2014/main" id="{CDAA9500-E9D0-9C44-BD2A-C86C5FEC1C55}"/>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8448" name="AutoShape 16">
            <a:extLst>
              <a:ext uri="{FF2B5EF4-FFF2-40B4-BE49-F238E27FC236}">
                <a16:creationId xmlns:a16="http://schemas.microsoft.com/office/drawing/2014/main" id="{66165FA2-68B3-2140-B3DF-235861B28A5E}"/>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8449" name="AutoShape 17">
            <a:extLst>
              <a:ext uri="{FF2B5EF4-FFF2-40B4-BE49-F238E27FC236}">
                <a16:creationId xmlns:a16="http://schemas.microsoft.com/office/drawing/2014/main" id="{302B7F24-BFA2-C447-9101-091BAE730911}"/>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8450" name="AutoShape 18">
            <a:extLst>
              <a:ext uri="{FF2B5EF4-FFF2-40B4-BE49-F238E27FC236}">
                <a16:creationId xmlns:a16="http://schemas.microsoft.com/office/drawing/2014/main" id="{CE88D365-6CF9-CF4C-B38E-70CB17BA624E}"/>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8451" name="Group 19">
            <a:extLst>
              <a:ext uri="{FF2B5EF4-FFF2-40B4-BE49-F238E27FC236}">
                <a16:creationId xmlns:a16="http://schemas.microsoft.com/office/drawing/2014/main" id="{AC73CE5B-0CC4-D84A-844B-CCF6A82659A5}"/>
              </a:ext>
            </a:extLst>
          </p:cNvPr>
          <p:cNvGrpSpPr>
            <a:grpSpLocks/>
          </p:cNvGrpSpPr>
          <p:nvPr/>
        </p:nvGrpSpPr>
        <p:grpSpPr bwMode="auto">
          <a:xfrm>
            <a:off x="4598988" y="5475288"/>
            <a:ext cx="628650" cy="519112"/>
            <a:chOff x="2897" y="3449"/>
            <a:chExt cx="396" cy="327"/>
          </a:xfrm>
        </p:grpSpPr>
        <p:sp>
          <p:nvSpPr>
            <p:cNvPr id="18467" name="AutoShape 20">
              <a:extLst>
                <a:ext uri="{FF2B5EF4-FFF2-40B4-BE49-F238E27FC236}">
                  <a16:creationId xmlns:a16="http://schemas.microsoft.com/office/drawing/2014/main" id="{D7BE685F-BCA8-5440-B74B-5697F63F9D18}"/>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18468" name="Picture 21">
              <a:extLst>
                <a:ext uri="{FF2B5EF4-FFF2-40B4-BE49-F238E27FC236}">
                  <a16:creationId xmlns:a16="http://schemas.microsoft.com/office/drawing/2014/main" id="{B3A23A81-7C49-6A4F-802A-561437226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2" name="Group 22">
            <a:extLst>
              <a:ext uri="{FF2B5EF4-FFF2-40B4-BE49-F238E27FC236}">
                <a16:creationId xmlns:a16="http://schemas.microsoft.com/office/drawing/2014/main" id="{3E880524-2931-BB44-BFC5-C038F855688B}"/>
              </a:ext>
            </a:extLst>
          </p:cNvPr>
          <p:cNvGrpSpPr>
            <a:grpSpLocks/>
          </p:cNvGrpSpPr>
          <p:nvPr/>
        </p:nvGrpSpPr>
        <p:grpSpPr bwMode="auto">
          <a:xfrm>
            <a:off x="2822575" y="5449888"/>
            <a:ext cx="628650" cy="569912"/>
            <a:chOff x="1778" y="3433"/>
            <a:chExt cx="396" cy="359"/>
          </a:xfrm>
        </p:grpSpPr>
        <p:sp>
          <p:nvSpPr>
            <p:cNvPr id="18465" name="AutoShape 23">
              <a:extLst>
                <a:ext uri="{FF2B5EF4-FFF2-40B4-BE49-F238E27FC236}">
                  <a16:creationId xmlns:a16="http://schemas.microsoft.com/office/drawing/2014/main" id="{74D74D9A-29E3-7345-8E05-F48515EB3AD3}"/>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18466" name="Picture 24">
              <a:extLst>
                <a:ext uri="{FF2B5EF4-FFF2-40B4-BE49-F238E27FC236}">
                  <a16:creationId xmlns:a16="http://schemas.microsoft.com/office/drawing/2014/main" id="{CB1CC2BD-61DF-3C47-B31C-4E0C711407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3" name="Group 25">
            <a:extLst>
              <a:ext uri="{FF2B5EF4-FFF2-40B4-BE49-F238E27FC236}">
                <a16:creationId xmlns:a16="http://schemas.microsoft.com/office/drawing/2014/main" id="{20EEBFCF-CE69-7B46-B02E-4861A2AFCC12}"/>
              </a:ext>
            </a:extLst>
          </p:cNvPr>
          <p:cNvGrpSpPr>
            <a:grpSpLocks/>
          </p:cNvGrpSpPr>
          <p:nvPr/>
        </p:nvGrpSpPr>
        <p:grpSpPr bwMode="auto">
          <a:xfrm>
            <a:off x="1906588" y="5445125"/>
            <a:ext cx="579437" cy="577850"/>
            <a:chOff x="1201" y="3430"/>
            <a:chExt cx="365" cy="364"/>
          </a:xfrm>
        </p:grpSpPr>
        <p:sp>
          <p:nvSpPr>
            <p:cNvPr id="18463" name="AutoShape 26">
              <a:extLst>
                <a:ext uri="{FF2B5EF4-FFF2-40B4-BE49-F238E27FC236}">
                  <a16:creationId xmlns:a16="http://schemas.microsoft.com/office/drawing/2014/main" id="{967FAA8C-0BDB-C74C-9C4A-9C996350BCF5}"/>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18464" name="Picture 27">
              <a:extLst>
                <a:ext uri="{FF2B5EF4-FFF2-40B4-BE49-F238E27FC236}">
                  <a16:creationId xmlns:a16="http://schemas.microsoft.com/office/drawing/2014/main" id="{B3EDB530-2AF6-6D4D-A39A-37DCA0A4D1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4" name="Group 28">
            <a:extLst>
              <a:ext uri="{FF2B5EF4-FFF2-40B4-BE49-F238E27FC236}">
                <a16:creationId xmlns:a16="http://schemas.microsoft.com/office/drawing/2014/main" id="{97A3E54E-BC99-A14F-89C1-733A76D89AFA}"/>
              </a:ext>
            </a:extLst>
          </p:cNvPr>
          <p:cNvGrpSpPr>
            <a:grpSpLocks/>
          </p:cNvGrpSpPr>
          <p:nvPr/>
        </p:nvGrpSpPr>
        <p:grpSpPr bwMode="auto">
          <a:xfrm>
            <a:off x="7764463" y="5480050"/>
            <a:ext cx="727075" cy="508000"/>
            <a:chOff x="4891" y="3452"/>
            <a:chExt cx="458" cy="320"/>
          </a:xfrm>
        </p:grpSpPr>
        <p:sp>
          <p:nvSpPr>
            <p:cNvPr id="18461" name="AutoShape 29">
              <a:extLst>
                <a:ext uri="{FF2B5EF4-FFF2-40B4-BE49-F238E27FC236}">
                  <a16:creationId xmlns:a16="http://schemas.microsoft.com/office/drawing/2014/main" id="{3BE6FE6C-EE19-6F46-80F5-150F2D6DA995}"/>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18462" name="Picture 30">
              <a:extLst>
                <a:ext uri="{FF2B5EF4-FFF2-40B4-BE49-F238E27FC236}">
                  <a16:creationId xmlns:a16="http://schemas.microsoft.com/office/drawing/2014/main" id="{EB27D387-18A8-DE4F-898F-C73B577B1CE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55" name="Group 31">
            <a:extLst>
              <a:ext uri="{FF2B5EF4-FFF2-40B4-BE49-F238E27FC236}">
                <a16:creationId xmlns:a16="http://schemas.microsoft.com/office/drawing/2014/main" id="{9F72CE20-F51D-C04B-9761-A5041CD31F77}"/>
              </a:ext>
            </a:extLst>
          </p:cNvPr>
          <p:cNvGrpSpPr>
            <a:grpSpLocks/>
          </p:cNvGrpSpPr>
          <p:nvPr/>
        </p:nvGrpSpPr>
        <p:grpSpPr bwMode="auto">
          <a:xfrm>
            <a:off x="6596063" y="4014788"/>
            <a:ext cx="1309687" cy="2830512"/>
            <a:chOff x="4155" y="2529"/>
            <a:chExt cx="825" cy="1783"/>
          </a:xfrm>
        </p:grpSpPr>
        <p:sp>
          <p:nvSpPr>
            <p:cNvPr id="18459" name="Freeform 32">
              <a:extLst>
                <a:ext uri="{FF2B5EF4-FFF2-40B4-BE49-F238E27FC236}">
                  <a16:creationId xmlns:a16="http://schemas.microsoft.com/office/drawing/2014/main" id="{33DA0D4E-E789-A74C-A005-C12B2E25B661}"/>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8460" name="AutoShape 33">
              <a:extLst>
                <a:ext uri="{FF2B5EF4-FFF2-40B4-BE49-F238E27FC236}">
                  <a16:creationId xmlns:a16="http://schemas.microsoft.com/office/drawing/2014/main" id="{97B59AA2-9F76-0F46-8B1F-B918806CEE7B}"/>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18456" name="Group 34">
            <a:extLst>
              <a:ext uri="{FF2B5EF4-FFF2-40B4-BE49-F238E27FC236}">
                <a16:creationId xmlns:a16="http://schemas.microsoft.com/office/drawing/2014/main" id="{D5454D83-AF63-2D48-B85D-FDD8413F41D8}"/>
              </a:ext>
            </a:extLst>
          </p:cNvPr>
          <p:cNvGrpSpPr>
            <a:grpSpLocks/>
          </p:cNvGrpSpPr>
          <p:nvPr/>
        </p:nvGrpSpPr>
        <p:grpSpPr bwMode="auto">
          <a:xfrm>
            <a:off x="3713163" y="5465763"/>
            <a:ext cx="579437" cy="558800"/>
            <a:chOff x="2339" y="3443"/>
            <a:chExt cx="365" cy="352"/>
          </a:xfrm>
        </p:grpSpPr>
        <p:pic>
          <p:nvPicPr>
            <p:cNvPr id="18457" name="Picture 35">
              <a:extLst>
                <a:ext uri="{FF2B5EF4-FFF2-40B4-BE49-F238E27FC236}">
                  <a16:creationId xmlns:a16="http://schemas.microsoft.com/office/drawing/2014/main" id="{0EE9843E-CE1D-8B4E-AB51-300F12391A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8" name="AutoShape 36">
              <a:extLst>
                <a:ext uri="{FF2B5EF4-FFF2-40B4-BE49-F238E27FC236}">
                  <a16:creationId xmlns:a16="http://schemas.microsoft.com/office/drawing/2014/main" id="{E8ECFEAB-8D19-4D41-A219-58C170E0A836}"/>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spTree>
  </p:cSld>
  <p:clrMapOvr>
    <a:masterClrMapping/>
  </p:clrMapOvr>
  <p:transition>
    <p:strips dir="l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a:extLst>
              <a:ext uri="{FF2B5EF4-FFF2-40B4-BE49-F238E27FC236}">
                <a16:creationId xmlns:a16="http://schemas.microsoft.com/office/drawing/2014/main" id="{9FC53165-C05B-9646-94B7-38427328F076}"/>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Collisions</a:t>
            </a:r>
          </a:p>
        </p:txBody>
      </p:sp>
      <p:sp>
        <p:nvSpPr>
          <p:cNvPr id="20482" name="Rectangle 2">
            <a:extLst>
              <a:ext uri="{FF2B5EF4-FFF2-40B4-BE49-F238E27FC236}">
                <a16:creationId xmlns:a16="http://schemas.microsoft.com/office/drawing/2014/main" id="{FAC84381-F149-9D42-B874-5B9DA23D334C}"/>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Here is another new record to insert, with a hash value of 2.</a:t>
            </a:r>
          </a:p>
        </p:txBody>
      </p:sp>
      <p:sp>
        <p:nvSpPr>
          <p:cNvPr id="20483" name="Freeform 3">
            <a:extLst>
              <a:ext uri="{FF2B5EF4-FFF2-40B4-BE49-F238E27FC236}">
                <a16:creationId xmlns:a16="http://schemas.microsoft.com/office/drawing/2014/main" id="{46A0880C-B523-FC4F-9683-BB4CB88EE6B5}"/>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484" name="AutoShape 4">
            <a:extLst>
              <a:ext uri="{FF2B5EF4-FFF2-40B4-BE49-F238E27FC236}">
                <a16:creationId xmlns:a16="http://schemas.microsoft.com/office/drawing/2014/main" id="{014B0F07-531E-4543-8C0E-A6250DBDC031}"/>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485" name="Line 5">
            <a:extLst>
              <a:ext uri="{FF2B5EF4-FFF2-40B4-BE49-F238E27FC236}">
                <a16:creationId xmlns:a16="http://schemas.microsoft.com/office/drawing/2014/main" id="{E3A0B606-778D-8D49-A8F6-E7761B58D285}"/>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6" name="Line 6">
            <a:extLst>
              <a:ext uri="{FF2B5EF4-FFF2-40B4-BE49-F238E27FC236}">
                <a16:creationId xmlns:a16="http://schemas.microsoft.com/office/drawing/2014/main" id="{8EF9A259-7F30-AE45-9308-2782AE18FCB8}"/>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7" name="Line 7">
            <a:extLst>
              <a:ext uri="{FF2B5EF4-FFF2-40B4-BE49-F238E27FC236}">
                <a16:creationId xmlns:a16="http://schemas.microsoft.com/office/drawing/2014/main" id="{95B75CDC-8672-864C-AC28-AA880F912172}"/>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8" name="Line 8">
            <a:extLst>
              <a:ext uri="{FF2B5EF4-FFF2-40B4-BE49-F238E27FC236}">
                <a16:creationId xmlns:a16="http://schemas.microsoft.com/office/drawing/2014/main" id="{4045EC47-4254-744A-975A-11C434A5FEF1}"/>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9" name="Line 9">
            <a:extLst>
              <a:ext uri="{FF2B5EF4-FFF2-40B4-BE49-F238E27FC236}">
                <a16:creationId xmlns:a16="http://schemas.microsoft.com/office/drawing/2014/main" id="{724ACFCE-BFA0-834C-8471-E94AA5898B3C}"/>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0" name="Line 10">
            <a:extLst>
              <a:ext uri="{FF2B5EF4-FFF2-40B4-BE49-F238E27FC236}">
                <a16:creationId xmlns:a16="http://schemas.microsoft.com/office/drawing/2014/main" id="{6D7E0108-1E31-4849-A3E4-A2300D77180E}"/>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91" name="AutoShape 11">
            <a:extLst>
              <a:ext uri="{FF2B5EF4-FFF2-40B4-BE49-F238E27FC236}">
                <a16:creationId xmlns:a16="http://schemas.microsoft.com/office/drawing/2014/main" id="{8490AE29-8418-D248-A792-9B06D64CA02B}"/>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0492" name="AutoShape 12">
            <a:extLst>
              <a:ext uri="{FF2B5EF4-FFF2-40B4-BE49-F238E27FC236}">
                <a16:creationId xmlns:a16="http://schemas.microsoft.com/office/drawing/2014/main" id="{8FE65529-8D56-D941-A3F8-F321561948B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0493" name="AutoShape 13">
            <a:extLst>
              <a:ext uri="{FF2B5EF4-FFF2-40B4-BE49-F238E27FC236}">
                <a16:creationId xmlns:a16="http://schemas.microsoft.com/office/drawing/2014/main" id="{20210819-3B4D-F24D-8975-43CD9BD768B6}"/>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0494" name="AutoShape 14">
            <a:extLst>
              <a:ext uri="{FF2B5EF4-FFF2-40B4-BE49-F238E27FC236}">
                <a16:creationId xmlns:a16="http://schemas.microsoft.com/office/drawing/2014/main" id="{28219241-C23C-DC47-95FF-A6161635A0F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0495" name="AutoShape 15">
            <a:extLst>
              <a:ext uri="{FF2B5EF4-FFF2-40B4-BE49-F238E27FC236}">
                <a16:creationId xmlns:a16="http://schemas.microsoft.com/office/drawing/2014/main" id="{AE735C48-DBE9-624D-A087-9164A4D9D970}"/>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0496" name="AutoShape 16">
            <a:extLst>
              <a:ext uri="{FF2B5EF4-FFF2-40B4-BE49-F238E27FC236}">
                <a16:creationId xmlns:a16="http://schemas.microsoft.com/office/drawing/2014/main" id="{DB0138D3-FE8D-8D40-918D-7BC37033DBCE}"/>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0497" name="AutoShape 17">
            <a:extLst>
              <a:ext uri="{FF2B5EF4-FFF2-40B4-BE49-F238E27FC236}">
                <a16:creationId xmlns:a16="http://schemas.microsoft.com/office/drawing/2014/main" id="{17A31A27-3CE9-5F4A-8ED6-740411A788C3}"/>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498" name="AutoShape 18">
            <a:extLst>
              <a:ext uri="{FF2B5EF4-FFF2-40B4-BE49-F238E27FC236}">
                <a16:creationId xmlns:a16="http://schemas.microsoft.com/office/drawing/2014/main" id="{8AFFBED1-63FE-404F-A688-CAC2DD07C4D2}"/>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0499" name="Group 19">
            <a:extLst>
              <a:ext uri="{FF2B5EF4-FFF2-40B4-BE49-F238E27FC236}">
                <a16:creationId xmlns:a16="http://schemas.microsoft.com/office/drawing/2014/main" id="{E7A4ED79-68CD-874E-93CA-D593AC34CD16}"/>
              </a:ext>
            </a:extLst>
          </p:cNvPr>
          <p:cNvGrpSpPr>
            <a:grpSpLocks/>
          </p:cNvGrpSpPr>
          <p:nvPr/>
        </p:nvGrpSpPr>
        <p:grpSpPr bwMode="auto">
          <a:xfrm>
            <a:off x="4598988" y="5475288"/>
            <a:ext cx="628650" cy="519112"/>
            <a:chOff x="2897" y="3449"/>
            <a:chExt cx="396" cy="327"/>
          </a:xfrm>
        </p:grpSpPr>
        <p:sp>
          <p:nvSpPr>
            <p:cNvPr id="20522" name="AutoShape 20">
              <a:extLst>
                <a:ext uri="{FF2B5EF4-FFF2-40B4-BE49-F238E27FC236}">
                  <a16:creationId xmlns:a16="http://schemas.microsoft.com/office/drawing/2014/main" id="{AB7BEA0D-29A1-3548-B1A3-5F06FCB72367}"/>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20523" name="Picture 21">
              <a:extLst>
                <a:ext uri="{FF2B5EF4-FFF2-40B4-BE49-F238E27FC236}">
                  <a16:creationId xmlns:a16="http://schemas.microsoft.com/office/drawing/2014/main" id="{CD1CCE39-AE79-D240-9151-0DCD26794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0" name="Group 22">
            <a:extLst>
              <a:ext uri="{FF2B5EF4-FFF2-40B4-BE49-F238E27FC236}">
                <a16:creationId xmlns:a16="http://schemas.microsoft.com/office/drawing/2014/main" id="{35C8DAE6-4DED-FE4A-9104-BD7DD6DB267D}"/>
              </a:ext>
            </a:extLst>
          </p:cNvPr>
          <p:cNvGrpSpPr>
            <a:grpSpLocks/>
          </p:cNvGrpSpPr>
          <p:nvPr/>
        </p:nvGrpSpPr>
        <p:grpSpPr bwMode="auto">
          <a:xfrm>
            <a:off x="2822575" y="5449888"/>
            <a:ext cx="628650" cy="569912"/>
            <a:chOff x="1778" y="3433"/>
            <a:chExt cx="396" cy="359"/>
          </a:xfrm>
        </p:grpSpPr>
        <p:sp>
          <p:nvSpPr>
            <p:cNvPr id="20520" name="AutoShape 23">
              <a:extLst>
                <a:ext uri="{FF2B5EF4-FFF2-40B4-BE49-F238E27FC236}">
                  <a16:creationId xmlns:a16="http://schemas.microsoft.com/office/drawing/2014/main" id="{A699EB65-7C01-0946-B030-3111932726B2}"/>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20521" name="Picture 24">
              <a:extLst>
                <a:ext uri="{FF2B5EF4-FFF2-40B4-BE49-F238E27FC236}">
                  <a16:creationId xmlns:a16="http://schemas.microsoft.com/office/drawing/2014/main" id="{4CDA08E7-6524-A44D-A21E-616BE211E2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1" name="Group 25">
            <a:extLst>
              <a:ext uri="{FF2B5EF4-FFF2-40B4-BE49-F238E27FC236}">
                <a16:creationId xmlns:a16="http://schemas.microsoft.com/office/drawing/2014/main" id="{F1BA6DCE-F589-6746-9BC3-ACE325348E26}"/>
              </a:ext>
            </a:extLst>
          </p:cNvPr>
          <p:cNvGrpSpPr>
            <a:grpSpLocks/>
          </p:cNvGrpSpPr>
          <p:nvPr/>
        </p:nvGrpSpPr>
        <p:grpSpPr bwMode="auto">
          <a:xfrm>
            <a:off x="1906588" y="5445125"/>
            <a:ext cx="579437" cy="577850"/>
            <a:chOff x="1201" y="3430"/>
            <a:chExt cx="365" cy="364"/>
          </a:xfrm>
        </p:grpSpPr>
        <p:sp>
          <p:nvSpPr>
            <p:cNvPr id="20518" name="AutoShape 26">
              <a:extLst>
                <a:ext uri="{FF2B5EF4-FFF2-40B4-BE49-F238E27FC236}">
                  <a16:creationId xmlns:a16="http://schemas.microsoft.com/office/drawing/2014/main" id="{99DDD3DF-35C2-E44C-99AB-43A05441D242}"/>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20519" name="Picture 27">
              <a:extLst>
                <a:ext uri="{FF2B5EF4-FFF2-40B4-BE49-F238E27FC236}">
                  <a16:creationId xmlns:a16="http://schemas.microsoft.com/office/drawing/2014/main" id="{01506490-092F-9B42-8AF5-3F2BD91342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2" name="Group 28">
            <a:extLst>
              <a:ext uri="{FF2B5EF4-FFF2-40B4-BE49-F238E27FC236}">
                <a16:creationId xmlns:a16="http://schemas.microsoft.com/office/drawing/2014/main" id="{C4DA513B-AA3F-2E4D-B325-FCA2A07056DA}"/>
              </a:ext>
            </a:extLst>
          </p:cNvPr>
          <p:cNvGrpSpPr>
            <a:grpSpLocks/>
          </p:cNvGrpSpPr>
          <p:nvPr/>
        </p:nvGrpSpPr>
        <p:grpSpPr bwMode="auto">
          <a:xfrm>
            <a:off x="7764463" y="5480050"/>
            <a:ext cx="727075" cy="508000"/>
            <a:chOff x="4891" y="3452"/>
            <a:chExt cx="458" cy="320"/>
          </a:xfrm>
        </p:grpSpPr>
        <p:sp>
          <p:nvSpPr>
            <p:cNvPr id="20516" name="AutoShape 29">
              <a:extLst>
                <a:ext uri="{FF2B5EF4-FFF2-40B4-BE49-F238E27FC236}">
                  <a16:creationId xmlns:a16="http://schemas.microsoft.com/office/drawing/2014/main" id="{06E22E11-09A5-EB44-B290-6B006D1CB0E0}"/>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20517" name="Picture 30">
              <a:extLst>
                <a:ext uri="{FF2B5EF4-FFF2-40B4-BE49-F238E27FC236}">
                  <a16:creationId xmlns:a16="http://schemas.microsoft.com/office/drawing/2014/main" id="{BEE7DFBD-3283-9D40-A1AD-1D93FDE2487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0503" name="Group 31">
            <a:extLst>
              <a:ext uri="{FF2B5EF4-FFF2-40B4-BE49-F238E27FC236}">
                <a16:creationId xmlns:a16="http://schemas.microsoft.com/office/drawing/2014/main" id="{AA7D2B58-E97D-E242-B4DB-E3737EABCA6C}"/>
              </a:ext>
            </a:extLst>
          </p:cNvPr>
          <p:cNvGrpSpPr>
            <a:grpSpLocks/>
          </p:cNvGrpSpPr>
          <p:nvPr/>
        </p:nvGrpSpPr>
        <p:grpSpPr bwMode="auto">
          <a:xfrm>
            <a:off x="6596063" y="4014788"/>
            <a:ext cx="1309687" cy="2830512"/>
            <a:chOff x="4155" y="2529"/>
            <a:chExt cx="825" cy="1783"/>
          </a:xfrm>
        </p:grpSpPr>
        <p:sp>
          <p:nvSpPr>
            <p:cNvPr id="20514" name="Freeform 32">
              <a:extLst>
                <a:ext uri="{FF2B5EF4-FFF2-40B4-BE49-F238E27FC236}">
                  <a16:creationId xmlns:a16="http://schemas.microsoft.com/office/drawing/2014/main" id="{B4DC0E6D-2B1E-B040-AF44-D0EBEB856E8E}"/>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515" name="AutoShape 33">
              <a:extLst>
                <a:ext uri="{FF2B5EF4-FFF2-40B4-BE49-F238E27FC236}">
                  <a16:creationId xmlns:a16="http://schemas.microsoft.com/office/drawing/2014/main" id="{6D716CAC-5616-DE4C-B27D-36A004A421D2}"/>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0504" name="Group 34">
            <a:extLst>
              <a:ext uri="{FF2B5EF4-FFF2-40B4-BE49-F238E27FC236}">
                <a16:creationId xmlns:a16="http://schemas.microsoft.com/office/drawing/2014/main" id="{70900EA2-4744-7F48-BDF3-ABCE21EA4B8F}"/>
              </a:ext>
            </a:extLst>
          </p:cNvPr>
          <p:cNvGrpSpPr>
            <a:grpSpLocks/>
          </p:cNvGrpSpPr>
          <p:nvPr/>
        </p:nvGrpSpPr>
        <p:grpSpPr bwMode="auto">
          <a:xfrm>
            <a:off x="3713163" y="5465763"/>
            <a:ext cx="579437" cy="558800"/>
            <a:chOff x="2339" y="3443"/>
            <a:chExt cx="365" cy="352"/>
          </a:xfrm>
        </p:grpSpPr>
        <p:pic>
          <p:nvPicPr>
            <p:cNvPr id="20512" name="Picture 35">
              <a:extLst>
                <a:ext uri="{FF2B5EF4-FFF2-40B4-BE49-F238E27FC236}">
                  <a16:creationId xmlns:a16="http://schemas.microsoft.com/office/drawing/2014/main" id="{7472D51B-0E3D-D642-B661-94A7AD7111E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3" name="AutoShape 36">
              <a:extLst>
                <a:ext uri="{FF2B5EF4-FFF2-40B4-BE49-F238E27FC236}">
                  <a16:creationId xmlns:a16="http://schemas.microsoft.com/office/drawing/2014/main" id="{9C3AD141-0D4E-3542-BDFF-9E76B9D1AB25}"/>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sp>
        <p:nvSpPr>
          <p:cNvPr id="20505" name="AutoShape 37">
            <a:extLst>
              <a:ext uri="{FF2B5EF4-FFF2-40B4-BE49-F238E27FC236}">
                <a16:creationId xmlns:a16="http://schemas.microsoft.com/office/drawing/2014/main" id="{F2BD26B0-C8F6-9F4E-9474-34CD06EDE7E8}"/>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20506" name="Picture 38">
            <a:extLst>
              <a:ext uri="{FF2B5EF4-FFF2-40B4-BE49-F238E27FC236}">
                <a16:creationId xmlns:a16="http://schemas.microsoft.com/office/drawing/2014/main" id="{10038463-BF32-B347-93DC-5AB04A8F4A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7" name="Line 41">
            <a:extLst>
              <a:ext uri="{FF2B5EF4-FFF2-40B4-BE49-F238E27FC236}">
                <a16:creationId xmlns:a16="http://schemas.microsoft.com/office/drawing/2014/main" id="{FD0E9F58-5E2F-554F-B487-9A0AC6AB7DAD}"/>
              </a:ext>
            </a:extLst>
          </p:cNvPr>
          <p:cNvSpPr>
            <a:spLocks noChangeShapeType="1"/>
          </p:cNvSpPr>
          <p:nvPr/>
        </p:nvSpPr>
        <p:spPr bwMode="auto">
          <a:xfrm flipH="1">
            <a:off x="3300413" y="2376488"/>
            <a:ext cx="2724150" cy="2432050"/>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0508" name="Group 42">
            <a:extLst>
              <a:ext uri="{FF2B5EF4-FFF2-40B4-BE49-F238E27FC236}">
                <a16:creationId xmlns:a16="http://schemas.microsoft.com/office/drawing/2014/main" id="{E76DF975-C8F5-F047-8D1C-B5B71CA42EC3}"/>
              </a:ext>
            </a:extLst>
          </p:cNvPr>
          <p:cNvGrpSpPr>
            <a:grpSpLocks/>
          </p:cNvGrpSpPr>
          <p:nvPr/>
        </p:nvGrpSpPr>
        <p:grpSpPr bwMode="auto">
          <a:xfrm>
            <a:off x="7323138" y="3090863"/>
            <a:ext cx="1800225" cy="1290637"/>
            <a:chOff x="4613" y="1947"/>
            <a:chExt cx="1134" cy="813"/>
          </a:xfrm>
        </p:grpSpPr>
        <p:sp>
          <p:nvSpPr>
            <p:cNvPr id="20510" name="Freeform 43">
              <a:extLst>
                <a:ext uri="{FF2B5EF4-FFF2-40B4-BE49-F238E27FC236}">
                  <a16:creationId xmlns:a16="http://schemas.microsoft.com/office/drawing/2014/main" id="{B891CF30-A4B0-CB45-8E2C-824392D54652}"/>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20511" name="AutoShape 44">
              <a:extLst>
                <a:ext uri="{FF2B5EF4-FFF2-40B4-BE49-F238E27FC236}">
                  <a16:creationId xmlns:a16="http://schemas.microsoft.com/office/drawing/2014/main" id="{0847C844-8EF3-E246-B5DB-8826C9585DE1}"/>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sp>
        <p:nvSpPr>
          <p:cNvPr id="20509" name="AutoShape 40">
            <a:extLst>
              <a:ext uri="{FF2B5EF4-FFF2-40B4-BE49-F238E27FC236}">
                <a16:creationId xmlns:a16="http://schemas.microsoft.com/office/drawing/2014/main" id="{099C5C16-B702-9346-936E-4415BE02BC3F}"/>
              </a:ext>
            </a:extLst>
          </p:cNvPr>
          <p:cNvSpPr>
            <a:spLocks noChangeArrowheads="1"/>
          </p:cNvSpPr>
          <p:nvPr/>
        </p:nvSpPr>
        <p:spPr bwMode="auto">
          <a:xfrm>
            <a:off x="5984875" y="1111250"/>
            <a:ext cx="2733675" cy="431800"/>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701466868</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5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5" grpId="0" animBg="1"/>
      <p:bldP spid="2050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a:extLst>
              <a:ext uri="{FF2B5EF4-FFF2-40B4-BE49-F238E27FC236}">
                <a16:creationId xmlns:a16="http://schemas.microsoft.com/office/drawing/2014/main" id="{0ABB2BD5-7127-E748-AC89-04C849F4E865}"/>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Collisions</a:t>
            </a:r>
          </a:p>
        </p:txBody>
      </p:sp>
      <p:sp>
        <p:nvSpPr>
          <p:cNvPr id="22530" name="Rectangle 2">
            <a:extLst>
              <a:ext uri="{FF2B5EF4-FFF2-40B4-BE49-F238E27FC236}">
                <a16:creationId xmlns:a16="http://schemas.microsoft.com/office/drawing/2014/main" id="{9A17653A-4E00-034D-892C-5EAD4B6E257F}"/>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This is called a </a:t>
            </a:r>
            <a:r>
              <a:rPr lang="en-GB" altLang="en-US" b="1" u="sng" dirty="0">
                <a:solidFill>
                  <a:srgbClr val="FF8000"/>
                </a:solidFill>
              </a:rPr>
              <a:t>collision</a:t>
            </a:r>
            <a:r>
              <a:rPr lang="en-GB" altLang="en-US" dirty="0"/>
              <a:t>, because there is already another valid record at [2].</a:t>
            </a:r>
          </a:p>
        </p:txBody>
      </p:sp>
      <p:sp>
        <p:nvSpPr>
          <p:cNvPr id="22531" name="Freeform 3">
            <a:extLst>
              <a:ext uri="{FF2B5EF4-FFF2-40B4-BE49-F238E27FC236}">
                <a16:creationId xmlns:a16="http://schemas.microsoft.com/office/drawing/2014/main" id="{1F7B10F9-671D-1549-B90E-74D7D076A05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32" name="AutoShape 4">
            <a:extLst>
              <a:ext uri="{FF2B5EF4-FFF2-40B4-BE49-F238E27FC236}">
                <a16:creationId xmlns:a16="http://schemas.microsoft.com/office/drawing/2014/main" id="{1D14900E-7636-184D-97A9-8AD151F6D292}"/>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33" name="Line 5">
            <a:extLst>
              <a:ext uri="{FF2B5EF4-FFF2-40B4-BE49-F238E27FC236}">
                <a16:creationId xmlns:a16="http://schemas.microsoft.com/office/drawing/2014/main" id="{85542A0D-C990-6B4F-9BD6-6428DBBB6059}"/>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4" name="Line 6">
            <a:extLst>
              <a:ext uri="{FF2B5EF4-FFF2-40B4-BE49-F238E27FC236}">
                <a16:creationId xmlns:a16="http://schemas.microsoft.com/office/drawing/2014/main" id="{EEC9F7C3-FB69-2642-B1BE-1A8EE90FD184}"/>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5" name="Line 7">
            <a:extLst>
              <a:ext uri="{FF2B5EF4-FFF2-40B4-BE49-F238E27FC236}">
                <a16:creationId xmlns:a16="http://schemas.microsoft.com/office/drawing/2014/main" id="{19222457-C0B8-9040-A95F-55B2FC563132}"/>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6" name="Line 8">
            <a:extLst>
              <a:ext uri="{FF2B5EF4-FFF2-40B4-BE49-F238E27FC236}">
                <a16:creationId xmlns:a16="http://schemas.microsoft.com/office/drawing/2014/main" id="{28FCDD95-3A9C-2D41-84D9-61C1586387A8}"/>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7" name="Line 9">
            <a:extLst>
              <a:ext uri="{FF2B5EF4-FFF2-40B4-BE49-F238E27FC236}">
                <a16:creationId xmlns:a16="http://schemas.microsoft.com/office/drawing/2014/main" id="{1B1ADE54-09AD-C644-92CD-D9267D8D0B46}"/>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8" name="Line 10">
            <a:extLst>
              <a:ext uri="{FF2B5EF4-FFF2-40B4-BE49-F238E27FC236}">
                <a16:creationId xmlns:a16="http://schemas.microsoft.com/office/drawing/2014/main" id="{B749FD53-23B1-C84D-89D4-F8E887BEB210}"/>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9" name="AutoShape 11">
            <a:extLst>
              <a:ext uri="{FF2B5EF4-FFF2-40B4-BE49-F238E27FC236}">
                <a16:creationId xmlns:a16="http://schemas.microsoft.com/office/drawing/2014/main" id="{2F2FAD45-031F-FA4B-B79E-1316DBBC3A46}"/>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2540" name="AutoShape 12">
            <a:extLst>
              <a:ext uri="{FF2B5EF4-FFF2-40B4-BE49-F238E27FC236}">
                <a16:creationId xmlns:a16="http://schemas.microsoft.com/office/drawing/2014/main" id="{CA53DC68-6615-3E48-9686-4D6065690A4F}"/>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2541" name="AutoShape 13">
            <a:extLst>
              <a:ext uri="{FF2B5EF4-FFF2-40B4-BE49-F238E27FC236}">
                <a16:creationId xmlns:a16="http://schemas.microsoft.com/office/drawing/2014/main" id="{6DBC2464-4AF0-5A43-92AB-16B4A71E64DD}"/>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2542" name="AutoShape 14">
            <a:extLst>
              <a:ext uri="{FF2B5EF4-FFF2-40B4-BE49-F238E27FC236}">
                <a16:creationId xmlns:a16="http://schemas.microsoft.com/office/drawing/2014/main" id="{E9235D45-6FCA-D34E-8993-EA4518577538}"/>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2543" name="AutoShape 15">
            <a:extLst>
              <a:ext uri="{FF2B5EF4-FFF2-40B4-BE49-F238E27FC236}">
                <a16:creationId xmlns:a16="http://schemas.microsoft.com/office/drawing/2014/main" id="{CF023CDE-D554-6945-A73D-6777B13AE795}"/>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2544" name="AutoShape 16">
            <a:extLst>
              <a:ext uri="{FF2B5EF4-FFF2-40B4-BE49-F238E27FC236}">
                <a16:creationId xmlns:a16="http://schemas.microsoft.com/office/drawing/2014/main" id="{46B81B31-43CB-0D47-A05D-E1DEF3AEA7DF}"/>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2545" name="AutoShape 17">
            <a:extLst>
              <a:ext uri="{FF2B5EF4-FFF2-40B4-BE49-F238E27FC236}">
                <a16:creationId xmlns:a16="http://schemas.microsoft.com/office/drawing/2014/main" id="{461EE334-BBA1-3F41-861E-360A61265D17}"/>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2546" name="AutoShape 18">
            <a:extLst>
              <a:ext uri="{FF2B5EF4-FFF2-40B4-BE49-F238E27FC236}">
                <a16:creationId xmlns:a16="http://schemas.microsoft.com/office/drawing/2014/main" id="{04BC4333-3C27-9749-A348-FFB5CE0C6F9C}"/>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2547" name="Group 19">
            <a:extLst>
              <a:ext uri="{FF2B5EF4-FFF2-40B4-BE49-F238E27FC236}">
                <a16:creationId xmlns:a16="http://schemas.microsoft.com/office/drawing/2014/main" id="{0C9F04AF-8ED5-F24A-B15C-FC47F8E73F12}"/>
              </a:ext>
            </a:extLst>
          </p:cNvPr>
          <p:cNvGrpSpPr>
            <a:grpSpLocks/>
          </p:cNvGrpSpPr>
          <p:nvPr/>
        </p:nvGrpSpPr>
        <p:grpSpPr bwMode="auto">
          <a:xfrm>
            <a:off x="4598988" y="5475288"/>
            <a:ext cx="628650" cy="519112"/>
            <a:chOff x="2897" y="3449"/>
            <a:chExt cx="396" cy="327"/>
          </a:xfrm>
        </p:grpSpPr>
        <p:sp>
          <p:nvSpPr>
            <p:cNvPr id="22571" name="AutoShape 20">
              <a:extLst>
                <a:ext uri="{FF2B5EF4-FFF2-40B4-BE49-F238E27FC236}">
                  <a16:creationId xmlns:a16="http://schemas.microsoft.com/office/drawing/2014/main" id="{AF908415-3D05-9044-B724-477785A77151}"/>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22572" name="Picture 21">
              <a:extLst>
                <a:ext uri="{FF2B5EF4-FFF2-40B4-BE49-F238E27FC236}">
                  <a16:creationId xmlns:a16="http://schemas.microsoft.com/office/drawing/2014/main" id="{81958895-AAFB-3143-8983-8F88FF588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8" name="Group 22">
            <a:extLst>
              <a:ext uri="{FF2B5EF4-FFF2-40B4-BE49-F238E27FC236}">
                <a16:creationId xmlns:a16="http://schemas.microsoft.com/office/drawing/2014/main" id="{C261A02F-5BC6-8648-B118-03F5F813924B}"/>
              </a:ext>
            </a:extLst>
          </p:cNvPr>
          <p:cNvGrpSpPr>
            <a:grpSpLocks/>
          </p:cNvGrpSpPr>
          <p:nvPr/>
        </p:nvGrpSpPr>
        <p:grpSpPr bwMode="auto">
          <a:xfrm>
            <a:off x="2822575" y="5449888"/>
            <a:ext cx="628650" cy="569912"/>
            <a:chOff x="1778" y="3433"/>
            <a:chExt cx="396" cy="359"/>
          </a:xfrm>
        </p:grpSpPr>
        <p:sp>
          <p:nvSpPr>
            <p:cNvPr id="22569" name="AutoShape 23">
              <a:extLst>
                <a:ext uri="{FF2B5EF4-FFF2-40B4-BE49-F238E27FC236}">
                  <a16:creationId xmlns:a16="http://schemas.microsoft.com/office/drawing/2014/main" id="{8DDA2C0F-BB67-B942-B27A-C97C4AAA558C}"/>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22570" name="Picture 24">
              <a:extLst>
                <a:ext uri="{FF2B5EF4-FFF2-40B4-BE49-F238E27FC236}">
                  <a16:creationId xmlns:a16="http://schemas.microsoft.com/office/drawing/2014/main" id="{04C42D00-276F-CD42-ABC4-8A365DC232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49" name="Group 25">
            <a:extLst>
              <a:ext uri="{FF2B5EF4-FFF2-40B4-BE49-F238E27FC236}">
                <a16:creationId xmlns:a16="http://schemas.microsoft.com/office/drawing/2014/main" id="{4C9B4C30-6231-784C-BB6F-D6697FE81BE5}"/>
              </a:ext>
            </a:extLst>
          </p:cNvPr>
          <p:cNvGrpSpPr>
            <a:grpSpLocks/>
          </p:cNvGrpSpPr>
          <p:nvPr/>
        </p:nvGrpSpPr>
        <p:grpSpPr bwMode="auto">
          <a:xfrm>
            <a:off x="1906588" y="5445125"/>
            <a:ext cx="579437" cy="577850"/>
            <a:chOff x="1201" y="3430"/>
            <a:chExt cx="365" cy="364"/>
          </a:xfrm>
        </p:grpSpPr>
        <p:sp>
          <p:nvSpPr>
            <p:cNvPr id="22567" name="AutoShape 26">
              <a:extLst>
                <a:ext uri="{FF2B5EF4-FFF2-40B4-BE49-F238E27FC236}">
                  <a16:creationId xmlns:a16="http://schemas.microsoft.com/office/drawing/2014/main" id="{E66986A8-8D01-9C41-8848-A2593A833527}"/>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22568" name="Picture 27">
              <a:extLst>
                <a:ext uri="{FF2B5EF4-FFF2-40B4-BE49-F238E27FC236}">
                  <a16:creationId xmlns:a16="http://schemas.microsoft.com/office/drawing/2014/main" id="{FF82A862-F3AD-8F47-A42A-5ADF91E79C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50" name="Group 28">
            <a:extLst>
              <a:ext uri="{FF2B5EF4-FFF2-40B4-BE49-F238E27FC236}">
                <a16:creationId xmlns:a16="http://schemas.microsoft.com/office/drawing/2014/main" id="{CD9C5180-A0DB-A549-8716-C25DF8CEF154}"/>
              </a:ext>
            </a:extLst>
          </p:cNvPr>
          <p:cNvGrpSpPr>
            <a:grpSpLocks/>
          </p:cNvGrpSpPr>
          <p:nvPr/>
        </p:nvGrpSpPr>
        <p:grpSpPr bwMode="auto">
          <a:xfrm>
            <a:off x="7764463" y="5480050"/>
            <a:ext cx="727075" cy="508000"/>
            <a:chOff x="4891" y="3452"/>
            <a:chExt cx="458" cy="320"/>
          </a:xfrm>
        </p:grpSpPr>
        <p:sp>
          <p:nvSpPr>
            <p:cNvPr id="22565" name="AutoShape 29">
              <a:extLst>
                <a:ext uri="{FF2B5EF4-FFF2-40B4-BE49-F238E27FC236}">
                  <a16:creationId xmlns:a16="http://schemas.microsoft.com/office/drawing/2014/main" id="{4B60356A-B20F-3E4F-AAA1-07155381B62D}"/>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22566" name="Picture 30">
              <a:extLst>
                <a:ext uri="{FF2B5EF4-FFF2-40B4-BE49-F238E27FC236}">
                  <a16:creationId xmlns:a16="http://schemas.microsoft.com/office/drawing/2014/main" id="{8C8B3AD4-47AE-1545-A8B9-81AABE99B36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2551" name="Group 31">
            <a:extLst>
              <a:ext uri="{FF2B5EF4-FFF2-40B4-BE49-F238E27FC236}">
                <a16:creationId xmlns:a16="http://schemas.microsoft.com/office/drawing/2014/main" id="{E3837BF2-F722-5849-86E0-037C7B38C7B6}"/>
              </a:ext>
            </a:extLst>
          </p:cNvPr>
          <p:cNvGrpSpPr>
            <a:grpSpLocks/>
          </p:cNvGrpSpPr>
          <p:nvPr/>
        </p:nvGrpSpPr>
        <p:grpSpPr bwMode="auto">
          <a:xfrm>
            <a:off x="6596063" y="4014788"/>
            <a:ext cx="1309687" cy="2830512"/>
            <a:chOff x="4155" y="2529"/>
            <a:chExt cx="825" cy="1783"/>
          </a:xfrm>
        </p:grpSpPr>
        <p:sp>
          <p:nvSpPr>
            <p:cNvPr id="22563" name="Freeform 32">
              <a:extLst>
                <a:ext uri="{FF2B5EF4-FFF2-40B4-BE49-F238E27FC236}">
                  <a16:creationId xmlns:a16="http://schemas.microsoft.com/office/drawing/2014/main" id="{88282D66-E791-844F-A5FD-4C26447FCC0E}"/>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2564" name="AutoShape 33">
              <a:extLst>
                <a:ext uri="{FF2B5EF4-FFF2-40B4-BE49-F238E27FC236}">
                  <a16:creationId xmlns:a16="http://schemas.microsoft.com/office/drawing/2014/main" id="{CFB67845-851C-6C43-AD10-7A1DADB8B03F}"/>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2552" name="Group 34">
            <a:extLst>
              <a:ext uri="{FF2B5EF4-FFF2-40B4-BE49-F238E27FC236}">
                <a16:creationId xmlns:a16="http://schemas.microsoft.com/office/drawing/2014/main" id="{B1FAB1D9-44F1-9548-8F3B-8703774AC2F4}"/>
              </a:ext>
            </a:extLst>
          </p:cNvPr>
          <p:cNvGrpSpPr>
            <a:grpSpLocks/>
          </p:cNvGrpSpPr>
          <p:nvPr/>
        </p:nvGrpSpPr>
        <p:grpSpPr bwMode="auto">
          <a:xfrm>
            <a:off x="3713163" y="5465763"/>
            <a:ext cx="579437" cy="558800"/>
            <a:chOff x="2339" y="3443"/>
            <a:chExt cx="365" cy="352"/>
          </a:xfrm>
        </p:grpSpPr>
        <p:pic>
          <p:nvPicPr>
            <p:cNvPr id="22561" name="Picture 35">
              <a:extLst>
                <a:ext uri="{FF2B5EF4-FFF2-40B4-BE49-F238E27FC236}">
                  <a16:creationId xmlns:a16="http://schemas.microsoft.com/office/drawing/2014/main" id="{862B2DC7-677D-1246-A11F-A158AB4386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62" name="AutoShape 36">
              <a:extLst>
                <a:ext uri="{FF2B5EF4-FFF2-40B4-BE49-F238E27FC236}">
                  <a16:creationId xmlns:a16="http://schemas.microsoft.com/office/drawing/2014/main" id="{F97954FA-9963-654B-BC07-27E0B43A95F0}"/>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sp>
        <p:nvSpPr>
          <p:cNvPr id="22553" name="AutoShape 37">
            <a:extLst>
              <a:ext uri="{FF2B5EF4-FFF2-40B4-BE49-F238E27FC236}">
                <a16:creationId xmlns:a16="http://schemas.microsoft.com/office/drawing/2014/main" id="{9FD9DD47-ABD9-324F-972A-10BFCBDFBDF3}"/>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22554" name="Picture 38">
            <a:extLst>
              <a:ext uri="{FF2B5EF4-FFF2-40B4-BE49-F238E27FC236}">
                <a16:creationId xmlns:a16="http://schemas.microsoft.com/office/drawing/2014/main" id="{9B51D9AD-028B-4942-8145-8309A07019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55" name="Picture 41">
            <a:extLst>
              <a:ext uri="{FF2B5EF4-FFF2-40B4-BE49-F238E27FC236}">
                <a16:creationId xmlns:a16="http://schemas.microsoft.com/office/drawing/2014/main" id="{57A10853-41AA-FA4F-8E27-6BD06D7511F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67757" r="46098"/>
          <a:stretch>
            <a:fillRect/>
          </a:stretch>
        </p:blipFill>
        <p:spPr bwMode="auto">
          <a:xfrm>
            <a:off x="3343275" y="5910263"/>
            <a:ext cx="1304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56" name="Group 42">
            <a:extLst>
              <a:ext uri="{FF2B5EF4-FFF2-40B4-BE49-F238E27FC236}">
                <a16:creationId xmlns:a16="http://schemas.microsoft.com/office/drawing/2014/main" id="{D3496F64-6674-294E-9195-751445B3DA70}"/>
              </a:ext>
            </a:extLst>
          </p:cNvPr>
          <p:cNvGrpSpPr>
            <a:grpSpLocks/>
          </p:cNvGrpSpPr>
          <p:nvPr/>
        </p:nvGrpSpPr>
        <p:grpSpPr bwMode="auto">
          <a:xfrm>
            <a:off x="169863" y="3181350"/>
            <a:ext cx="3976687" cy="1709738"/>
            <a:chOff x="107" y="2004"/>
            <a:chExt cx="2505" cy="1077"/>
          </a:xfrm>
        </p:grpSpPr>
        <p:sp>
          <p:nvSpPr>
            <p:cNvPr id="14379" name="AutoShape 43">
              <a:extLst>
                <a:ext uri="{FF2B5EF4-FFF2-40B4-BE49-F238E27FC236}">
                  <a16:creationId xmlns:a16="http://schemas.microsoft.com/office/drawing/2014/main" id="{81108C50-C053-6846-863A-5511F6C77A3D}"/>
                </a:ext>
              </a:extLst>
            </p:cNvPr>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22560" name="AutoShape 44">
              <a:extLst>
                <a:ext uri="{FF2B5EF4-FFF2-40B4-BE49-F238E27FC236}">
                  <a16:creationId xmlns:a16="http://schemas.microsoft.com/office/drawing/2014/main" id="{DC1AAE30-80B0-B741-8E10-F5AC30CE129E}"/>
                </a:ext>
              </a:extLst>
            </p:cNvPr>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t>When a collision occurs,</a:t>
              </a:r>
            </a:p>
            <a:p>
              <a:pPr algn="ctr">
                <a:buClr>
                  <a:srgbClr val="E0E0E0"/>
                </a:buClr>
                <a:buSzPct val="100000"/>
                <a:buFont typeface="Times New Roman" panose="02020603050405020304" pitchFamily="18" charset="0"/>
                <a:buNone/>
              </a:pPr>
              <a:r>
                <a:rPr lang="en-GB" altLang="en-US" sz="2800" b="1"/>
                <a:t>move forward until you</a:t>
              </a:r>
            </a:p>
            <a:p>
              <a:pPr algn="ctr">
                <a:buClr>
                  <a:srgbClr val="E0E0E0"/>
                </a:buClr>
                <a:buSzPct val="100000"/>
                <a:buFont typeface="Times New Roman" panose="02020603050405020304" pitchFamily="18" charset="0"/>
                <a:buNone/>
              </a:pPr>
              <a:r>
                <a:rPr lang="en-GB" altLang="en-US" sz="2800" b="1"/>
                <a:t>find an empty spot.</a:t>
              </a:r>
            </a:p>
          </p:txBody>
        </p:sp>
      </p:grpSp>
      <p:sp>
        <p:nvSpPr>
          <p:cNvPr id="22557" name="Line 45">
            <a:extLst>
              <a:ext uri="{FF2B5EF4-FFF2-40B4-BE49-F238E27FC236}">
                <a16:creationId xmlns:a16="http://schemas.microsoft.com/office/drawing/2014/main" id="{9C923CCC-7A93-EA4D-94F2-95D02964A1DD}"/>
              </a:ext>
            </a:extLst>
          </p:cNvPr>
          <p:cNvSpPr>
            <a:spLocks noChangeShapeType="1"/>
          </p:cNvSpPr>
          <p:nvPr/>
        </p:nvSpPr>
        <p:spPr bwMode="auto">
          <a:xfrm flipH="1">
            <a:off x="4189413" y="2376488"/>
            <a:ext cx="1835150" cy="2449512"/>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558" name="AutoShape 40">
            <a:extLst>
              <a:ext uri="{FF2B5EF4-FFF2-40B4-BE49-F238E27FC236}">
                <a16:creationId xmlns:a16="http://schemas.microsoft.com/office/drawing/2014/main" id="{29466F78-8B87-9742-9056-A403F4F5361E}"/>
              </a:ext>
            </a:extLst>
          </p:cNvPr>
          <p:cNvSpPr>
            <a:spLocks noChangeArrowheads="1"/>
          </p:cNvSpPr>
          <p:nvPr/>
        </p:nvSpPr>
        <p:spPr bwMode="auto">
          <a:xfrm>
            <a:off x="5984875" y="1111250"/>
            <a:ext cx="2733675" cy="431800"/>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701466868</a:t>
            </a:r>
          </a:p>
        </p:txBody>
      </p:sp>
    </p:spTree>
  </p:cSld>
  <p:clrMapOvr>
    <a:masterClrMapping/>
  </p:clrMapOvr>
  <p:transition>
    <p:strips dir="l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5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a:extLst>
              <a:ext uri="{FF2B5EF4-FFF2-40B4-BE49-F238E27FC236}">
                <a16:creationId xmlns:a16="http://schemas.microsoft.com/office/drawing/2014/main" id="{E3A8A14E-6542-D14D-AFD7-74FDB92F5150}"/>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Collisions</a:t>
            </a:r>
          </a:p>
        </p:txBody>
      </p:sp>
      <p:sp>
        <p:nvSpPr>
          <p:cNvPr id="24578" name="Rectangle 2">
            <a:extLst>
              <a:ext uri="{FF2B5EF4-FFF2-40B4-BE49-F238E27FC236}">
                <a16:creationId xmlns:a16="http://schemas.microsoft.com/office/drawing/2014/main" id="{041054D9-897E-B647-8ADA-687734B5A4C9}"/>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is called a </a:t>
            </a:r>
            <a:r>
              <a:rPr lang="en-GB" altLang="en-US" b="1" u="sng">
                <a:solidFill>
                  <a:srgbClr val="FF8000"/>
                </a:solidFill>
              </a:rPr>
              <a:t>collision</a:t>
            </a:r>
            <a:r>
              <a:rPr lang="en-GB" altLang="en-US"/>
              <a:t>, because there is already another valid record at [2].</a:t>
            </a:r>
          </a:p>
        </p:txBody>
      </p:sp>
      <p:sp>
        <p:nvSpPr>
          <p:cNvPr id="24579" name="Freeform 3">
            <a:extLst>
              <a:ext uri="{FF2B5EF4-FFF2-40B4-BE49-F238E27FC236}">
                <a16:creationId xmlns:a16="http://schemas.microsoft.com/office/drawing/2014/main" id="{45DE7313-E577-8B4B-BC8C-BE2B7254299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580" name="AutoShape 4">
            <a:extLst>
              <a:ext uri="{FF2B5EF4-FFF2-40B4-BE49-F238E27FC236}">
                <a16:creationId xmlns:a16="http://schemas.microsoft.com/office/drawing/2014/main" id="{89429E25-C052-BE49-B849-E99076A8035C}"/>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581" name="Line 5">
            <a:extLst>
              <a:ext uri="{FF2B5EF4-FFF2-40B4-BE49-F238E27FC236}">
                <a16:creationId xmlns:a16="http://schemas.microsoft.com/office/drawing/2014/main" id="{889F09F8-A126-EA4B-8EF8-6A2470D7C13E}"/>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2" name="Line 6">
            <a:extLst>
              <a:ext uri="{FF2B5EF4-FFF2-40B4-BE49-F238E27FC236}">
                <a16:creationId xmlns:a16="http://schemas.microsoft.com/office/drawing/2014/main" id="{1EF208BF-FB22-7342-A402-14B5CF49BD6C}"/>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3" name="Line 7">
            <a:extLst>
              <a:ext uri="{FF2B5EF4-FFF2-40B4-BE49-F238E27FC236}">
                <a16:creationId xmlns:a16="http://schemas.microsoft.com/office/drawing/2014/main" id="{3663EDB3-F134-3948-9002-FFC86FEDF96C}"/>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4" name="Line 8">
            <a:extLst>
              <a:ext uri="{FF2B5EF4-FFF2-40B4-BE49-F238E27FC236}">
                <a16:creationId xmlns:a16="http://schemas.microsoft.com/office/drawing/2014/main" id="{80EDD29F-902B-4B4D-BAE6-FFDC891E8948}"/>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9">
            <a:extLst>
              <a:ext uri="{FF2B5EF4-FFF2-40B4-BE49-F238E27FC236}">
                <a16:creationId xmlns:a16="http://schemas.microsoft.com/office/drawing/2014/main" id="{FD2A12E4-095B-6448-8EA0-1E4E13DCDBF6}"/>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10">
            <a:extLst>
              <a:ext uri="{FF2B5EF4-FFF2-40B4-BE49-F238E27FC236}">
                <a16:creationId xmlns:a16="http://schemas.microsoft.com/office/drawing/2014/main" id="{FDDDDCC4-B1BD-094C-8636-9AB97E01A8B0}"/>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AutoShape 11">
            <a:extLst>
              <a:ext uri="{FF2B5EF4-FFF2-40B4-BE49-F238E27FC236}">
                <a16:creationId xmlns:a16="http://schemas.microsoft.com/office/drawing/2014/main" id="{999B3C17-A6A4-BD4A-8774-B98BFA6D2B43}"/>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4588" name="AutoShape 12">
            <a:extLst>
              <a:ext uri="{FF2B5EF4-FFF2-40B4-BE49-F238E27FC236}">
                <a16:creationId xmlns:a16="http://schemas.microsoft.com/office/drawing/2014/main" id="{0105E3F4-73FC-7E4A-80DD-501ED9E389C2}"/>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4589" name="AutoShape 13">
            <a:extLst>
              <a:ext uri="{FF2B5EF4-FFF2-40B4-BE49-F238E27FC236}">
                <a16:creationId xmlns:a16="http://schemas.microsoft.com/office/drawing/2014/main" id="{8F20BD86-B21F-6C4E-ACF6-CDC8263095A1}"/>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4590" name="AutoShape 14">
            <a:extLst>
              <a:ext uri="{FF2B5EF4-FFF2-40B4-BE49-F238E27FC236}">
                <a16:creationId xmlns:a16="http://schemas.microsoft.com/office/drawing/2014/main" id="{229E628E-58EA-8241-8644-62EA48B1FF4C}"/>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4591" name="AutoShape 15">
            <a:extLst>
              <a:ext uri="{FF2B5EF4-FFF2-40B4-BE49-F238E27FC236}">
                <a16:creationId xmlns:a16="http://schemas.microsoft.com/office/drawing/2014/main" id="{0132A552-A8ED-9748-AF0C-F499827E883D}"/>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4592" name="AutoShape 16">
            <a:extLst>
              <a:ext uri="{FF2B5EF4-FFF2-40B4-BE49-F238E27FC236}">
                <a16:creationId xmlns:a16="http://schemas.microsoft.com/office/drawing/2014/main" id="{2CFD765D-999A-E648-ABB6-8F32159F24CF}"/>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4593" name="AutoShape 17">
            <a:extLst>
              <a:ext uri="{FF2B5EF4-FFF2-40B4-BE49-F238E27FC236}">
                <a16:creationId xmlns:a16="http://schemas.microsoft.com/office/drawing/2014/main" id="{5DBC097A-5CF8-AD49-B726-13D0FE955748}"/>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4594" name="AutoShape 18">
            <a:extLst>
              <a:ext uri="{FF2B5EF4-FFF2-40B4-BE49-F238E27FC236}">
                <a16:creationId xmlns:a16="http://schemas.microsoft.com/office/drawing/2014/main" id="{22534579-07E2-4140-A5FA-EDA956B77CD3}"/>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4595" name="Group 19">
            <a:extLst>
              <a:ext uri="{FF2B5EF4-FFF2-40B4-BE49-F238E27FC236}">
                <a16:creationId xmlns:a16="http://schemas.microsoft.com/office/drawing/2014/main" id="{A27C8A15-C1AC-4843-A1C5-5A7082805388}"/>
              </a:ext>
            </a:extLst>
          </p:cNvPr>
          <p:cNvGrpSpPr>
            <a:grpSpLocks/>
          </p:cNvGrpSpPr>
          <p:nvPr/>
        </p:nvGrpSpPr>
        <p:grpSpPr bwMode="auto">
          <a:xfrm>
            <a:off x="4598988" y="5475288"/>
            <a:ext cx="628650" cy="519112"/>
            <a:chOff x="2897" y="3449"/>
            <a:chExt cx="396" cy="327"/>
          </a:xfrm>
        </p:grpSpPr>
        <p:sp>
          <p:nvSpPr>
            <p:cNvPr id="24619" name="AutoShape 20">
              <a:extLst>
                <a:ext uri="{FF2B5EF4-FFF2-40B4-BE49-F238E27FC236}">
                  <a16:creationId xmlns:a16="http://schemas.microsoft.com/office/drawing/2014/main" id="{5D438604-C96C-D84A-82C9-0B1FC482CEC0}"/>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24620" name="Picture 21">
              <a:extLst>
                <a:ext uri="{FF2B5EF4-FFF2-40B4-BE49-F238E27FC236}">
                  <a16:creationId xmlns:a16="http://schemas.microsoft.com/office/drawing/2014/main" id="{24E8F5DE-2012-1743-B2E3-B04814513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6" name="Group 22">
            <a:extLst>
              <a:ext uri="{FF2B5EF4-FFF2-40B4-BE49-F238E27FC236}">
                <a16:creationId xmlns:a16="http://schemas.microsoft.com/office/drawing/2014/main" id="{F706A002-4F46-8B47-A40D-4D3AB35F5C4E}"/>
              </a:ext>
            </a:extLst>
          </p:cNvPr>
          <p:cNvGrpSpPr>
            <a:grpSpLocks/>
          </p:cNvGrpSpPr>
          <p:nvPr/>
        </p:nvGrpSpPr>
        <p:grpSpPr bwMode="auto">
          <a:xfrm>
            <a:off x="2822575" y="5449888"/>
            <a:ext cx="628650" cy="569912"/>
            <a:chOff x="1778" y="3433"/>
            <a:chExt cx="396" cy="359"/>
          </a:xfrm>
        </p:grpSpPr>
        <p:sp>
          <p:nvSpPr>
            <p:cNvPr id="24617" name="AutoShape 23">
              <a:extLst>
                <a:ext uri="{FF2B5EF4-FFF2-40B4-BE49-F238E27FC236}">
                  <a16:creationId xmlns:a16="http://schemas.microsoft.com/office/drawing/2014/main" id="{360381FD-099E-2F47-BDCE-12E1629B96A1}"/>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24618" name="Picture 24">
              <a:extLst>
                <a:ext uri="{FF2B5EF4-FFF2-40B4-BE49-F238E27FC236}">
                  <a16:creationId xmlns:a16="http://schemas.microsoft.com/office/drawing/2014/main" id="{F319BCE0-CD04-A240-921A-42D7707F41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7" name="Group 25">
            <a:extLst>
              <a:ext uri="{FF2B5EF4-FFF2-40B4-BE49-F238E27FC236}">
                <a16:creationId xmlns:a16="http://schemas.microsoft.com/office/drawing/2014/main" id="{9B0EAC57-C241-CE41-82E2-FEB72F1F5E8E}"/>
              </a:ext>
            </a:extLst>
          </p:cNvPr>
          <p:cNvGrpSpPr>
            <a:grpSpLocks/>
          </p:cNvGrpSpPr>
          <p:nvPr/>
        </p:nvGrpSpPr>
        <p:grpSpPr bwMode="auto">
          <a:xfrm>
            <a:off x="1906588" y="5445125"/>
            <a:ext cx="579437" cy="577850"/>
            <a:chOff x="1201" y="3430"/>
            <a:chExt cx="365" cy="364"/>
          </a:xfrm>
        </p:grpSpPr>
        <p:sp>
          <p:nvSpPr>
            <p:cNvPr id="24615" name="AutoShape 26">
              <a:extLst>
                <a:ext uri="{FF2B5EF4-FFF2-40B4-BE49-F238E27FC236}">
                  <a16:creationId xmlns:a16="http://schemas.microsoft.com/office/drawing/2014/main" id="{2FB47273-4893-EF46-B41E-24055A1DB70A}"/>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24616" name="Picture 27">
              <a:extLst>
                <a:ext uri="{FF2B5EF4-FFF2-40B4-BE49-F238E27FC236}">
                  <a16:creationId xmlns:a16="http://schemas.microsoft.com/office/drawing/2014/main" id="{77440A31-7704-AD41-ACFF-88F9335021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8" name="Group 28">
            <a:extLst>
              <a:ext uri="{FF2B5EF4-FFF2-40B4-BE49-F238E27FC236}">
                <a16:creationId xmlns:a16="http://schemas.microsoft.com/office/drawing/2014/main" id="{F8AA6668-776D-4A45-AAB5-873B2974638E}"/>
              </a:ext>
            </a:extLst>
          </p:cNvPr>
          <p:cNvGrpSpPr>
            <a:grpSpLocks/>
          </p:cNvGrpSpPr>
          <p:nvPr/>
        </p:nvGrpSpPr>
        <p:grpSpPr bwMode="auto">
          <a:xfrm>
            <a:off x="7764463" y="5480050"/>
            <a:ext cx="727075" cy="508000"/>
            <a:chOff x="4891" y="3452"/>
            <a:chExt cx="458" cy="320"/>
          </a:xfrm>
        </p:grpSpPr>
        <p:sp>
          <p:nvSpPr>
            <p:cNvPr id="24613" name="AutoShape 29">
              <a:extLst>
                <a:ext uri="{FF2B5EF4-FFF2-40B4-BE49-F238E27FC236}">
                  <a16:creationId xmlns:a16="http://schemas.microsoft.com/office/drawing/2014/main" id="{D81F085B-3E33-3F44-9DC9-4746DE888351}"/>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24614" name="Picture 30">
              <a:extLst>
                <a:ext uri="{FF2B5EF4-FFF2-40B4-BE49-F238E27FC236}">
                  <a16:creationId xmlns:a16="http://schemas.microsoft.com/office/drawing/2014/main" id="{B65D0A0A-28FE-B04F-9323-4115698FC8B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4599" name="Group 31">
            <a:extLst>
              <a:ext uri="{FF2B5EF4-FFF2-40B4-BE49-F238E27FC236}">
                <a16:creationId xmlns:a16="http://schemas.microsoft.com/office/drawing/2014/main" id="{034874C9-15C3-5343-9CEA-32B0167AFADF}"/>
              </a:ext>
            </a:extLst>
          </p:cNvPr>
          <p:cNvGrpSpPr>
            <a:grpSpLocks/>
          </p:cNvGrpSpPr>
          <p:nvPr/>
        </p:nvGrpSpPr>
        <p:grpSpPr bwMode="auto">
          <a:xfrm>
            <a:off x="6596063" y="4014788"/>
            <a:ext cx="1309687" cy="2830512"/>
            <a:chOff x="4155" y="2529"/>
            <a:chExt cx="825" cy="1783"/>
          </a:xfrm>
        </p:grpSpPr>
        <p:sp>
          <p:nvSpPr>
            <p:cNvPr id="24611" name="Freeform 32">
              <a:extLst>
                <a:ext uri="{FF2B5EF4-FFF2-40B4-BE49-F238E27FC236}">
                  <a16:creationId xmlns:a16="http://schemas.microsoft.com/office/drawing/2014/main" id="{418E7CEB-A082-8F45-A0EA-D354F59B8F67}"/>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4612" name="AutoShape 33">
              <a:extLst>
                <a:ext uri="{FF2B5EF4-FFF2-40B4-BE49-F238E27FC236}">
                  <a16:creationId xmlns:a16="http://schemas.microsoft.com/office/drawing/2014/main" id="{1CC62DB1-770A-E24F-8905-D86DB9B47838}"/>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4600" name="Group 34">
            <a:extLst>
              <a:ext uri="{FF2B5EF4-FFF2-40B4-BE49-F238E27FC236}">
                <a16:creationId xmlns:a16="http://schemas.microsoft.com/office/drawing/2014/main" id="{DCB23BA3-C772-E94C-A5AB-1B7FF81E0245}"/>
              </a:ext>
            </a:extLst>
          </p:cNvPr>
          <p:cNvGrpSpPr>
            <a:grpSpLocks/>
          </p:cNvGrpSpPr>
          <p:nvPr/>
        </p:nvGrpSpPr>
        <p:grpSpPr bwMode="auto">
          <a:xfrm>
            <a:off x="3713163" y="5465763"/>
            <a:ext cx="579437" cy="558800"/>
            <a:chOff x="2339" y="3443"/>
            <a:chExt cx="365" cy="352"/>
          </a:xfrm>
        </p:grpSpPr>
        <p:pic>
          <p:nvPicPr>
            <p:cNvPr id="24609" name="Picture 35">
              <a:extLst>
                <a:ext uri="{FF2B5EF4-FFF2-40B4-BE49-F238E27FC236}">
                  <a16:creationId xmlns:a16="http://schemas.microsoft.com/office/drawing/2014/main" id="{A30ABF73-D9D6-A145-B095-5B285E19EE2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10" name="AutoShape 36">
              <a:extLst>
                <a:ext uri="{FF2B5EF4-FFF2-40B4-BE49-F238E27FC236}">
                  <a16:creationId xmlns:a16="http://schemas.microsoft.com/office/drawing/2014/main" id="{E7141C5A-E7C6-0F43-9657-DFE7A434B65F}"/>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sp>
        <p:nvSpPr>
          <p:cNvPr id="24601" name="AutoShape 37">
            <a:extLst>
              <a:ext uri="{FF2B5EF4-FFF2-40B4-BE49-F238E27FC236}">
                <a16:creationId xmlns:a16="http://schemas.microsoft.com/office/drawing/2014/main" id="{B4139437-1AC0-C64D-A426-ECEB51336B4E}"/>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24602" name="Picture 38">
            <a:extLst>
              <a:ext uri="{FF2B5EF4-FFF2-40B4-BE49-F238E27FC236}">
                <a16:creationId xmlns:a16="http://schemas.microsoft.com/office/drawing/2014/main" id="{EC28F6A2-D9A0-7E44-832E-9A5432FA27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603" name="Picture 41">
            <a:extLst>
              <a:ext uri="{FF2B5EF4-FFF2-40B4-BE49-F238E27FC236}">
                <a16:creationId xmlns:a16="http://schemas.microsoft.com/office/drawing/2014/main" id="{CA78922E-9622-1E40-AEDB-A46DAEBC4D2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t="67757" r="46098"/>
          <a:stretch>
            <a:fillRect/>
          </a:stretch>
        </p:blipFill>
        <p:spPr bwMode="auto">
          <a:xfrm>
            <a:off x="4249738" y="5910263"/>
            <a:ext cx="1304925"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4604" name="Group 42">
            <a:extLst>
              <a:ext uri="{FF2B5EF4-FFF2-40B4-BE49-F238E27FC236}">
                <a16:creationId xmlns:a16="http://schemas.microsoft.com/office/drawing/2014/main" id="{7E4632B9-48E6-7643-A76A-BB5015B51416}"/>
              </a:ext>
            </a:extLst>
          </p:cNvPr>
          <p:cNvGrpSpPr>
            <a:grpSpLocks/>
          </p:cNvGrpSpPr>
          <p:nvPr/>
        </p:nvGrpSpPr>
        <p:grpSpPr bwMode="auto">
          <a:xfrm>
            <a:off x="169863" y="3181350"/>
            <a:ext cx="3976687" cy="1709738"/>
            <a:chOff x="107" y="2004"/>
            <a:chExt cx="2505" cy="1077"/>
          </a:xfrm>
        </p:grpSpPr>
        <p:sp>
          <p:nvSpPr>
            <p:cNvPr id="15403" name="AutoShape 43">
              <a:extLst>
                <a:ext uri="{FF2B5EF4-FFF2-40B4-BE49-F238E27FC236}">
                  <a16:creationId xmlns:a16="http://schemas.microsoft.com/office/drawing/2014/main" id="{197CB17A-7CCC-DC4C-9D7B-A44DE7C266C6}"/>
                </a:ext>
              </a:extLst>
            </p:cNvPr>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24608" name="AutoShape 44">
              <a:extLst>
                <a:ext uri="{FF2B5EF4-FFF2-40B4-BE49-F238E27FC236}">
                  <a16:creationId xmlns:a16="http://schemas.microsoft.com/office/drawing/2014/main" id="{89A3BA9C-4BCB-AD47-B3B2-C02205D9B6DB}"/>
                </a:ext>
              </a:extLst>
            </p:cNvPr>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t>When a collision occurs,</a:t>
              </a:r>
            </a:p>
            <a:p>
              <a:pPr algn="ctr">
                <a:buClr>
                  <a:srgbClr val="E0E0E0"/>
                </a:buClr>
                <a:buSzPct val="100000"/>
                <a:buFont typeface="Times New Roman" panose="02020603050405020304" pitchFamily="18" charset="0"/>
                <a:buNone/>
              </a:pPr>
              <a:r>
                <a:rPr lang="en-GB" altLang="en-US" sz="2800" b="1"/>
                <a:t>move forward until you</a:t>
              </a:r>
            </a:p>
            <a:p>
              <a:pPr algn="ctr">
                <a:buClr>
                  <a:srgbClr val="E0E0E0"/>
                </a:buClr>
                <a:buSzPct val="100000"/>
                <a:buFont typeface="Times New Roman" panose="02020603050405020304" pitchFamily="18" charset="0"/>
                <a:buNone/>
              </a:pPr>
              <a:r>
                <a:rPr lang="en-GB" altLang="en-US" sz="2800" b="1"/>
                <a:t>find an empty spot.</a:t>
              </a:r>
            </a:p>
          </p:txBody>
        </p:sp>
      </p:grpSp>
      <p:sp>
        <p:nvSpPr>
          <p:cNvPr id="24605" name="Line 45">
            <a:extLst>
              <a:ext uri="{FF2B5EF4-FFF2-40B4-BE49-F238E27FC236}">
                <a16:creationId xmlns:a16="http://schemas.microsoft.com/office/drawing/2014/main" id="{C71D36B4-900D-984F-BEF0-CCBA9028D6DB}"/>
              </a:ext>
            </a:extLst>
          </p:cNvPr>
          <p:cNvSpPr>
            <a:spLocks noChangeShapeType="1"/>
          </p:cNvSpPr>
          <p:nvPr/>
        </p:nvSpPr>
        <p:spPr bwMode="auto">
          <a:xfrm flipH="1">
            <a:off x="4878388" y="2376488"/>
            <a:ext cx="1146175" cy="2522537"/>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606" name="AutoShape 40">
            <a:extLst>
              <a:ext uri="{FF2B5EF4-FFF2-40B4-BE49-F238E27FC236}">
                <a16:creationId xmlns:a16="http://schemas.microsoft.com/office/drawing/2014/main" id="{54A9E967-B4A7-F44F-9ADF-B8516954589A}"/>
              </a:ext>
            </a:extLst>
          </p:cNvPr>
          <p:cNvSpPr>
            <a:spLocks noChangeArrowheads="1"/>
          </p:cNvSpPr>
          <p:nvPr/>
        </p:nvSpPr>
        <p:spPr bwMode="auto">
          <a:xfrm>
            <a:off x="5984875" y="1111250"/>
            <a:ext cx="2733675" cy="431800"/>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701466868</a:t>
            </a:r>
          </a:p>
        </p:txBody>
      </p:sp>
    </p:spTree>
  </p:cSld>
  <p:clrMapOvr>
    <a:masterClrMapping/>
  </p:clrMapOvr>
  <p:transition>
    <p:strips dir="l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a:extLst>
              <a:ext uri="{FF2B5EF4-FFF2-40B4-BE49-F238E27FC236}">
                <a16:creationId xmlns:a16="http://schemas.microsoft.com/office/drawing/2014/main" id="{49C329D6-234F-2946-8F95-02C321DED5BE}"/>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Collisions</a:t>
            </a:r>
          </a:p>
        </p:txBody>
      </p:sp>
      <p:sp>
        <p:nvSpPr>
          <p:cNvPr id="26626" name="Rectangle 2">
            <a:extLst>
              <a:ext uri="{FF2B5EF4-FFF2-40B4-BE49-F238E27FC236}">
                <a16:creationId xmlns:a16="http://schemas.microsoft.com/office/drawing/2014/main" id="{0B4B54F9-E4A7-3B4D-9AD4-2E7BD975200E}"/>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is called a </a:t>
            </a:r>
            <a:r>
              <a:rPr lang="en-GB" altLang="en-US" b="1" u="sng">
                <a:solidFill>
                  <a:srgbClr val="FF8000"/>
                </a:solidFill>
              </a:rPr>
              <a:t>collision</a:t>
            </a:r>
            <a:r>
              <a:rPr lang="en-GB" altLang="en-US"/>
              <a:t>, because there is already another valid record at [2].</a:t>
            </a:r>
          </a:p>
        </p:txBody>
      </p:sp>
      <p:sp>
        <p:nvSpPr>
          <p:cNvPr id="26627" name="Freeform 3">
            <a:extLst>
              <a:ext uri="{FF2B5EF4-FFF2-40B4-BE49-F238E27FC236}">
                <a16:creationId xmlns:a16="http://schemas.microsoft.com/office/drawing/2014/main" id="{5261FED0-2ECF-8949-81EA-CB1C97903482}"/>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28" name="AutoShape 4">
            <a:extLst>
              <a:ext uri="{FF2B5EF4-FFF2-40B4-BE49-F238E27FC236}">
                <a16:creationId xmlns:a16="http://schemas.microsoft.com/office/drawing/2014/main" id="{F155F791-FF2E-4F45-8945-1AFDFAD9C61C}"/>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29" name="Line 5">
            <a:extLst>
              <a:ext uri="{FF2B5EF4-FFF2-40B4-BE49-F238E27FC236}">
                <a16:creationId xmlns:a16="http://schemas.microsoft.com/office/drawing/2014/main" id="{3304FABC-E19B-764B-919B-4E545516A70C}"/>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0" name="Line 6">
            <a:extLst>
              <a:ext uri="{FF2B5EF4-FFF2-40B4-BE49-F238E27FC236}">
                <a16:creationId xmlns:a16="http://schemas.microsoft.com/office/drawing/2014/main" id="{94CD2C65-48A0-7A44-8135-88F3A0A308E7}"/>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1" name="Line 7">
            <a:extLst>
              <a:ext uri="{FF2B5EF4-FFF2-40B4-BE49-F238E27FC236}">
                <a16:creationId xmlns:a16="http://schemas.microsoft.com/office/drawing/2014/main" id="{58D0988B-C491-BB43-9C55-26F16562D630}"/>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2" name="Line 8">
            <a:extLst>
              <a:ext uri="{FF2B5EF4-FFF2-40B4-BE49-F238E27FC236}">
                <a16:creationId xmlns:a16="http://schemas.microsoft.com/office/drawing/2014/main" id="{263C98D7-C648-334A-B063-5D7F573973C6}"/>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3" name="Line 9">
            <a:extLst>
              <a:ext uri="{FF2B5EF4-FFF2-40B4-BE49-F238E27FC236}">
                <a16:creationId xmlns:a16="http://schemas.microsoft.com/office/drawing/2014/main" id="{80859F4A-6F9D-384A-833A-F81FDE942136}"/>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4" name="Line 10">
            <a:extLst>
              <a:ext uri="{FF2B5EF4-FFF2-40B4-BE49-F238E27FC236}">
                <a16:creationId xmlns:a16="http://schemas.microsoft.com/office/drawing/2014/main" id="{1A71199F-4465-954E-993F-9BDBD05427A9}"/>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35" name="AutoShape 11">
            <a:extLst>
              <a:ext uri="{FF2B5EF4-FFF2-40B4-BE49-F238E27FC236}">
                <a16:creationId xmlns:a16="http://schemas.microsoft.com/office/drawing/2014/main" id="{CDB525F4-1DF2-5D4B-A7D9-D2B7B6014793}"/>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6636" name="AutoShape 12">
            <a:extLst>
              <a:ext uri="{FF2B5EF4-FFF2-40B4-BE49-F238E27FC236}">
                <a16:creationId xmlns:a16="http://schemas.microsoft.com/office/drawing/2014/main" id="{9387CB22-C590-1B48-A435-8AB1C861AEA2}"/>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6637" name="AutoShape 13">
            <a:extLst>
              <a:ext uri="{FF2B5EF4-FFF2-40B4-BE49-F238E27FC236}">
                <a16:creationId xmlns:a16="http://schemas.microsoft.com/office/drawing/2014/main" id="{BDD3AC90-64E6-AE4F-BFE2-5733673599B1}"/>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6638" name="AutoShape 14">
            <a:extLst>
              <a:ext uri="{FF2B5EF4-FFF2-40B4-BE49-F238E27FC236}">
                <a16:creationId xmlns:a16="http://schemas.microsoft.com/office/drawing/2014/main" id="{91DB3743-6E43-D04E-90E1-49D876624C9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6639" name="AutoShape 15">
            <a:extLst>
              <a:ext uri="{FF2B5EF4-FFF2-40B4-BE49-F238E27FC236}">
                <a16:creationId xmlns:a16="http://schemas.microsoft.com/office/drawing/2014/main" id="{BCC3DFD1-850F-7641-8923-7829FB9F78C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6640" name="AutoShape 16">
            <a:extLst>
              <a:ext uri="{FF2B5EF4-FFF2-40B4-BE49-F238E27FC236}">
                <a16:creationId xmlns:a16="http://schemas.microsoft.com/office/drawing/2014/main" id="{9D2536EC-E99D-4A45-8418-4F53CC67885B}"/>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6641" name="AutoShape 17">
            <a:extLst>
              <a:ext uri="{FF2B5EF4-FFF2-40B4-BE49-F238E27FC236}">
                <a16:creationId xmlns:a16="http://schemas.microsoft.com/office/drawing/2014/main" id="{B8182F4F-7674-CA48-A0B0-842702074573}"/>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6642" name="AutoShape 18">
            <a:extLst>
              <a:ext uri="{FF2B5EF4-FFF2-40B4-BE49-F238E27FC236}">
                <a16:creationId xmlns:a16="http://schemas.microsoft.com/office/drawing/2014/main" id="{60D46C8D-3535-2B49-9711-3B388ECC36AD}"/>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6643" name="Group 19">
            <a:extLst>
              <a:ext uri="{FF2B5EF4-FFF2-40B4-BE49-F238E27FC236}">
                <a16:creationId xmlns:a16="http://schemas.microsoft.com/office/drawing/2014/main" id="{57B4793B-6462-4E4E-9B41-502C325C3CA3}"/>
              </a:ext>
            </a:extLst>
          </p:cNvPr>
          <p:cNvGrpSpPr>
            <a:grpSpLocks/>
          </p:cNvGrpSpPr>
          <p:nvPr/>
        </p:nvGrpSpPr>
        <p:grpSpPr bwMode="auto">
          <a:xfrm>
            <a:off x="4598988" y="5475288"/>
            <a:ext cx="628650" cy="519112"/>
            <a:chOff x="2897" y="3449"/>
            <a:chExt cx="396" cy="327"/>
          </a:xfrm>
        </p:grpSpPr>
        <p:sp>
          <p:nvSpPr>
            <p:cNvPr id="26666" name="AutoShape 20">
              <a:extLst>
                <a:ext uri="{FF2B5EF4-FFF2-40B4-BE49-F238E27FC236}">
                  <a16:creationId xmlns:a16="http://schemas.microsoft.com/office/drawing/2014/main" id="{038BCD03-9683-FF47-9261-B766A6656309}"/>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26667" name="Picture 21">
              <a:extLst>
                <a:ext uri="{FF2B5EF4-FFF2-40B4-BE49-F238E27FC236}">
                  <a16:creationId xmlns:a16="http://schemas.microsoft.com/office/drawing/2014/main" id="{D8E67FF8-14E2-FE41-8B57-F4C0D5F7FD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4" name="Group 22">
            <a:extLst>
              <a:ext uri="{FF2B5EF4-FFF2-40B4-BE49-F238E27FC236}">
                <a16:creationId xmlns:a16="http://schemas.microsoft.com/office/drawing/2014/main" id="{CB4AA071-DD02-E94B-978A-F034887BF1AE}"/>
              </a:ext>
            </a:extLst>
          </p:cNvPr>
          <p:cNvGrpSpPr>
            <a:grpSpLocks/>
          </p:cNvGrpSpPr>
          <p:nvPr/>
        </p:nvGrpSpPr>
        <p:grpSpPr bwMode="auto">
          <a:xfrm>
            <a:off x="2822575" y="5449888"/>
            <a:ext cx="628650" cy="569912"/>
            <a:chOff x="1778" y="3433"/>
            <a:chExt cx="396" cy="359"/>
          </a:xfrm>
        </p:grpSpPr>
        <p:sp>
          <p:nvSpPr>
            <p:cNvPr id="26664" name="AutoShape 23">
              <a:extLst>
                <a:ext uri="{FF2B5EF4-FFF2-40B4-BE49-F238E27FC236}">
                  <a16:creationId xmlns:a16="http://schemas.microsoft.com/office/drawing/2014/main" id="{CEE74514-E555-024D-9312-8F4985184543}"/>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26665" name="Picture 24">
              <a:extLst>
                <a:ext uri="{FF2B5EF4-FFF2-40B4-BE49-F238E27FC236}">
                  <a16:creationId xmlns:a16="http://schemas.microsoft.com/office/drawing/2014/main" id="{1CCDE6D8-D9A5-DF47-B4A5-414900BA14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5" name="Group 25">
            <a:extLst>
              <a:ext uri="{FF2B5EF4-FFF2-40B4-BE49-F238E27FC236}">
                <a16:creationId xmlns:a16="http://schemas.microsoft.com/office/drawing/2014/main" id="{29205B14-2CF8-7D44-A287-4E852E70900D}"/>
              </a:ext>
            </a:extLst>
          </p:cNvPr>
          <p:cNvGrpSpPr>
            <a:grpSpLocks/>
          </p:cNvGrpSpPr>
          <p:nvPr/>
        </p:nvGrpSpPr>
        <p:grpSpPr bwMode="auto">
          <a:xfrm>
            <a:off x="1906588" y="5445125"/>
            <a:ext cx="579437" cy="577850"/>
            <a:chOff x="1201" y="3430"/>
            <a:chExt cx="365" cy="364"/>
          </a:xfrm>
        </p:grpSpPr>
        <p:sp>
          <p:nvSpPr>
            <p:cNvPr id="26662" name="AutoShape 26">
              <a:extLst>
                <a:ext uri="{FF2B5EF4-FFF2-40B4-BE49-F238E27FC236}">
                  <a16:creationId xmlns:a16="http://schemas.microsoft.com/office/drawing/2014/main" id="{0F5B0E43-70B3-524D-9F1B-065100867B8B}"/>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26663" name="Picture 27">
              <a:extLst>
                <a:ext uri="{FF2B5EF4-FFF2-40B4-BE49-F238E27FC236}">
                  <a16:creationId xmlns:a16="http://schemas.microsoft.com/office/drawing/2014/main" id="{9599ECA6-4124-DA45-916A-D637723C32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6" name="Group 28">
            <a:extLst>
              <a:ext uri="{FF2B5EF4-FFF2-40B4-BE49-F238E27FC236}">
                <a16:creationId xmlns:a16="http://schemas.microsoft.com/office/drawing/2014/main" id="{5D94E3AD-1933-914C-88AF-C138E6196512}"/>
              </a:ext>
            </a:extLst>
          </p:cNvPr>
          <p:cNvGrpSpPr>
            <a:grpSpLocks/>
          </p:cNvGrpSpPr>
          <p:nvPr/>
        </p:nvGrpSpPr>
        <p:grpSpPr bwMode="auto">
          <a:xfrm>
            <a:off x="7764463" y="5480050"/>
            <a:ext cx="727075" cy="508000"/>
            <a:chOff x="4891" y="3452"/>
            <a:chExt cx="458" cy="320"/>
          </a:xfrm>
        </p:grpSpPr>
        <p:sp>
          <p:nvSpPr>
            <p:cNvPr id="26660" name="AutoShape 29">
              <a:extLst>
                <a:ext uri="{FF2B5EF4-FFF2-40B4-BE49-F238E27FC236}">
                  <a16:creationId xmlns:a16="http://schemas.microsoft.com/office/drawing/2014/main" id="{B057CBBD-2655-AA48-BBBE-538B2848165F}"/>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26661" name="Picture 30">
              <a:extLst>
                <a:ext uri="{FF2B5EF4-FFF2-40B4-BE49-F238E27FC236}">
                  <a16:creationId xmlns:a16="http://schemas.microsoft.com/office/drawing/2014/main" id="{EE2FA9F4-2A98-074C-A996-D207E2B18C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6647" name="Group 31">
            <a:extLst>
              <a:ext uri="{FF2B5EF4-FFF2-40B4-BE49-F238E27FC236}">
                <a16:creationId xmlns:a16="http://schemas.microsoft.com/office/drawing/2014/main" id="{9A273844-13ED-2847-B10D-B351D2F90CF4}"/>
              </a:ext>
            </a:extLst>
          </p:cNvPr>
          <p:cNvGrpSpPr>
            <a:grpSpLocks/>
          </p:cNvGrpSpPr>
          <p:nvPr/>
        </p:nvGrpSpPr>
        <p:grpSpPr bwMode="auto">
          <a:xfrm>
            <a:off x="6596063" y="4014788"/>
            <a:ext cx="1309687" cy="2830512"/>
            <a:chOff x="4155" y="2529"/>
            <a:chExt cx="825" cy="1783"/>
          </a:xfrm>
        </p:grpSpPr>
        <p:sp>
          <p:nvSpPr>
            <p:cNvPr id="26658" name="Freeform 32">
              <a:extLst>
                <a:ext uri="{FF2B5EF4-FFF2-40B4-BE49-F238E27FC236}">
                  <a16:creationId xmlns:a16="http://schemas.microsoft.com/office/drawing/2014/main" id="{CC1A1D07-4A5D-E444-826F-5A45ECF55065}"/>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59" name="AutoShape 33">
              <a:extLst>
                <a:ext uri="{FF2B5EF4-FFF2-40B4-BE49-F238E27FC236}">
                  <a16:creationId xmlns:a16="http://schemas.microsoft.com/office/drawing/2014/main" id="{2D85E985-DC12-5D4F-A8DA-8A34FD08320C}"/>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6648" name="Group 34">
            <a:extLst>
              <a:ext uri="{FF2B5EF4-FFF2-40B4-BE49-F238E27FC236}">
                <a16:creationId xmlns:a16="http://schemas.microsoft.com/office/drawing/2014/main" id="{C3896122-F2D1-DE44-89F7-DB7A310172D3}"/>
              </a:ext>
            </a:extLst>
          </p:cNvPr>
          <p:cNvGrpSpPr>
            <a:grpSpLocks/>
          </p:cNvGrpSpPr>
          <p:nvPr/>
        </p:nvGrpSpPr>
        <p:grpSpPr bwMode="auto">
          <a:xfrm>
            <a:off x="3713163" y="5465763"/>
            <a:ext cx="579437" cy="558800"/>
            <a:chOff x="2339" y="3443"/>
            <a:chExt cx="365" cy="352"/>
          </a:xfrm>
        </p:grpSpPr>
        <p:pic>
          <p:nvPicPr>
            <p:cNvPr id="26656" name="Picture 35">
              <a:extLst>
                <a:ext uri="{FF2B5EF4-FFF2-40B4-BE49-F238E27FC236}">
                  <a16:creationId xmlns:a16="http://schemas.microsoft.com/office/drawing/2014/main" id="{E21A47A0-7A98-1544-B3AC-BB482F6A92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7" name="AutoShape 36">
              <a:extLst>
                <a:ext uri="{FF2B5EF4-FFF2-40B4-BE49-F238E27FC236}">
                  <a16:creationId xmlns:a16="http://schemas.microsoft.com/office/drawing/2014/main" id="{24259C09-6130-1341-AB57-38800D488D25}"/>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sp>
        <p:nvSpPr>
          <p:cNvPr id="26649" name="AutoShape 37">
            <a:extLst>
              <a:ext uri="{FF2B5EF4-FFF2-40B4-BE49-F238E27FC236}">
                <a16:creationId xmlns:a16="http://schemas.microsoft.com/office/drawing/2014/main" id="{DB387078-C469-B842-80F1-D8A15F00EE53}"/>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26650" name="Picture 38">
            <a:extLst>
              <a:ext uri="{FF2B5EF4-FFF2-40B4-BE49-F238E27FC236}">
                <a16:creationId xmlns:a16="http://schemas.microsoft.com/office/drawing/2014/main" id="{03DED5AD-0346-8248-A8E3-A9A3E4B8F3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51" name="AutoShape 40">
            <a:extLst>
              <a:ext uri="{FF2B5EF4-FFF2-40B4-BE49-F238E27FC236}">
                <a16:creationId xmlns:a16="http://schemas.microsoft.com/office/drawing/2014/main" id="{1B1350B9-459D-0843-9F10-2EF768E07BA5}"/>
              </a:ext>
            </a:extLst>
          </p:cNvPr>
          <p:cNvSpPr>
            <a:spLocks noChangeArrowheads="1"/>
          </p:cNvSpPr>
          <p:nvPr/>
        </p:nvSpPr>
        <p:spPr bwMode="auto">
          <a:xfrm>
            <a:off x="5984875" y="1111250"/>
            <a:ext cx="2733675" cy="431800"/>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701466868</a:t>
            </a:r>
          </a:p>
        </p:txBody>
      </p:sp>
      <p:grpSp>
        <p:nvGrpSpPr>
          <p:cNvPr id="26652" name="Group 41">
            <a:extLst>
              <a:ext uri="{FF2B5EF4-FFF2-40B4-BE49-F238E27FC236}">
                <a16:creationId xmlns:a16="http://schemas.microsoft.com/office/drawing/2014/main" id="{E27085E0-83F8-BD4F-AB21-893DD7CC2018}"/>
              </a:ext>
            </a:extLst>
          </p:cNvPr>
          <p:cNvGrpSpPr>
            <a:grpSpLocks/>
          </p:cNvGrpSpPr>
          <p:nvPr/>
        </p:nvGrpSpPr>
        <p:grpSpPr bwMode="auto">
          <a:xfrm>
            <a:off x="169863" y="3181350"/>
            <a:ext cx="3976687" cy="1709738"/>
            <a:chOff x="107" y="2004"/>
            <a:chExt cx="2505" cy="1077"/>
          </a:xfrm>
        </p:grpSpPr>
        <p:sp>
          <p:nvSpPr>
            <p:cNvPr id="16426" name="AutoShape 42">
              <a:extLst>
                <a:ext uri="{FF2B5EF4-FFF2-40B4-BE49-F238E27FC236}">
                  <a16:creationId xmlns:a16="http://schemas.microsoft.com/office/drawing/2014/main" id="{32AD2827-35EB-FF48-9DA4-57EF363CA92F}"/>
                </a:ext>
              </a:extLst>
            </p:cNvPr>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26655" name="AutoShape 43">
              <a:extLst>
                <a:ext uri="{FF2B5EF4-FFF2-40B4-BE49-F238E27FC236}">
                  <a16:creationId xmlns:a16="http://schemas.microsoft.com/office/drawing/2014/main" id="{C505801A-59DF-8E48-B1CB-42BE969F741D}"/>
                </a:ext>
              </a:extLst>
            </p:cNvPr>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t>When a collision occurs,</a:t>
              </a:r>
            </a:p>
            <a:p>
              <a:pPr algn="ctr">
                <a:buClr>
                  <a:srgbClr val="E0E0E0"/>
                </a:buClr>
                <a:buSzPct val="100000"/>
                <a:buFont typeface="Times New Roman" panose="02020603050405020304" pitchFamily="18" charset="0"/>
                <a:buNone/>
              </a:pPr>
              <a:r>
                <a:rPr lang="en-GB" altLang="en-US" sz="2800" b="1"/>
                <a:t>move forward until you</a:t>
              </a:r>
            </a:p>
            <a:p>
              <a:pPr algn="ctr">
                <a:buClr>
                  <a:srgbClr val="E0E0E0"/>
                </a:buClr>
                <a:buSzPct val="100000"/>
                <a:buFont typeface="Times New Roman" panose="02020603050405020304" pitchFamily="18" charset="0"/>
                <a:buNone/>
              </a:pPr>
              <a:r>
                <a:rPr lang="en-GB" altLang="en-US" sz="2800" b="1"/>
                <a:t>find an empty spot.</a:t>
              </a:r>
            </a:p>
          </p:txBody>
        </p:sp>
      </p:grpSp>
      <p:sp>
        <p:nvSpPr>
          <p:cNvPr id="26653" name="Line 44">
            <a:extLst>
              <a:ext uri="{FF2B5EF4-FFF2-40B4-BE49-F238E27FC236}">
                <a16:creationId xmlns:a16="http://schemas.microsoft.com/office/drawing/2014/main" id="{9A220854-A220-D542-A2C9-181DA14FFF4A}"/>
              </a:ext>
            </a:extLst>
          </p:cNvPr>
          <p:cNvSpPr>
            <a:spLocks noChangeShapeType="1"/>
          </p:cNvSpPr>
          <p:nvPr/>
        </p:nvSpPr>
        <p:spPr bwMode="auto">
          <a:xfrm flipH="1">
            <a:off x="5749925" y="2376488"/>
            <a:ext cx="274638" cy="2449512"/>
          </a:xfrm>
          <a:prstGeom prst="line">
            <a:avLst/>
          </a:prstGeom>
          <a:noFill/>
          <a:ln w="50760">
            <a:solidFill>
              <a:srgbClr val="FF8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transition>
    <p:strips dir="l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a:extLst>
              <a:ext uri="{FF2B5EF4-FFF2-40B4-BE49-F238E27FC236}">
                <a16:creationId xmlns:a16="http://schemas.microsoft.com/office/drawing/2014/main" id="{007F89D0-7F86-0242-AA0A-AC763644899F}"/>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Collisions</a:t>
            </a:r>
          </a:p>
        </p:txBody>
      </p:sp>
      <p:sp>
        <p:nvSpPr>
          <p:cNvPr id="28674" name="Rectangle 2">
            <a:extLst>
              <a:ext uri="{FF2B5EF4-FFF2-40B4-BE49-F238E27FC236}">
                <a16:creationId xmlns:a16="http://schemas.microsoft.com/office/drawing/2014/main" id="{C38D8C5E-77D5-8E41-8541-12649405227E}"/>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This is called a </a:t>
            </a:r>
            <a:r>
              <a:rPr lang="en-GB" altLang="en-US" b="1" u="sng">
                <a:solidFill>
                  <a:srgbClr val="FF8000"/>
                </a:solidFill>
              </a:rPr>
              <a:t>collision</a:t>
            </a:r>
            <a:r>
              <a:rPr lang="en-GB" altLang="en-US"/>
              <a:t>, because there is already another valid record at [2].</a:t>
            </a:r>
          </a:p>
        </p:txBody>
      </p:sp>
      <p:sp>
        <p:nvSpPr>
          <p:cNvPr id="28675" name="Freeform 3">
            <a:extLst>
              <a:ext uri="{FF2B5EF4-FFF2-40B4-BE49-F238E27FC236}">
                <a16:creationId xmlns:a16="http://schemas.microsoft.com/office/drawing/2014/main" id="{CB624B9E-3878-9046-AA7C-E0D322B506E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676" name="AutoShape 4">
            <a:extLst>
              <a:ext uri="{FF2B5EF4-FFF2-40B4-BE49-F238E27FC236}">
                <a16:creationId xmlns:a16="http://schemas.microsoft.com/office/drawing/2014/main" id="{0E43BD30-CC2D-BB4D-B67F-22BF48AB4D1E}"/>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677" name="Line 5">
            <a:extLst>
              <a:ext uri="{FF2B5EF4-FFF2-40B4-BE49-F238E27FC236}">
                <a16:creationId xmlns:a16="http://schemas.microsoft.com/office/drawing/2014/main" id="{3AC3381F-30F2-204B-9AD5-7386CDC4717E}"/>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8" name="Line 6">
            <a:extLst>
              <a:ext uri="{FF2B5EF4-FFF2-40B4-BE49-F238E27FC236}">
                <a16:creationId xmlns:a16="http://schemas.microsoft.com/office/drawing/2014/main" id="{FDAA757A-1518-A94D-AAA7-86867BC2C008}"/>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9" name="Line 7">
            <a:extLst>
              <a:ext uri="{FF2B5EF4-FFF2-40B4-BE49-F238E27FC236}">
                <a16:creationId xmlns:a16="http://schemas.microsoft.com/office/drawing/2014/main" id="{0F39A064-BEC7-044E-BFA3-1DB925F27D13}"/>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0" name="Line 8">
            <a:extLst>
              <a:ext uri="{FF2B5EF4-FFF2-40B4-BE49-F238E27FC236}">
                <a16:creationId xmlns:a16="http://schemas.microsoft.com/office/drawing/2014/main" id="{2E45607F-AF88-E849-99F0-6C32267B1A8F}"/>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1" name="Line 9">
            <a:extLst>
              <a:ext uri="{FF2B5EF4-FFF2-40B4-BE49-F238E27FC236}">
                <a16:creationId xmlns:a16="http://schemas.microsoft.com/office/drawing/2014/main" id="{D95C12EE-2920-304D-A799-B38786572F87}"/>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2" name="Line 10">
            <a:extLst>
              <a:ext uri="{FF2B5EF4-FFF2-40B4-BE49-F238E27FC236}">
                <a16:creationId xmlns:a16="http://schemas.microsoft.com/office/drawing/2014/main" id="{E7E61618-2C0F-5E43-941A-27223F43D331}"/>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83" name="AutoShape 11">
            <a:extLst>
              <a:ext uri="{FF2B5EF4-FFF2-40B4-BE49-F238E27FC236}">
                <a16:creationId xmlns:a16="http://schemas.microsoft.com/office/drawing/2014/main" id="{591C6DA7-9D54-4D47-977C-6373F99DA545}"/>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8684" name="AutoShape 12">
            <a:extLst>
              <a:ext uri="{FF2B5EF4-FFF2-40B4-BE49-F238E27FC236}">
                <a16:creationId xmlns:a16="http://schemas.microsoft.com/office/drawing/2014/main" id="{09F08754-6615-7245-AB7A-D07EFB48DB88}"/>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8685" name="AutoShape 13">
            <a:extLst>
              <a:ext uri="{FF2B5EF4-FFF2-40B4-BE49-F238E27FC236}">
                <a16:creationId xmlns:a16="http://schemas.microsoft.com/office/drawing/2014/main" id="{68A082A6-2928-C243-9EE8-A35C2FE7739F}"/>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8686" name="AutoShape 14">
            <a:extLst>
              <a:ext uri="{FF2B5EF4-FFF2-40B4-BE49-F238E27FC236}">
                <a16:creationId xmlns:a16="http://schemas.microsoft.com/office/drawing/2014/main" id="{C27E130B-4F43-0744-8338-2740D867B053}"/>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8687" name="AutoShape 15">
            <a:extLst>
              <a:ext uri="{FF2B5EF4-FFF2-40B4-BE49-F238E27FC236}">
                <a16:creationId xmlns:a16="http://schemas.microsoft.com/office/drawing/2014/main" id="{8D046D47-DF98-AC4F-BCA5-03F1D8C20E3D}"/>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8688" name="AutoShape 16">
            <a:extLst>
              <a:ext uri="{FF2B5EF4-FFF2-40B4-BE49-F238E27FC236}">
                <a16:creationId xmlns:a16="http://schemas.microsoft.com/office/drawing/2014/main" id="{7DC700A2-DAE9-5246-B104-9304BB65B286}"/>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8689" name="AutoShape 17">
            <a:extLst>
              <a:ext uri="{FF2B5EF4-FFF2-40B4-BE49-F238E27FC236}">
                <a16:creationId xmlns:a16="http://schemas.microsoft.com/office/drawing/2014/main" id="{ADD91B67-9058-C046-966C-09968EBAD584}"/>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8690" name="AutoShape 18">
            <a:extLst>
              <a:ext uri="{FF2B5EF4-FFF2-40B4-BE49-F238E27FC236}">
                <a16:creationId xmlns:a16="http://schemas.microsoft.com/office/drawing/2014/main" id="{58583870-9BB2-1E4D-BAAB-A6504F6E1DA3}"/>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28691" name="Group 19">
            <a:extLst>
              <a:ext uri="{FF2B5EF4-FFF2-40B4-BE49-F238E27FC236}">
                <a16:creationId xmlns:a16="http://schemas.microsoft.com/office/drawing/2014/main" id="{CB4EB3F3-36B2-9D4B-99CE-A96BC1C67A56}"/>
              </a:ext>
            </a:extLst>
          </p:cNvPr>
          <p:cNvGrpSpPr>
            <a:grpSpLocks/>
          </p:cNvGrpSpPr>
          <p:nvPr/>
        </p:nvGrpSpPr>
        <p:grpSpPr bwMode="auto">
          <a:xfrm>
            <a:off x="4598988" y="5475288"/>
            <a:ext cx="628650" cy="519112"/>
            <a:chOff x="2897" y="3449"/>
            <a:chExt cx="396" cy="327"/>
          </a:xfrm>
        </p:grpSpPr>
        <p:sp>
          <p:nvSpPr>
            <p:cNvPr id="28713" name="AutoShape 20">
              <a:extLst>
                <a:ext uri="{FF2B5EF4-FFF2-40B4-BE49-F238E27FC236}">
                  <a16:creationId xmlns:a16="http://schemas.microsoft.com/office/drawing/2014/main" id="{D3B118B6-F959-7548-92A6-332E1A1BC39B}"/>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28714" name="Picture 21">
              <a:extLst>
                <a:ext uri="{FF2B5EF4-FFF2-40B4-BE49-F238E27FC236}">
                  <a16:creationId xmlns:a16="http://schemas.microsoft.com/office/drawing/2014/main" id="{07E404B4-FD81-6541-8C66-D6CAC13A5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2" name="Group 22">
            <a:extLst>
              <a:ext uri="{FF2B5EF4-FFF2-40B4-BE49-F238E27FC236}">
                <a16:creationId xmlns:a16="http://schemas.microsoft.com/office/drawing/2014/main" id="{09BDFAE2-482C-524A-9245-95FD0140249D}"/>
              </a:ext>
            </a:extLst>
          </p:cNvPr>
          <p:cNvGrpSpPr>
            <a:grpSpLocks/>
          </p:cNvGrpSpPr>
          <p:nvPr/>
        </p:nvGrpSpPr>
        <p:grpSpPr bwMode="auto">
          <a:xfrm>
            <a:off x="2822575" y="5449888"/>
            <a:ext cx="628650" cy="569912"/>
            <a:chOff x="1778" y="3433"/>
            <a:chExt cx="396" cy="359"/>
          </a:xfrm>
        </p:grpSpPr>
        <p:sp>
          <p:nvSpPr>
            <p:cNvPr id="28711" name="AutoShape 23">
              <a:extLst>
                <a:ext uri="{FF2B5EF4-FFF2-40B4-BE49-F238E27FC236}">
                  <a16:creationId xmlns:a16="http://schemas.microsoft.com/office/drawing/2014/main" id="{61CB633F-3B3E-B745-A915-EF9392361A43}"/>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28712" name="Picture 24">
              <a:extLst>
                <a:ext uri="{FF2B5EF4-FFF2-40B4-BE49-F238E27FC236}">
                  <a16:creationId xmlns:a16="http://schemas.microsoft.com/office/drawing/2014/main" id="{254C9C1C-7700-B044-8E93-C0E2008BE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3" name="Group 25">
            <a:extLst>
              <a:ext uri="{FF2B5EF4-FFF2-40B4-BE49-F238E27FC236}">
                <a16:creationId xmlns:a16="http://schemas.microsoft.com/office/drawing/2014/main" id="{25B0C0E7-B927-1C4B-9C2E-D0AE97BFDFCF}"/>
              </a:ext>
            </a:extLst>
          </p:cNvPr>
          <p:cNvGrpSpPr>
            <a:grpSpLocks/>
          </p:cNvGrpSpPr>
          <p:nvPr/>
        </p:nvGrpSpPr>
        <p:grpSpPr bwMode="auto">
          <a:xfrm>
            <a:off x="1906588" y="5445125"/>
            <a:ext cx="579437" cy="577850"/>
            <a:chOff x="1201" y="3430"/>
            <a:chExt cx="365" cy="364"/>
          </a:xfrm>
        </p:grpSpPr>
        <p:sp>
          <p:nvSpPr>
            <p:cNvPr id="28709" name="AutoShape 26">
              <a:extLst>
                <a:ext uri="{FF2B5EF4-FFF2-40B4-BE49-F238E27FC236}">
                  <a16:creationId xmlns:a16="http://schemas.microsoft.com/office/drawing/2014/main" id="{A3AC7A7F-4ABB-F14A-8BCF-42CA61DB6D4D}"/>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28710" name="Picture 27">
              <a:extLst>
                <a:ext uri="{FF2B5EF4-FFF2-40B4-BE49-F238E27FC236}">
                  <a16:creationId xmlns:a16="http://schemas.microsoft.com/office/drawing/2014/main" id="{5A871D8E-450C-D042-B792-8CB981E80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4" name="Group 28">
            <a:extLst>
              <a:ext uri="{FF2B5EF4-FFF2-40B4-BE49-F238E27FC236}">
                <a16:creationId xmlns:a16="http://schemas.microsoft.com/office/drawing/2014/main" id="{6CFB4B3F-C029-E644-822B-628A5EDDE6AE}"/>
              </a:ext>
            </a:extLst>
          </p:cNvPr>
          <p:cNvGrpSpPr>
            <a:grpSpLocks/>
          </p:cNvGrpSpPr>
          <p:nvPr/>
        </p:nvGrpSpPr>
        <p:grpSpPr bwMode="auto">
          <a:xfrm>
            <a:off x="7764463" y="5480050"/>
            <a:ext cx="727075" cy="508000"/>
            <a:chOff x="4891" y="3452"/>
            <a:chExt cx="458" cy="320"/>
          </a:xfrm>
        </p:grpSpPr>
        <p:sp>
          <p:nvSpPr>
            <p:cNvPr id="28707" name="AutoShape 29">
              <a:extLst>
                <a:ext uri="{FF2B5EF4-FFF2-40B4-BE49-F238E27FC236}">
                  <a16:creationId xmlns:a16="http://schemas.microsoft.com/office/drawing/2014/main" id="{1F2261EC-ED8A-6943-9937-B12387B323A4}"/>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28708" name="Picture 30">
              <a:extLst>
                <a:ext uri="{FF2B5EF4-FFF2-40B4-BE49-F238E27FC236}">
                  <a16:creationId xmlns:a16="http://schemas.microsoft.com/office/drawing/2014/main" id="{4B60509A-B41F-0841-B75B-29EC50DCD7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8695" name="Group 31">
            <a:extLst>
              <a:ext uri="{FF2B5EF4-FFF2-40B4-BE49-F238E27FC236}">
                <a16:creationId xmlns:a16="http://schemas.microsoft.com/office/drawing/2014/main" id="{799AF935-23A6-D845-B827-F19D9B281414}"/>
              </a:ext>
            </a:extLst>
          </p:cNvPr>
          <p:cNvGrpSpPr>
            <a:grpSpLocks/>
          </p:cNvGrpSpPr>
          <p:nvPr/>
        </p:nvGrpSpPr>
        <p:grpSpPr bwMode="auto">
          <a:xfrm>
            <a:off x="6596063" y="4014788"/>
            <a:ext cx="1309687" cy="2830512"/>
            <a:chOff x="4155" y="2529"/>
            <a:chExt cx="825" cy="1783"/>
          </a:xfrm>
        </p:grpSpPr>
        <p:sp>
          <p:nvSpPr>
            <p:cNvPr id="28705" name="Freeform 32">
              <a:extLst>
                <a:ext uri="{FF2B5EF4-FFF2-40B4-BE49-F238E27FC236}">
                  <a16:creationId xmlns:a16="http://schemas.microsoft.com/office/drawing/2014/main" id="{AFFF7913-3692-DF45-8049-10400316AD08}"/>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706" name="AutoShape 33">
              <a:extLst>
                <a:ext uri="{FF2B5EF4-FFF2-40B4-BE49-F238E27FC236}">
                  <a16:creationId xmlns:a16="http://schemas.microsoft.com/office/drawing/2014/main" id="{28C82478-9C06-C74A-9994-BB986F8A965C}"/>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28696" name="Group 34">
            <a:extLst>
              <a:ext uri="{FF2B5EF4-FFF2-40B4-BE49-F238E27FC236}">
                <a16:creationId xmlns:a16="http://schemas.microsoft.com/office/drawing/2014/main" id="{745C9DB7-2EDE-E44D-A9F2-940ECFF90B70}"/>
              </a:ext>
            </a:extLst>
          </p:cNvPr>
          <p:cNvGrpSpPr>
            <a:grpSpLocks/>
          </p:cNvGrpSpPr>
          <p:nvPr/>
        </p:nvGrpSpPr>
        <p:grpSpPr bwMode="auto">
          <a:xfrm>
            <a:off x="3713163" y="5465763"/>
            <a:ext cx="579437" cy="558800"/>
            <a:chOff x="2339" y="3443"/>
            <a:chExt cx="365" cy="352"/>
          </a:xfrm>
        </p:grpSpPr>
        <p:pic>
          <p:nvPicPr>
            <p:cNvPr id="28703" name="Picture 35">
              <a:extLst>
                <a:ext uri="{FF2B5EF4-FFF2-40B4-BE49-F238E27FC236}">
                  <a16:creationId xmlns:a16="http://schemas.microsoft.com/office/drawing/2014/main" id="{0B4045A9-B4F3-0F4D-BBD0-DD51556220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4" name="AutoShape 36">
              <a:extLst>
                <a:ext uri="{FF2B5EF4-FFF2-40B4-BE49-F238E27FC236}">
                  <a16:creationId xmlns:a16="http://schemas.microsoft.com/office/drawing/2014/main" id="{A97E9188-3EF0-164A-90BE-A759CB70872B}"/>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28697" name="Group 37">
            <a:extLst>
              <a:ext uri="{FF2B5EF4-FFF2-40B4-BE49-F238E27FC236}">
                <a16:creationId xmlns:a16="http://schemas.microsoft.com/office/drawing/2014/main" id="{D06665E2-2A63-534B-8D5A-C309CFF4E3F4}"/>
              </a:ext>
            </a:extLst>
          </p:cNvPr>
          <p:cNvGrpSpPr>
            <a:grpSpLocks/>
          </p:cNvGrpSpPr>
          <p:nvPr/>
        </p:nvGrpSpPr>
        <p:grpSpPr bwMode="auto">
          <a:xfrm>
            <a:off x="5548313" y="5454650"/>
            <a:ext cx="579437" cy="550863"/>
            <a:chOff x="3495" y="3436"/>
            <a:chExt cx="365" cy="347"/>
          </a:xfrm>
        </p:grpSpPr>
        <p:pic>
          <p:nvPicPr>
            <p:cNvPr id="28701" name="Picture 38">
              <a:extLst>
                <a:ext uri="{FF2B5EF4-FFF2-40B4-BE49-F238E27FC236}">
                  <a16:creationId xmlns:a16="http://schemas.microsoft.com/office/drawing/2014/main" id="{BDC378C3-CE75-2040-AB53-61F6755355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702" name="AutoShape 39">
              <a:extLst>
                <a:ext uri="{FF2B5EF4-FFF2-40B4-BE49-F238E27FC236}">
                  <a16:creationId xmlns:a16="http://schemas.microsoft.com/office/drawing/2014/main" id="{9C5308CC-2147-4E45-9752-7D09C0581CD6}"/>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grpSp>
        <p:nvGrpSpPr>
          <p:cNvPr id="28698" name="Group 40">
            <a:extLst>
              <a:ext uri="{FF2B5EF4-FFF2-40B4-BE49-F238E27FC236}">
                <a16:creationId xmlns:a16="http://schemas.microsoft.com/office/drawing/2014/main" id="{6F71C0A7-9DD6-674D-97A7-E430DFE5A83C}"/>
              </a:ext>
            </a:extLst>
          </p:cNvPr>
          <p:cNvGrpSpPr>
            <a:grpSpLocks/>
          </p:cNvGrpSpPr>
          <p:nvPr/>
        </p:nvGrpSpPr>
        <p:grpSpPr bwMode="auto">
          <a:xfrm>
            <a:off x="169863" y="3181350"/>
            <a:ext cx="3976687" cy="1709738"/>
            <a:chOff x="107" y="2004"/>
            <a:chExt cx="2505" cy="1077"/>
          </a:xfrm>
        </p:grpSpPr>
        <p:sp>
          <p:nvSpPr>
            <p:cNvPr id="17449" name="AutoShape 41">
              <a:extLst>
                <a:ext uri="{FF2B5EF4-FFF2-40B4-BE49-F238E27FC236}">
                  <a16:creationId xmlns:a16="http://schemas.microsoft.com/office/drawing/2014/main" id="{D21F3B82-4BBE-E84D-BBFA-A8BCEFF7ACF7}"/>
                </a:ext>
              </a:extLst>
            </p:cNvPr>
            <p:cNvSpPr>
              <a:spLocks noChangeArrowheads="1"/>
            </p:cNvSpPr>
            <p:nvPr/>
          </p:nvSpPr>
          <p:spPr bwMode="auto">
            <a:xfrm>
              <a:off x="107" y="2004"/>
              <a:ext cx="2506" cy="1078"/>
            </a:xfrm>
            <a:prstGeom prst="roundRect">
              <a:avLst>
                <a:gd name="adj" fmla="val 12523"/>
              </a:avLst>
            </a:prstGeom>
            <a:solidFill>
              <a:srgbClr val="8080FF"/>
            </a:solidFill>
            <a:ln w="12600">
              <a:solidFill>
                <a:srgbClr val="000000"/>
              </a:solidFill>
              <a:round/>
              <a:headEnd/>
              <a:tailEnd/>
            </a:ln>
            <a:effectLst>
              <a:outerShdw dist="107933" dir="2700000" algn="ctr" rotWithShape="0">
                <a:srgbClr val="000000">
                  <a:alpha val="50000"/>
                </a:srgbClr>
              </a:outerShdw>
            </a:effectLst>
          </p:spPr>
          <p:txBody>
            <a:bodyPr wrap="none" anchor="ctr"/>
            <a:lstStyle/>
            <a:p>
              <a:pPr>
                <a:defRPr/>
              </a:pPr>
              <a:endParaRPr lang="en-US">
                <a:latin typeface="Times New Roman" pitchFamily="16" charset="0"/>
                <a:ea typeface="+mn-ea"/>
                <a:cs typeface="+mn-cs"/>
              </a:endParaRPr>
            </a:p>
          </p:txBody>
        </p:sp>
        <p:sp>
          <p:nvSpPr>
            <p:cNvPr id="28700" name="AutoShape 42">
              <a:extLst>
                <a:ext uri="{FF2B5EF4-FFF2-40B4-BE49-F238E27FC236}">
                  <a16:creationId xmlns:a16="http://schemas.microsoft.com/office/drawing/2014/main" id="{086AF990-026E-F24B-9241-8DD756BDFF10}"/>
                </a:ext>
              </a:extLst>
            </p:cNvPr>
            <p:cNvSpPr>
              <a:spLocks noChangeArrowheads="1"/>
            </p:cNvSpPr>
            <p:nvPr/>
          </p:nvSpPr>
          <p:spPr bwMode="auto">
            <a:xfrm>
              <a:off x="152" y="2049"/>
              <a:ext cx="2416" cy="988"/>
            </a:xfrm>
            <a:prstGeom prst="roundRect">
              <a:avLst>
                <a:gd name="adj" fmla="val 9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800" b="1"/>
                <a:t>The new record goes</a:t>
              </a:r>
            </a:p>
            <a:p>
              <a:pPr algn="ctr">
                <a:buClr>
                  <a:srgbClr val="E0E0E0"/>
                </a:buClr>
                <a:buSzPct val="100000"/>
                <a:buFont typeface="Times New Roman" panose="02020603050405020304" pitchFamily="18" charset="0"/>
                <a:buNone/>
              </a:pPr>
              <a:r>
                <a:rPr lang="en-GB" altLang="en-US" sz="2800" b="1"/>
                <a:t>in the empty spot.</a:t>
              </a:r>
            </a:p>
          </p:txBody>
        </p:sp>
      </p:grpSp>
    </p:spTree>
  </p:cSld>
  <p:clrMapOvr>
    <a:masterClrMapping/>
  </p:clrMapOvr>
  <p:transition>
    <p:strips dir="l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a:extLst>
              <a:ext uri="{FF2B5EF4-FFF2-40B4-BE49-F238E27FC236}">
                <a16:creationId xmlns:a16="http://schemas.microsoft.com/office/drawing/2014/main" id="{C6961E8B-9382-9F44-BD18-D6FF99AE61C7}"/>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 small Quiz</a:t>
            </a:r>
          </a:p>
        </p:txBody>
      </p:sp>
      <p:sp>
        <p:nvSpPr>
          <p:cNvPr id="30723" name="AutoShape 3">
            <a:extLst>
              <a:ext uri="{FF2B5EF4-FFF2-40B4-BE49-F238E27FC236}">
                <a16:creationId xmlns:a16="http://schemas.microsoft.com/office/drawing/2014/main" id="{9A36B87D-2F85-E745-BEE5-6149B0899A41}"/>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24" name="Line 4">
            <a:extLst>
              <a:ext uri="{FF2B5EF4-FFF2-40B4-BE49-F238E27FC236}">
                <a16:creationId xmlns:a16="http://schemas.microsoft.com/office/drawing/2014/main" id="{67D4F1E8-7C09-9546-9C6B-DC81F79F42E0}"/>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5" name="Line 5">
            <a:extLst>
              <a:ext uri="{FF2B5EF4-FFF2-40B4-BE49-F238E27FC236}">
                <a16:creationId xmlns:a16="http://schemas.microsoft.com/office/drawing/2014/main" id="{94389300-1647-8549-B838-4F46DC7B1881}"/>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6" name="Line 6">
            <a:extLst>
              <a:ext uri="{FF2B5EF4-FFF2-40B4-BE49-F238E27FC236}">
                <a16:creationId xmlns:a16="http://schemas.microsoft.com/office/drawing/2014/main" id="{433B0A77-0445-A541-9AC4-6FBDD8CA228F}"/>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7">
            <a:extLst>
              <a:ext uri="{FF2B5EF4-FFF2-40B4-BE49-F238E27FC236}">
                <a16:creationId xmlns:a16="http://schemas.microsoft.com/office/drawing/2014/main" id="{93CBEEE6-B53B-B745-972E-EAE3A5E42F7E}"/>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8" name="Line 8">
            <a:extLst>
              <a:ext uri="{FF2B5EF4-FFF2-40B4-BE49-F238E27FC236}">
                <a16:creationId xmlns:a16="http://schemas.microsoft.com/office/drawing/2014/main" id="{D303831A-9D7B-D44B-9213-7E8EF4E12720}"/>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9" name="Line 9">
            <a:extLst>
              <a:ext uri="{FF2B5EF4-FFF2-40B4-BE49-F238E27FC236}">
                <a16:creationId xmlns:a16="http://schemas.microsoft.com/office/drawing/2014/main" id="{C5448EB5-F4F8-8B4F-9AED-2F4AC2E59C19}"/>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30" name="AutoShape 10">
            <a:extLst>
              <a:ext uri="{FF2B5EF4-FFF2-40B4-BE49-F238E27FC236}">
                <a16:creationId xmlns:a16="http://schemas.microsoft.com/office/drawing/2014/main" id="{625614C6-7578-6D44-B347-04D8F453B7F9}"/>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30731" name="AutoShape 11">
            <a:extLst>
              <a:ext uri="{FF2B5EF4-FFF2-40B4-BE49-F238E27FC236}">
                <a16:creationId xmlns:a16="http://schemas.microsoft.com/office/drawing/2014/main" id="{41049A4D-AA45-FF48-881C-08F42AADC216}"/>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30732" name="AutoShape 12">
            <a:extLst>
              <a:ext uri="{FF2B5EF4-FFF2-40B4-BE49-F238E27FC236}">
                <a16:creationId xmlns:a16="http://schemas.microsoft.com/office/drawing/2014/main" id="{037470BF-7BD1-A147-B2A1-F1AE91AC25CF}"/>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30733" name="AutoShape 13">
            <a:extLst>
              <a:ext uri="{FF2B5EF4-FFF2-40B4-BE49-F238E27FC236}">
                <a16:creationId xmlns:a16="http://schemas.microsoft.com/office/drawing/2014/main" id="{F0E2E49F-74D3-9A44-9741-CEF4DB64E51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30734" name="AutoShape 14">
            <a:extLst>
              <a:ext uri="{FF2B5EF4-FFF2-40B4-BE49-F238E27FC236}">
                <a16:creationId xmlns:a16="http://schemas.microsoft.com/office/drawing/2014/main" id="{F62FEEFE-4F73-EE42-929C-67A65375DF1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30735" name="AutoShape 15">
            <a:extLst>
              <a:ext uri="{FF2B5EF4-FFF2-40B4-BE49-F238E27FC236}">
                <a16:creationId xmlns:a16="http://schemas.microsoft.com/office/drawing/2014/main" id="{33208503-3352-BC4E-AD95-26E16FE8BB7C}"/>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30736" name="AutoShape 16">
            <a:extLst>
              <a:ext uri="{FF2B5EF4-FFF2-40B4-BE49-F238E27FC236}">
                <a16:creationId xmlns:a16="http://schemas.microsoft.com/office/drawing/2014/main" id="{A71F3D10-2646-F34E-BFF6-872A8D3DBB2C}"/>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0737" name="AutoShape 17">
            <a:extLst>
              <a:ext uri="{FF2B5EF4-FFF2-40B4-BE49-F238E27FC236}">
                <a16:creationId xmlns:a16="http://schemas.microsoft.com/office/drawing/2014/main" id="{8DA335E9-3ADB-0948-98E1-696D99D28D58}"/>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30738" name="Group 18">
            <a:extLst>
              <a:ext uri="{FF2B5EF4-FFF2-40B4-BE49-F238E27FC236}">
                <a16:creationId xmlns:a16="http://schemas.microsoft.com/office/drawing/2014/main" id="{85535F4F-6C84-D64D-97A9-F163F7674CCD}"/>
              </a:ext>
            </a:extLst>
          </p:cNvPr>
          <p:cNvGrpSpPr>
            <a:grpSpLocks/>
          </p:cNvGrpSpPr>
          <p:nvPr/>
        </p:nvGrpSpPr>
        <p:grpSpPr bwMode="auto">
          <a:xfrm>
            <a:off x="4598988" y="5475288"/>
            <a:ext cx="628650" cy="519112"/>
            <a:chOff x="2897" y="3449"/>
            <a:chExt cx="396" cy="327"/>
          </a:xfrm>
        </p:grpSpPr>
        <p:sp>
          <p:nvSpPr>
            <p:cNvPr id="30758" name="AutoShape 19">
              <a:extLst>
                <a:ext uri="{FF2B5EF4-FFF2-40B4-BE49-F238E27FC236}">
                  <a16:creationId xmlns:a16="http://schemas.microsoft.com/office/drawing/2014/main" id="{62D248D6-65B1-D54B-B6F9-1930A57AC575}"/>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30759" name="Picture 20">
              <a:extLst>
                <a:ext uri="{FF2B5EF4-FFF2-40B4-BE49-F238E27FC236}">
                  <a16:creationId xmlns:a16="http://schemas.microsoft.com/office/drawing/2014/main" id="{2DC0C7D1-7370-EF4E-8A63-815E55A25E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39" name="Group 21">
            <a:extLst>
              <a:ext uri="{FF2B5EF4-FFF2-40B4-BE49-F238E27FC236}">
                <a16:creationId xmlns:a16="http://schemas.microsoft.com/office/drawing/2014/main" id="{54D8D563-9509-7E40-A2CA-58ED2DE67B9D}"/>
              </a:ext>
            </a:extLst>
          </p:cNvPr>
          <p:cNvGrpSpPr>
            <a:grpSpLocks/>
          </p:cNvGrpSpPr>
          <p:nvPr/>
        </p:nvGrpSpPr>
        <p:grpSpPr bwMode="auto">
          <a:xfrm>
            <a:off x="2822575" y="5449888"/>
            <a:ext cx="628650" cy="569912"/>
            <a:chOff x="1778" y="3433"/>
            <a:chExt cx="396" cy="359"/>
          </a:xfrm>
        </p:grpSpPr>
        <p:sp>
          <p:nvSpPr>
            <p:cNvPr id="30756" name="AutoShape 22">
              <a:extLst>
                <a:ext uri="{FF2B5EF4-FFF2-40B4-BE49-F238E27FC236}">
                  <a16:creationId xmlns:a16="http://schemas.microsoft.com/office/drawing/2014/main" id="{67B4C306-B8C5-C24C-A089-03CC431BAC87}"/>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30757" name="Picture 23">
              <a:extLst>
                <a:ext uri="{FF2B5EF4-FFF2-40B4-BE49-F238E27FC236}">
                  <a16:creationId xmlns:a16="http://schemas.microsoft.com/office/drawing/2014/main" id="{8A047B0B-2CBA-C94A-AD3F-6B61153CC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0" name="Group 24">
            <a:extLst>
              <a:ext uri="{FF2B5EF4-FFF2-40B4-BE49-F238E27FC236}">
                <a16:creationId xmlns:a16="http://schemas.microsoft.com/office/drawing/2014/main" id="{C9B4E890-4415-5349-8832-D3777A72F62D}"/>
              </a:ext>
            </a:extLst>
          </p:cNvPr>
          <p:cNvGrpSpPr>
            <a:grpSpLocks/>
          </p:cNvGrpSpPr>
          <p:nvPr/>
        </p:nvGrpSpPr>
        <p:grpSpPr bwMode="auto">
          <a:xfrm>
            <a:off x="1906588" y="5445125"/>
            <a:ext cx="579437" cy="577850"/>
            <a:chOff x="1201" y="3430"/>
            <a:chExt cx="365" cy="364"/>
          </a:xfrm>
        </p:grpSpPr>
        <p:sp>
          <p:nvSpPr>
            <p:cNvPr id="30754" name="AutoShape 25">
              <a:extLst>
                <a:ext uri="{FF2B5EF4-FFF2-40B4-BE49-F238E27FC236}">
                  <a16:creationId xmlns:a16="http://schemas.microsoft.com/office/drawing/2014/main" id="{C9A7FB40-F6A8-844C-865A-8C297FC4DB30}"/>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30755" name="Picture 26">
              <a:extLst>
                <a:ext uri="{FF2B5EF4-FFF2-40B4-BE49-F238E27FC236}">
                  <a16:creationId xmlns:a16="http://schemas.microsoft.com/office/drawing/2014/main" id="{0328D6AF-27BA-C849-874F-453A2CAA85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1" name="Group 27">
            <a:extLst>
              <a:ext uri="{FF2B5EF4-FFF2-40B4-BE49-F238E27FC236}">
                <a16:creationId xmlns:a16="http://schemas.microsoft.com/office/drawing/2014/main" id="{9507E8F0-6F97-3643-80A8-2CF8EAD2EC41}"/>
              </a:ext>
            </a:extLst>
          </p:cNvPr>
          <p:cNvGrpSpPr>
            <a:grpSpLocks/>
          </p:cNvGrpSpPr>
          <p:nvPr/>
        </p:nvGrpSpPr>
        <p:grpSpPr bwMode="auto">
          <a:xfrm>
            <a:off x="7764463" y="5480050"/>
            <a:ext cx="727075" cy="508000"/>
            <a:chOff x="4891" y="3452"/>
            <a:chExt cx="458" cy="320"/>
          </a:xfrm>
        </p:grpSpPr>
        <p:sp>
          <p:nvSpPr>
            <p:cNvPr id="30752" name="AutoShape 28">
              <a:extLst>
                <a:ext uri="{FF2B5EF4-FFF2-40B4-BE49-F238E27FC236}">
                  <a16:creationId xmlns:a16="http://schemas.microsoft.com/office/drawing/2014/main" id="{9C480973-CAB7-E34A-BA9A-3312A2D8C705}"/>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30753" name="Picture 29">
              <a:extLst>
                <a:ext uri="{FF2B5EF4-FFF2-40B4-BE49-F238E27FC236}">
                  <a16:creationId xmlns:a16="http://schemas.microsoft.com/office/drawing/2014/main" id="{FD5F8868-E937-1C4D-B764-7DED0AD2978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0742" name="Group 30">
            <a:extLst>
              <a:ext uri="{FF2B5EF4-FFF2-40B4-BE49-F238E27FC236}">
                <a16:creationId xmlns:a16="http://schemas.microsoft.com/office/drawing/2014/main" id="{BC023388-4EA0-E440-91F9-DC4B012CDD3D}"/>
              </a:ext>
            </a:extLst>
          </p:cNvPr>
          <p:cNvGrpSpPr>
            <a:grpSpLocks/>
          </p:cNvGrpSpPr>
          <p:nvPr/>
        </p:nvGrpSpPr>
        <p:grpSpPr bwMode="auto">
          <a:xfrm>
            <a:off x="3713163" y="5465763"/>
            <a:ext cx="579437" cy="558800"/>
            <a:chOff x="2339" y="3443"/>
            <a:chExt cx="365" cy="352"/>
          </a:xfrm>
        </p:grpSpPr>
        <p:pic>
          <p:nvPicPr>
            <p:cNvPr id="30750" name="Picture 31">
              <a:extLst>
                <a:ext uri="{FF2B5EF4-FFF2-40B4-BE49-F238E27FC236}">
                  <a16:creationId xmlns:a16="http://schemas.microsoft.com/office/drawing/2014/main" id="{B7573AE5-7413-F740-95CA-79626E9EC81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1" name="AutoShape 32">
              <a:extLst>
                <a:ext uri="{FF2B5EF4-FFF2-40B4-BE49-F238E27FC236}">
                  <a16:creationId xmlns:a16="http://schemas.microsoft.com/office/drawing/2014/main" id="{5871B350-1295-7D43-A9E5-DF1D9C12AF2F}"/>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30743" name="Group 33">
            <a:extLst>
              <a:ext uri="{FF2B5EF4-FFF2-40B4-BE49-F238E27FC236}">
                <a16:creationId xmlns:a16="http://schemas.microsoft.com/office/drawing/2014/main" id="{73B7177E-16FD-A541-A60B-4D64E2D0D375}"/>
              </a:ext>
            </a:extLst>
          </p:cNvPr>
          <p:cNvGrpSpPr>
            <a:grpSpLocks/>
          </p:cNvGrpSpPr>
          <p:nvPr/>
        </p:nvGrpSpPr>
        <p:grpSpPr bwMode="auto">
          <a:xfrm>
            <a:off x="5548313" y="5454650"/>
            <a:ext cx="579437" cy="550863"/>
            <a:chOff x="3495" y="3436"/>
            <a:chExt cx="365" cy="347"/>
          </a:xfrm>
        </p:grpSpPr>
        <p:pic>
          <p:nvPicPr>
            <p:cNvPr id="30748" name="Picture 34">
              <a:extLst>
                <a:ext uri="{FF2B5EF4-FFF2-40B4-BE49-F238E27FC236}">
                  <a16:creationId xmlns:a16="http://schemas.microsoft.com/office/drawing/2014/main" id="{52DEE694-D0E6-0740-A5CF-F4F4F39589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9" name="AutoShape 35">
              <a:extLst>
                <a:ext uri="{FF2B5EF4-FFF2-40B4-BE49-F238E27FC236}">
                  <a16:creationId xmlns:a16="http://schemas.microsoft.com/office/drawing/2014/main" id="{65A7847B-11F5-244F-96DE-8320D089A33A}"/>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grpSp>
        <p:nvGrpSpPr>
          <p:cNvPr id="30744" name="Group 36">
            <a:extLst>
              <a:ext uri="{FF2B5EF4-FFF2-40B4-BE49-F238E27FC236}">
                <a16:creationId xmlns:a16="http://schemas.microsoft.com/office/drawing/2014/main" id="{9CBD254D-9B0C-A04D-9003-54F1C23B6AC1}"/>
              </a:ext>
            </a:extLst>
          </p:cNvPr>
          <p:cNvGrpSpPr>
            <a:grpSpLocks/>
          </p:cNvGrpSpPr>
          <p:nvPr/>
        </p:nvGrpSpPr>
        <p:grpSpPr bwMode="auto">
          <a:xfrm>
            <a:off x="6596063" y="4014788"/>
            <a:ext cx="1309687" cy="2830512"/>
            <a:chOff x="4155" y="2529"/>
            <a:chExt cx="825" cy="1783"/>
          </a:xfrm>
        </p:grpSpPr>
        <p:sp>
          <p:nvSpPr>
            <p:cNvPr id="30746" name="Freeform 37">
              <a:extLst>
                <a:ext uri="{FF2B5EF4-FFF2-40B4-BE49-F238E27FC236}">
                  <a16:creationId xmlns:a16="http://schemas.microsoft.com/office/drawing/2014/main" id="{EF001F1C-2C4F-A64F-80C5-BF390C400089}"/>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0747" name="AutoShape 38">
              <a:extLst>
                <a:ext uri="{FF2B5EF4-FFF2-40B4-BE49-F238E27FC236}">
                  <a16:creationId xmlns:a16="http://schemas.microsoft.com/office/drawing/2014/main" id="{547079D8-5560-D047-AA17-D98632F62836}"/>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pic>
        <p:nvPicPr>
          <p:cNvPr id="30745" name="Picture 39">
            <a:extLst>
              <a:ext uri="{FF2B5EF4-FFF2-40B4-BE49-F238E27FC236}">
                <a16:creationId xmlns:a16="http://schemas.microsoft.com/office/drawing/2014/main" id="{79BD180A-FABA-CF43-8F67-70A16764992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4000" y="2060575"/>
            <a:ext cx="1731963"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ectangle 2">
            <a:extLst>
              <a:ext uri="{FF2B5EF4-FFF2-40B4-BE49-F238E27FC236}">
                <a16:creationId xmlns:a16="http://schemas.microsoft.com/office/drawing/2014/main" id="{84C7138B-0946-1F4D-A5F5-8F971057B356}"/>
              </a:ext>
            </a:extLst>
          </p:cNvPr>
          <p:cNvSpPr txBox="1">
            <a:spLocks noChangeArrowheads="1"/>
          </p:cNvSpPr>
          <p:nvPr/>
        </p:nvSpPr>
        <p:spPr bwMode="auto">
          <a:xfrm>
            <a:off x="762000" y="1371600"/>
            <a:ext cx="5249863" cy="4572000"/>
          </a:xfrm>
          <a:prstGeom prst="rect">
            <a:avLst/>
          </a:prstGeom>
        </p:spPr>
        <p:txBody>
          <a:bodyPr vert="horz" wrap="square" lIns="91440" tIns="45720" rIns="91440" bIns="45720" numCol="1" rtlCol="0" anchor="t" anchorCtr="0" compatLnSpc="1">
            <a:prstTxWarp prst="textNoShape">
              <a:avLst/>
            </a:prstTxWarp>
            <a:normAutofit/>
          </a:bodyPr>
          <a:lst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ctr" eaLnBrk="1" hangingPunct="1">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800" b="1" dirty="0">
                <a:solidFill>
                  <a:srgbClr val="FF0000"/>
                </a:solidFill>
              </a:rPr>
              <a:t>At what index would you be placed in this table, if your NUMBER is </a:t>
            </a:r>
            <a:r>
              <a:rPr lang="en-GB" altLang="en-US" sz="2800" b="1" dirty="0"/>
              <a:t>281942201</a:t>
            </a:r>
          </a:p>
          <a:p>
            <a:pPr marL="0" indent="0" algn="ctr" eaLnBrk="1" hangingPunct="1">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1600" b="1" i="1" dirty="0"/>
              <a:t>all slots from 6 to 699 are empty</a:t>
            </a:r>
          </a:p>
          <a:p>
            <a:pPr marL="0" indent="0" algn="ctr" eaLnBrk="1" hangingPunct="1">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GB" altLang="en-US" sz="2800" dirty="0">
              <a:solidFill>
                <a:srgbClr val="FF0000"/>
              </a:solidFill>
              <a:latin typeface="Monotype Corsiva" panose="03010101010201010101" pitchFamily="66" charset="0"/>
            </a:endParaRPr>
          </a:p>
        </p:txBody>
      </p:sp>
    </p:spTree>
  </p:cSld>
  <p:clrMapOvr>
    <a:masterClrMapping/>
  </p:clrMapOvr>
  <p:transition>
    <p:cover dir="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a:extLst>
              <a:ext uri="{FF2B5EF4-FFF2-40B4-BE49-F238E27FC236}">
                <a16:creationId xmlns:a16="http://schemas.microsoft.com/office/drawing/2014/main" id="{AA58730E-0CDB-D749-A9CA-39ACFDCDFB03}"/>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dirty="0"/>
              <a:t>A small Quiz</a:t>
            </a:r>
          </a:p>
        </p:txBody>
      </p:sp>
      <p:sp>
        <p:nvSpPr>
          <p:cNvPr id="32770" name="Rectangle 2">
            <a:extLst>
              <a:ext uri="{FF2B5EF4-FFF2-40B4-BE49-F238E27FC236}">
                <a16:creationId xmlns:a16="http://schemas.microsoft.com/office/drawing/2014/main" id="{D8E7874D-15FE-004A-9DAB-194E93661580}"/>
              </a:ext>
            </a:extLst>
          </p:cNvPr>
          <p:cNvSpPr>
            <a:spLocks noGrp="1" noChangeArrowheads="1"/>
          </p:cNvSpPr>
          <p:nvPr>
            <p:ph sz="half" idx="1"/>
          </p:nvPr>
        </p:nvSpPr>
        <p:spPr bwMode="auto">
          <a:xfrm>
            <a:off x="762000" y="1371600"/>
            <a:ext cx="5249863" cy="4572000"/>
          </a:xfrm>
        </p:spPr>
        <p:txBody>
          <a:bodyPr wrap="square" numCol="1" anchor="t" anchorCtr="0" compatLnSpc="1">
            <a:prstTxWarp prst="textNoShape">
              <a:avLst/>
            </a:prstTxWarp>
          </a:bodyPr>
          <a:lstStyle/>
          <a:p>
            <a:pPr marL="0" indent="0" algn="ctr">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800" b="1" dirty="0">
                <a:solidFill>
                  <a:srgbClr val="FF0000"/>
                </a:solidFill>
              </a:rPr>
              <a:t>At what index would you be placed in this table, if your NUMBER is </a:t>
            </a:r>
            <a:r>
              <a:rPr lang="en-GB" altLang="en-US" sz="2800" b="1" dirty="0"/>
              <a:t>281942201</a:t>
            </a:r>
          </a:p>
          <a:p>
            <a:pPr marL="0" indent="0" algn="ctr">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1600" b="1" i="1" dirty="0"/>
              <a:t>all slots from 6 to 699 are empty</a:t>
            </a:r>
          </a:p>
          <a:p>
            <a:pPr marL="0" indent="0">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800" b="1" dirty="0">
                <a:solidFill>
                  <a:srgbClr val="FF0000"/>
                </a:solidFill>
                <a:cs typeface="Calibri" panose="020F0502020204030204" pitchFamily="34" charset="0"/>
              </a:rPr>
              <a:t>ANSWER = [6]</a:t>
            </a:r>
          </a:p>
          <a:p>
            <a:pPr marL="0" indent="0">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r>
              <a:rPr lang="en-GB" altLang="en-US" sz="2800" b="1" dirty="0">
                <a:solidFill>
                  <a:srgbClr val="FF0000"/>
                </a:solidFill>
                <a:cs typeface="Calibri" panose="020F0502020204030204" pitchFamily="34" charset="0"/>
              </a:rPr>
              <a:t>Explanation: </a:t>
            </a:r>
            <a:r>
              <a:rPr lang="en-GB" altLang="en-US" sz="2800" b="1" dirty="0">
                <a:cs typeface="Calibri" panose="020F0502020204030204" pitchFamily="34" charset="0"/>
              </a:rPr>
              <a:t>281942201 % 701 is [1], but due to collision, next available space is [6]</a:t>
            </a:r>
            <a:endParaRPr lang="en-GB" altLang="en-US" sz="2800" dirty="0">
              <a:solidFill>
                <a:srgbClr val="FF0000"/>
              </a:solidFill>
              <a:cs typeface="Calibri" panose="020F0502020204030204" pitchFamily="34" charset="0"/>
            </a:endParaRPr>
          </a:p>
          <a:p>
            <a:pPr marL="0" indent="0" algn="ctr">
              <a:lnSpc>
                <a:spcPct val="99000"/>
              </a:lnSpc>
              <a:spcBef>
                <a:spcPts val="700"/>
              </a:spcBef>
              <a:buFont typeface="Monotype Sorts" pitchFamily="2" charset="2"/>
              <a:buNone/>
              <a:tabLst>
                <a:tab pos="569913" algn="l"/>
                <a:tab pos="1484313" algn="l"/>
                <a:tab pos="2398713" algn="l"/>
                <a:tab pos="3313113" algn="l"/>
                <a:tab pos="4227513" algn="l"/>
                <a:tab pos="5141913" algn="l"/>
                <a:tab pos="6056313" algn="l"/>
                <a:tab pos="6970713" algn="l"/>
                <a:tab pos="7885113" algn="l"/>
                <a:tab pos="8799513" algn="l"/>
                <a:tab pos="9713913" algn="l"/>
              </a:tabLst>
            </a:pPr>
            <a:endParaRPr lang="en-GB" altLang="en-US" sz="2800" dirty="0">
              <a:solidFill>
                <a:srgbClr val="FF0000"/>
              </a:solidFill>
              <a:latin typeface="Monotype Corsiva" panose="03010101010201010101" pitchFamily="66" charset="0"/>
            </a:endParaRPr>
          </a:p>
        </p:txBody>
      </p:sp>
      <p:sp>
        <p:nvSpPr>
          <p:cNvPr id="32771" name="AutoShape 3">
            <a:extLst>
              <a:ext uri="{FF2B5EF4-FFF2-40B4-BE49-F238E27FC236}">
                <a16:creationId xmlns:a16="http://schemas.microsoft.com/office/drawing/2014/main" id="{2DC5D2FF-1066-1F4A-8CE1-2E120D73AC4A}"/>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2772" name="Line 4">
            <a:extLst>
              <a:ext uri="{FF2B5EF4-FFF2-40B4-BE49-F238E27FC236}">
                <a16:creationId xmlns:a16="http://schemas.microsoft.com/office/drawing/2014/main" id="{598B4A6D-360F-B047-85D8-ABD6871A91A5}"/>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3" name="Line 5">
            <a:extLst>
              <a:ext uri="{FF2B5EF4-FFF2-40B4-BE49-F238E27FC236}">
                <a16:creationId xmlns:a16="http://schemas.microsoft.com/office/drawing/2014/main" id="{FCB64AA1-C1A4-AA4C-AB86-ED6931622A6C}"/>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4" name="Line 6">
            <a:extLst>
              <a:ext uri="{FF2B5EF4-FFF2-40B4-BE49-F238E27FC236}">
                <a16:creationId xmlns:a16="http://schemas.microsoft.com/office/drawing/2014/main" id="{904AF8F3-CF7D-A240-8389-68AD88E2AB52}"/>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5" name="Line 7">
            <a:extLst>
              <a:ext uri="{FF2B5EF4-FFF2-40B4-BE49-F238E27FC236}">
                <a16:creationId xmlns:a16="http://schemas.microsoft.com/office/drawing/2014/main" id="{698810BB-61ED-AA4E-9709-FB8E31192F97}"/>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6" name="Line 8">
            <a:extLst>
              <a:ext uri="{FF2B5EF4-FFF2-40B4-BE49-F238E27FC236}">
                <a16:creationId xmlns:a16="http://schemas.microsoft.com/office/drawing/2014/main" id="{0893B186-3D5D-364E-9A13-108B44546149}"/>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7" name="Line 9">
            <a:extLst>
              <a:ext uri="{FF2B5EF4-FFF2-40B4-BE49-F238E27FC236}">
                <a16:creationId xmlns:a16="http://schemas.microsoft.com/office/drawing/2014/main" id="{262CF9EB-2095-9D45-90E2-EB9D114A0B30}"/>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778" name="AutoShape 10">
            <a:extLst>
              <a:ext uri="{FF2B5EF4-FFF2-40B4-BE49-F238E27FC236}">
                <a16:creationId xmlns:a16="http://schemas.microsoft.com/office/drawing/2014/main" id="{64E15139-282F-0146-8C32-A6C0F3EF426C}"/>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32779" name="AutoShape 11">
            <a:extLst>
              <a:ext uri="{FF2B5EF4-FFF2-40B4-BE49-F238E27FC236}">
                <a16:creationId xmlns:a16="http://schemas.microsoft.com/office/drawing/2014/main" id="{30A1FF23-82EB-0C40-A8F4-B4608B75BE32}"/>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32780" name="AutoShape 12">
            <a:extLst>
              <a:ext uri="{FF2B5EF4-FFF2-40B4-BE49-F238E27FC236}">
                <a16:creationId xmlns:a16="http://schemas.microsoft.com/office/drawing/2014/main" id="{29A36C5B-F867-734F-BAA5-010ECB5D214F}"/>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32781" name="AutoShape 13">
            <a:extLst>
              <a:ext uri="{FF2B5EF4-FFF2-40B4-BE49-F238E27FC236}">
                <a16:creationId xmlns:a16="http://schemas.microsoft.com/office/drawing/2014/main" id="{ADF436C1-CE60-0F49-A77D-7E1621B5A74E}"/>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32782" name="AutoShape 14">
            <a:extLst>
              <a:ext uri="{FF2B5EF4-FFF2-40B4-BE49-F238E27FC236}">
                <a16:creationId xmlns:a16="http://schemas.microsoft.com/office/drawing/2014/main" id="{53056DC1-6E14-204D-A727-2236381308D8}"/>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32783" name="AutoShape 15">
            <a:extLst>
              <a:ext uri="{FF2B5EF4-FFF2-40B4-BE49-F238E27FC236}">
                <a16:creationId xmlns:a16="http://schemas.microsoft.com/office/drawing/2014/main" id="{B299078A-0090-9F46-B477-125815D8726D}"/>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32784" name="AutoShape 16">
            <a:extLst>
              <a:ext uri="{FF2B5EF4-FFF2-40B4-BE49-F238E27FC236}">
                <a16:creationId xmlns:a16="http://schemas.microsoft.com/office/drawing/2014/main" id="{DD791627-277E-7A41-A10C-D8141F6058AC}"/>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2785" name="AutoShape 17">
            <a:extLst>
              <a:ext uri="{FF2B5EF4-FFF2-40B4-BE49-F238E27FC236}">
                <a16:creationId xmlns:a16="http://schemas.microsoft.com/office/drawing/2014/main" id="{A277B646-53B2-024C-88AB-8C9F68843E02}"/>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32786" name="Group 18">
            <a:extLst>
              <a:ext uri="{FF2B5EF4-FFF2-40B4-BE49-F238E27FC236}">
                <a16:creationId xmlns:a16="http://schemas.microsoft.com/office/drawing/2014/main" id="{E3919968-B442-0342-820D-8F97A8FE77D0}"/>
              </a:ext>
            </a:extLst>
          </p:cNvPr>
          <p:cNvGrpSpPr>
            <a:grpSpLocks/>
          </p:cNvGrpSpPr>
          <p:nvPr/>
        </p:nvGrpSpPr>
        <p:grpSpPr bwMode="auto">
          <a:xfrm>
            <a:off x="4598988" y="5475288"/>
            <a:ext cx="628650" cy="519112"/>
            <a:chOff x="2897" y="3449"/>
            <a:chExt cx="396" cy="327"/>
          </a:xfrm>
        </p:grpSpPr>
        <p:sp>
          <p:nvSpPr>
            <p:cNvPr id="32806" name="AutoShape 19">
              <a:extLst>
                <a:ext uri="{FF2B5EF4-FFF2-40B4-BE49-F238E27FC236}">
                  <a16:creationId xmlns:a16="http://schemas.microsoft.com/office/drawing/2014/main" id="{E6CE2990-CFBC-4443-AC5C-7048E3DA63B2}"/>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32807" name="Picture 20">
              <a:extLst>
                <a:ext uri="{FF2B5EF4-FFF2-40B4-BE49-F238E27FC236}">
                  <a16:creationId xmlns:a16="http://schemas.microsoft.com/office/drawing/2014/main" id="{71286F45-3811-2B42-88E1-5809C4859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87" name="Group 21">
            <a:extLst>
              <a:ext uri="{FF2B5EF4-FFF2-40B4-BE49-F238E27FC236}">
                <a16:creationId xmlns:a16="http://schemas.microsoft.com/office/drawing/2014/main" id="{7CD385FE-949D-5F4E-B6C9-23437E49FA87}"/>
              </a:ext>
            </a:extLst>
          </p:cNvPr>
          <p:cNvGrpSpPr>
            <a:grpSpLocks/>
          </p:cNvGrpSpPr>
          <p:nvPr/>
        </p:nvGrpSpPr>
        <p:grpSpPr bwMode="auto">
          <a:xfrm>
            <a:off x="2822575" y="5449888"/>
            <a:ext cx="628650" cy="569912"/>
            <a:chOff x="1778" y="3433"/>
            <a:chExt cx="396" cy="359"/>
          </a:xfrm>
        </p:grpSpPr>
        <p:sp>
          <p:nvSpPr>
            <p:cNvPr id="32804" name="AutoShape 22">
              <a:extLst>
                <a:ext uri="{FF2B5EF4-FFF2-40B4-BE49-F238E27FC236}">
                  <a16:creationId xmlns:a16="http://schemas.microsoft.com/office/drawing/2014/main" id="{D8C62058-2F38-8248-ACD4-9A0D49C5FB46}"/>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32805" name="Picture 23">
              <a:extLst>
                <a:ext uri="{FF2B5EF4-FFF2-40B4-BE49-F238E27FC236}">
                  <a16:creationId xmlns:a16="http://schemas.microsoft.com/office/drawing/2014/main" id="{8BB684F3-2629-8A4E-BD54-94D79E6BE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88" name="Group 24">
            <a:extLst>
              <a:ext uri="{FF2B5EF4-FFF2-40B4-BE49-F238E27FC236}">
                <a16:creationId xmlns:a16="http://schemas.microsoft.com/office/drawing/2014/main" id="{34FFD432-23FF-9244-8527-8C2FDA91F3F8}"/>
              </a:ext>
            </a:extLst>
          </p:cNvPr>
          <p:cNvGrpSpPr>
            <a:grpSpLocks/>
          </p:cNvGrpSpPr>
          <p:nvPr/>
        </p:nvGrpSpPr>
        <p:grpSpPr bwMode="auto">
          <a:xfrm>
            <a:off x="1906588" y="5445125"/>
            <a:ext cx="579437" cy="577850"/>
            <a:chOff x="1201" y="3430"/>
            <a:chExt cx="365" cy="364"/>
          </a:xfrm>
        </p:grpSpPr>
        <p:sp>
          <p:nvSpPr>
            <p:cNvPr id="32802" name="AutoShape 25">
              <a:extLst>
                <a:ext uri="{FF2B5EF4-FFF2-40B4-BE49-F238E27FC236}">
                  <a16:creationId xmlns:a16="http://schemas.microsoft.com/office/drawing/2014/main" id="{49086A47-5461-134D-89D3-8B8CA2376BD5}"/>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32803" name="Picture 26">
              <a:extLst>
                <a:ext uri="{FF2B5EF4-FFF2-40B4-BE49-F238E27FC236}">
                  <a16:creationId xmlns:a16="http://schemas.microsoft.com/office/drawing/2014/main" id="{8E62250B-AFEB-E646-806B-B258B47F24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89" name="Group 27">
            <a:extLst>
              <a:ext uri="{FF2B5EF4-FFF2-40B4-BE49-F238E27FC236}">
                <a16:creationId xmlns:a16="http://schemas.microsoft.com/office/drawing/2014/main" id="{3AAB6ABE-02C0-1A41-964C-E0F636A42767}"/>
              </a:ext>
            </a:extLst>
          </p:cNvPr>
          <p:cNvGrpSpPr>
            <a:grpSpLocks/>
          </p:cNvGrpSpPr>
          <p:nvPr/>
        </p:nvGrpSpPr>
        <p:grpSpPr bwMode="auto">
          <a:xfrm>
            <a:off x="7764463" y="5480050"/>
            <a:ext cx="727075" cy="508000"/>
            <a:chOff x="4891" y="3452"/>
            <a:chExt cx="458" cy="320"/>
          </a:xfrm>
        </p:grpSpPr>
        <p:sp>
          <p:nvSpPr>
            <p:cNvPr id="32800" name="AutoShape 28">
              <a:extLst>
                <a:ext uri="{FF2B5EF4-FFF2-40B4-BE49-F238E27FC236}">
                  <a16:creationId xmlns:a16="http://schemas.microsoft.com/office/drawing/2014/main" id="{E384B584-7722-624F-9584-2217DB10C0E0}"/>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32801" name="Picture 29">
              <a:extLst>
                <a:ext uri="{FF2B5EF4-FFF2-40B4-BE49-F238E27FC236}">
                  <a16:creationId xmlns:a16="http://schemas.microsoft.com/office/drawing/2014/main" id="{DA005FCE-B3AE-A248-ACC1-044080AE80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90" name="Group 30">
            <a:extLst>
              <a:ext uri="{FF2B5EF4-FFF2-40B4-BE49-F238E27FC236}">
                <a16:creationId xmlns:a16="http://schemas.microsoft.com/office/drawing/2014/main" id="{85DB0AE7-49E1-AC42-B9D8-B4BF93F35698}"/>
              </a:ext>
            </a:extLst>
          </p:cNvPr>
          <p:cNvGrpSpPr>
            <a:grpSpLocks/>
          </p:cNvGrpSpPr>
          <p:nvPr/>
        </p:nvGrpSpPr>
        <p:grpSpPr bwMode="auto">
          <a:xfrm>
            <a:off x="3713163" y="5465763"/>
            <a:ext cx="579437" cy="558800"/>
            <a:chOff x="2339" y="3443"/>
            <a:chExt cx="365" cy="352"/>
          </a:xfrm>
        </p:grpSpPr>
        <p:pic>
          <p:nvPicPr>
            <p:cNvPr id="32798" name="Picture 31">
              <a:extLst>
                <a:ext uri="{FF2B5EF4-FFF2-40B4-BE49-F238E27FC236}">
                  <a16:creationId xmlns:a16="http://schemas.microsoft.com/office/drawing/2014/main" id="{63B90879-FDE5-054A-A829-C00FF398B3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9" name="AutoShape 32">
              <a:extLst>
                <a:ext uri="{FF2B5EF4-FFF2-40B4-BE49-F238E27FC236}">
                  <a16:creationId xmlns:a16="http://schemas.microsoft.com/office/drawing/2014/main" id="{EE155C96-D776-F64F-82BE-76B4CAB31187}"/>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32791" name="Group 33">
            <a:extLst>
              <a:ext uri="{FF2B5EF4-FFF2-40B4-BE49-F238E27FC236}">
                <a16:creationId xmlns:a16="http://schemas.microsoft.com/office/drawing/2014/main" id="{6C8D108C-49D0-4841-B400-F3114ADC17C5}"/>
              </a:ext>
            </a:extLst>
          </p:cNvPr>
          <p:cNvGrpSpPr>
            <a:grpSpLocks/>
          </p:cNvGrpSpPr>
          <p:nvPr/>
        </p:nvGrpSpPr>
        <p:grpSpPr bwMode="auto">
          <a:xfrm>
            <a:off x="5548313" y="5454650"/>
            <a:ext cx="579437" cy="550863"/>
            <a:chOff x="3495" y="3436"/>
            <a:chExt cx="365" cy="347"/>
          </a:xfrm>
        </p:grpSpPr>
        <p:pic>
          <p:nvPicPr>
            <p:cNvPr id="32796" name="Picture 34">
              <a:extLst>
                <a:ext uri="{FF2B5EF4-FFF2-40B4-BE49-F238E27FC236}">
                  <a16:creationId xmlns:a16="http://schemas.microsoft.com/office/drawing/2014/main" id="{167CCB72-0619-B040-8891-5867BB7A5D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7" name="AutoShape 35">
              <a:extLst>
                <a:ext uri="{FF2B5EF4-FFF2-40B4-BE49-F238E27FC236}">
                  <a16:creationId xmlns:a16="http://schemas.microsoft.com/office/drawing/2014/main" id="{E86CCFEB-8DC5-A84B-94DB-FD15F2916217}"/>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grpSp>
        <p:nvGrpSpPr>
          <p:cNvPr id="32792" name="Group 36">
            <a:extLst>
              <a:ext uri="{FF2B5EF4-FFF2-40B4-BE49-F238E27FC236}">
                <a16:creationId xmlns:a16="http://schemas.microsoft.com/office/drawing/2014/main" id="{8C71A03C-0311-4346-A982-B55C39D17DC7}"/>
              </a:ext>
            </a:extLst>
          </p:cNvPr>
          <p:cNvGrpSpPr>
            <a:grpSpLocks/>
          </p:cNvGrpSpPr>
          <p:nvPr/>
        </p:nvGrpSpPr>
        <p:grpSpPr bwMode="auto">
          <a:xfrm>
            <a:off x="6596063" y="4014788"/>
            <a:ext cx="1309687" cy="2830512"/>
            <a:chOff x="4155" y="2529"/>
            <a:chExt cx="825" cy="1783"/>
          </a:xfrm>
        </p:grpSpPr>
        <p:sp>
          <p:nvSpPr>
            <p:cNvPr id="32794" name="Freeform 37">
              <a:extLst>
                <a:ext uri="{FF2B5EF4-FFF2-40B4-BE49-F238E27FC236}">
                  <a16:creationId xmlns:a16="http://schemas.microsoft.com/office/drawing/2014/main" id="{3E9CE3BC-F767-7E48-A0F6-FCDF66B0DA0E}"/>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2795" name="AutoShape 38">
              <a:extLst>
                <a:ext uri="{FF2B5EF4-FFF2-40B4-BE49-F238E27FC236}">
                  <a16:creationId xmlns:a16="http://schemas.microsoft.com/office/drawing/2014/main" id="{EA520024-518A-E347-9DA1-8A4793634BF3}"/>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pic>
        <p:nvPicPr>
          <p:cNvPr id="32793" name="Picture 39">
            <a:extLst>
              <a:ext uri="{FF2B5EF4-FFF2-40B4-BE49-F238E27FC236}">
                <a16:creationId xmlns:a16="http://schemas.microsoft.com/office/drawing/2014/main" id="{6F06C91E-DB85-324F-AAA8-3B71564465D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04000" y="2060575"/>
            <a:ext cx="1731963"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66E6-81D8-EC40-9EF5-A5048BCED792}"/>
              </a:ext>
            </a:extLst>
          </p:cNvPr>
          <p:cNvSpPr>
            <a:spLocks noGrp="1"/>
          </p:cNvSpPr>
          <p:nvPr>
            <p:ph type="ctrTitle"/>
          </p:nvPr>
        </p:nvSpPr>
        <p:spPr/>
        <p:txBody>
          <a:bodyPr/>
          <a:lstStyle/>
          <a:p>
            <a:r>
              <a:rPr lang="en-US" b="1" dirty="0"/>
              <a:t>Part 1</a:t>
            </a:r>
          </a:p>
        </p:txBody>
      </p:sp>
      <p:sp>
        <p:nvSpPr>
          <p:cNvPr id="3" name="Subtitle 2">
            <a:extLst>
              <a:ext uri="{FF2B5EF4-FFF2-40B4-BE49-F238E27FC236}">
                <a16:creationId xmlns:a16="http://schemas.microsoft.com/office/drawing/2014/main" id="{BD8A14D6-AE0A-1146-8092-807815599B0B}"/>
              </a:ext>
            </a:extLst>
          </p:cNvPr>
          <p:cNvSpPr>
            <a:spLocks noGrp="1"/>
          </p:cNvSpPr>
          <p:nvPr>
            <p:ph type="subTitle" idx="1"/>
          </p:nvPr>
        </p:nvSpPr>
        <p:spPr/>
        <p:txBody>
          <a:bodyPr/>
          <a:lstStyle/>
          <a:p>
            <a:r>
              <a:rPr lang="en-US" dirty="0"/>
              <a:t>Introduction to Hash Tables</a:t>
            </a:r>
          </a:p>
        </p:txBody>
      </p:sp>
    </p:spTree>
    <p:extLst>
      <p:ext uri="{BB962C8B-B14F-4D97-AF65-F5344CB8AC3E}">
        <p14:creationId xmlns:p14="http://schemas.microsoft.com/office/powerpoint/2010/main" val="12845635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a:extLst>
              <a:ext uri="{FF2B5EF4-FFF2-40B4-BE49-F238E27FC236}">
                <a16:creationId xmlns:a16="http://schemas.microsoft.com/office/drawing/2014/main" id="{A31019FA-1C4D-6E47-908B-2EAA83E62696}"/>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34818" name="Rectangle 2">
            <a:extLst>
              <a:ext uri="{FF2B5EF4-FFF2-40B4-BE49-F238E27FC236}">
                <a16:creationId xmlns:a16="http://schemas.microsoft.com/office/drawing/2014/main" id="{C466BC1B-2F13-DD40-B761-B938D143BA32}"/>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data that's attached to a key can be found fairly quickly.</a:t>
            </a:r>
          </a:p>
        </p:txBody>
      </p:sp>
      <p:sp>
        <p:nvSpPr>
          <p:cNvPr id="34819" name="Freeform 3">
            <a:extLst>
              <a:ext uri="{FF2B5EF4-FFF2-40B4-BE49-F238E27FC236}">
                <a16:creationId xmlns:a16="http://schemas.microsoft.com/office/drawing/2014/main" id="{1C205934-476A-474A-8214-3CA49CE15332}"/>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20" name="AutoShape 4">
            <a:extLst>
              <a:ext uri="{FF2B5EF4-FFF2-40B4-BE49-F238E27FC236}">
                <a16:creationId xmlns:a16="http://schemas.microsoft.com/office/drawing/2014/main" id="{BCDF6D43-DBF6-EF4F-90C6-1A1DA23DC5D8}"/>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4821" name="Line 5">
            <a:extLst>
              <a:ext uri="{FF2B5EF4-FFF2-40B4-BE49-F238E27FC236}">
                <a16:creationId xmlns:a16="http://schemas.microsoft.com/office/drawing/2014/main" id="{A55080EB-9B6B-3C4C-A940-70DF9AFE9FE1}"/>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2" name="Line 6">
            <a:extLst>
              <a:ext uri="{FF2B5EF4-FFF2-40B4-BE49-F238E27FC236}">
                <a16:creationId xmlns:a16="http://schemas.microsoft.com/office/drawing/2014/main" id="{511CF6EE-6184-E446-8DC2-AA483AF1FB6B}"/>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3" name="Line 7">
            <a:extLst>
              <a:ext uri="{FF2B5EF4-FFF2-40B4-BE49-F238E27FC236}">
                <a16:creationId xmlns:a16="http://schemas.microsoft.com/office/drawing/2014/main" id="{4990051C-2FB3-3246-A648-2A8FF182ACB4}"/>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4" name="Line 8">
            <a:extLst>
              <a:ext uri="{FF2B5EF4-FFF2-40B4-BE49-F238E27FC236}">
                <a16:creationId xmlns:a16="http://schemas.microsoft.com/office/drawing/2014/main" id="{0AD67C95-F5EA-9C48-99FA-A3D51F60E4DC}"/>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5" name="Line 9">
            <a:extLst>
              <a:ext uri="{FF2B5EF4-FFF2-40B4-BE49-F238E27FC236}">
                <a16:creationId xmlns:a16="http://schemas.microsoft.com/office/drawing/2014/main" id="{F6E1BDD3-03E4-B543-923D-795E5700CB6E}"/>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6" name="Line 10">
            <a:extLst>
              <a:ext uri="{FF2B5EF4-FFF2-40B4-BE49-F238E27FC236}">
                <a16:creationId xmlns:a16="http://schemas.microsoft.com/office/drawing/2014/main" id="{B5D098AC-1787-884A-AA77-3086DF28B682}"/>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7" name="AutoShape 11">
            <a:extLst>
              <a:ext uri="{FF2B5EF4-FFF2-40B4-BE49-F238E27FC236}">
                <a16:creationId xmlns:a16="http://schemas.microsoft.com/office/drawing/2014/main" id="{8481CAEC-B416-E14F-8EBD-4DCBDEC986F0}"/>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34828" name="AutoShape 12">
            <a:extLst>
              <a:ext uri="{FF2B5EF4-FFF2-40B4-BE49-F238E27FC236}">
                <a16:creationId xmlns:a16="http://schemas.microsoft.com/office/drawing/2014/main" id="{2AB56CA9-6DEA-4F42-A2C6-759647511AE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34829" name="AutoShape 13">
            <a:extLst>
              <a:ext uri="{FF2B5EF4-FFF2-40B4-BE49-F238E27FC236}">
                <a16:creationId xmlns:a16="http://schemas.microsoft.com/office/drawing/2014/main" id="{FB760765-1045-5A41-B660-2C96209F7AFA}"/>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34830" name="AutoShape 14">
            <a:extLst>
              <a:ext uri="{FF2B5EF4-FFF2-40B4-BE49-F238E27FC236}">
                <a16:creationId xmlns:a16="http://schemas.microsoft.com/office/drawing/2014/main" id="{3585B29F-32D4-1C46-85E7-9354F0A6FDD5}"/>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34831" name="AutoShape 15">
            <a:extLst>
              <a:ext uri="{FF2B5EF4-FFF2-40B4-BE49-F238E27FC236}">
                <a16:creationId xmlns:a16="http://schemas.microsoft.com/office/drawing/2014/main" id="{7588B5FE-421A-334C-A457-51E7847A4F42}"/>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34832" name="AutoShape 16">
            <a:extLst>
              <a:ext uri="{FF2B5EF4-FFF2-40B4-BE49-F238E27FC236}">
                <a16:creationId xmlns:a16="http://schemas.microsoft.com/office/drawing/2014/main" id="{A76F5D71-69CC-6F41-B82B-F55DA175E45E}"/>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34833" name="AutoShape 17">
            <a:extLst>
              <a:ext uri="{FF2B5EF4-FFF2-40B4-BE49-F238E27FC236}">
                <a16:creationId xmlns:a16="http://schemas.microsoft.com/office/drawing/2014/main" id="{DB7748C0-2E03-1D43-8A96-A28CF2F698A1}"/>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4834" name="AutoShape 18">
            <a:extLst>
              <a:ext uri="{FF2B5EF4-FFF2-40B4-BE49-F238E27FC236}">
                <a16:creationId xmlns:a16="http://schemas.microsoft.com/office/drawing/2014/main" id="{E9C5AA54-09BD-9D4E-9CB2-1C45E325D1D0}"/>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34835" name="Group 19">
            <a:extLst>
              <a:ext uri="{FF2B5EF4-FFF2-40B4-BE49-F238E27FC236}">
                <a16:creationId xmlns:a16="http://schemas.microsoft.com/office/drawing/2014/main" id="{EE0FEEBF-5EFF-824E-A289-08D55F2A1064}"/>
              </a:ext>
            </a:extLst>
          </p:cNvPr>
          <p:cNvGrpSpPr>
            <a:grpSpLocks/>
          </p:cNvGrpSpPr>
          <p:nvPr/>
        </p:nvGrpSpPr>
        <p:grpSpPr bwMode="auto">
          <a:xfrm>
            <a:off x="4598988" y="5475288"/>
            <a:ext cx="674687" cy="517525"/>
            <a:chOff x="2897" y="3449"/>
            <a:chExt cx="425" cy="326"/>
          </a:xfrm>
        </p:grpSpPr>
        <p:sp>
          <p:nvSpPr>
            <p:cNvPr id="34882" name="AutoShape 20">
              <a:extLst>
                <a:ext uri="{FF2B5EF4-FFF2-40B4-BE49-F238E27FC236}">
                  <a16:creationId xmlns:a16="http://schemas.microsoft.com/office/drawing/2014/main" id="{6A727E34-0980-024C-9C5D-12CFF56A2E81}"/>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34883" name="Picture 21">
              <a:extLst>
                <a:ext uri="{FF2B5EF4-FFF2-40B4-BE49-F238E27FC236}">
                  <a16:creationId xmlns:a16="http://schemas.microsoft.com/office/drawing/2014/main" id="{6ADA7F23-7173-5241-9AE4-9C3BA85F8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6" name="Group 22">
            <a:extLst>
              <a:ext uri="{FF2B5EF4-FFF2-40B4-BE49-F238E27FC236}">
                <a16:creationId xmlns:a16="http://schemas.microsoft.com/office/drawing/2014/main" id="{A5AA6B7F-F15B-8949-B872-5A65BB826135}"/>
              </a:ext>
            </a:extLst>
          </p:cNvPr>
          <p:cNvGrpSpPr>
            <a:grpSpLocks/>
          </p:cNvGrpSpPr>
          <p:nvPr/>
        </p:nvGrpSpPr>
        <p:grpSpPr bwMode="auto">
          <a:xfrm>
            <a:off x="2822575" y="5449888"/>
            <a:ext cx="674688" cy="568325"/>
            <a:chOff x="1778" y="3433"/>
            <a:chExt cx="425" cy="358"/>
          </a:xfrm>
        </p:grpSpPr>
        <p:sp>
          <p:nvSpPr>
            <p:cNvPr id="34880" name="AutoShape 23">
              <a:extLst>
                <a:ext uri="{FF2B5EF4-FFF2-40B4-BE49-F238E27FC236}">
                  <a16:creationId xmlns:a16="http://schemas.microsoft.com/office/drawing/2014/main" id="{20464A22-1E5F-5741-90F2-D3EC241C2339}"/>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34881" name="Picture 24">
              <a:extLst>
                <a:ext uri="{FF2B5EF4-FFF2-40B4-BE49-F238E27FC236}">
                  <a16:creationId xmlns:a16="http://schemas.microsoft.com/office/drawing/2014/main" id="{22268858-7312-3745-B5C3-E4F6AB72A8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7" name="Group 25">
            <a:extLst>
              <a:ext uri="{FF2B5EF4-FFF2-40B4-BE49-F238E27FC236}">
                <a16:creationId xmlns:a16="http://schemas.microsoft.com/office/drawing/2014/main" id="{AAEC2B58-123B-AC49-95B5-6EE75B8759D2}"/>
              </a:ext>
            </a:extLst>
          </p:cNvPr>
          <p:cNvGrpSpPr>
            <a:grpSpLocks/>
          </p:cNvGrpSpPr>
          <p:nvPr/>
        </p:nvGrpSpPr>
        <p:grpSpPr bwMode="auto">
          <a:xfrm>
            <a:off x="1906588" y="5445125"/>
            <a:ext cx="620712" cy="576263"/>
            <a:chOff x="1201" y="3430"/>
            <a:chExt cx="391" cy="363"/>
          </a:xfrm>
        </p:grpSpPr>
        <p:sp>
          <p:nvSpPr>
            <p:cNvPr id="34878" name="AutoShape 26">
              <a:extLst>
                <a:ext uri="{FF2B5EF4-FFF2-40B4-BE49-F238E27FC236}">
                  <a16:creationId xmlns:a16="http://schemas.microsoft.com/office/drawing/2014/main" id="{9BABAAC8-6952-0B4C-A6C2-160C3C2B97BA}"/>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34879" name="Picture 27">
              <a:extLst>
                <a:ext uri="{FF2B5EF4-FFF2-40B4-BE49-F238E27FC236}">
                  <a16:creationId xmlns:a16="http://schemas.microsoft.com/office/drawing/2014/main" id="{D248211B-01D6-8443-84D7-0658A27497B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8" name="Group 28">
            <a:extLst>
              <a:ext uri="{FF2B5EF4-FFF2-40B4-BE49-F238E27FC236}">
                <a16:creationId xmlns:a16="http://schemas.microsoft.com/office/drawing/2014/main" id="{21AEA451-E3DE-E64B-830F-46C318361948}"/>
              </a:ext>
            </a:extLst>
          </p:cNvPr>
          <p:cNvGrpSpPr>
            <a:grpSpLocks/>
          </p:cNvGrpSpPr>
          <p:nvPr/>
        </p:nvGrpSpPr>
        <p:grpSpPr bwMode="auto">
          <a:xfrm>
            <a:off x="7764463" y="5480050"/>
            <a:ext cx="725487" cy="506413"/>
            <a:chOff x="4891" y="3452"/>
            <a:chExt cx="457" cy="319"/>
          </a:xfrm>
        </p:grpSpPr>
        <p:sp>
          <p:nvSpPr>
            <p:cNvPr id="34876" name="AutoShape 29">
              <a:extLst>
                <a:ext uri="{FF2B5EF4-FFF2-40B4-BE49-F238E27FC236}">
                  <a16:creationId xmlns:a16="http://schemas.microsoft.com/office/drawing/2014/main" id="{EC953FE1-223F-334B-BEB7-E739AA585C7D}"/>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34877" name="Picture 30">
              <a:extLst>
                <a:ext uri="{FF2B5EF4-FFF2-40B4-BE49-F238E27FC236}">
                  <a16:creationId xmlns:a16="http://schemas.microsoft.com/office/drawing/2014/main" id="{689B1D02-6BFE-2E42-BA21-8002C0E3C3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39" name="Group 31">
            <a:extLst>
              <a:ext uri="{FF2B5EF4-FFF2-40B4-BE49-F238E27FC236}">
                <a16:creationId xmlns:a16="http://schemas.microsoft.com/office/drawing/2014/main" id="{8EAA0414-F746-8B47-8CDC-5C5E8BD931E0}"/>
              </a:ext>
            </a:extLst>
          </p:cNvPr>
          <p:cNvGrpSpPr>
            <a:grpSpLocks/>
          </p:cNvGrpSpPr>
          <p:nvPr/>
        </p:nvGrpSpPr>
        <p:grpSpPr bwMode="auto">
          <a:xfrm>
            <a:off x="6596063" y="4014788"/>
            <a:ext cx="1309687" cy="2830512"/>
            <a:chOff x="4155" y="2529"/>
            <a:chExt cx="825" cy="1783"/>
          </a:xfrm>
        </p:grpSpPr>
        <p:sp>
          <p:nvSpPr>
            <p:cNvPr id="34874" name="Freeform 32">
              <a:extLst>
                <a:ext uri="{FF2B5EF4-FFF2-40B4-BE49-F238E27FC236}">
                  <a16:creationId xmlns:a16="http://schemas.microsoft.com/office/drawing/2014/main" id="{311894FC-8564-634D-853E-DFBC12DFDDB2}"/>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4875" name="AutoShape 33">
              <a:extLst>
                <a:ext uri="{FF2B5EF4-FFF2-40B4-BE49-F238E27FC236}">
                  <a16:creationId xmlns:a16="http://schemas.microsoft.com/office/drawing/2014/main" id="{A17F8B3B-6789-0746-AC91-BF9265C8D062}"/>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34840" name="Group 34">
            <a:extLst>
              <a:ext uri="{FF2B5EF4-FFF2-40B4-BE49-F238E27FC236}">
                <a16:creationId xmlns:a16="http://schemas.microsoft.com/office/drawing/2014/main" id="{61F004F4-8FAF-704F-9653-1CC9A68F3D52}"/>
              </a:ext>
            </a:extLst>
          </p:cNvPr>
          <p:cNvGrpSpPr>
            <a:grpSpLocks/>
          </p:cNvGrpSpPr>
          <p:nvPr/>
        </p:nvGrpSpPr>
        <p:grpSpPr bwMode="auto">
          <a:xfrm>
            <a:off x="3713163" y="5465763"/>
            <a:ext cx="620712" cy="557212"/>
            <a:chOff x="2339" y="3443"/>
            <a:chExt cx="391" cy="351"/>
          </a:xfrm>
        </p:grpSpPr>
        <p:pic>
          <p:nvPicPr>
            <p:cNvPr id="34872" name="Picture 35">
              <a:extLst>
                <a:ext uri="{FF2B5EF4-FFF2-40B4-BE49-F238E27FC236}">
                  <a16:creationId xmlns:a16="http://schemas.microsoft.com/office/drawing/2014/main" id="{47C6F20B-3024-2046-8F1A-47098D0C1C6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73" name="AutoShape 36">
              <a:extLst>
                <a:ext uri="{FF2B5EF4-FFF2-40B4-BE49-F238E27FC236}">
                  <a16:creationId xmlns:a16="http://schemas.microsoft.com/office/drawing/2014/main" id="{664F76A1-D9A1-D848-85A4-47EF0B4B2070}"/>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34841" name="Group 37">
            <a:extLst>
              <a:ext uri="{FF2B5EF4-FFF2-40B4-BE49-F238E27FC236}">
                <a16:creationId xmlns:a16="http://schemas.microsoft.com/office/drawing/2014/main" id="{8E656759-275B-1E46-B021-400561A5422E}"/>
              </a:ext>
            </a:extLst>
          </p:cNvPr>
          <p:cNvGrpSpPr>
            <a:grpSpLocks/>
          </p:cNvGrpSpPr>
          <p:nvPr/>
        </p:nvGrpSpPr>
        <p:grpSpPr bwMode="auto">
          <a:xfrm>
            <a:off x="5548313" y="5454650"/>
            <a:ext cx="620712" cy="549275"/>
            <a:chOff x="3495" y="3436"/>
            <a:chExt cx="391" cy="346"/>
          </a:xfrm>
        </p:grpSpPr>
        <p:pic>
          <p:nvPicPr>
            <p:cNvPr id="34870" name="Picture 38">
              <a:extLst>
                <a:ext uri="{FF2B5EF4-FFF2-40B4-BE49-F238E27FC236}">
                  <a16:creationId xmlns:a16="http://schemas.microsoft.com/office/drawing/2014/main" id="{005D401A-C615-0F4C-8FCE-F257C296A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71" name="AutoShape 39">
              <a:extLst>
                <a:ext uri="{FF2B5EF4-FFF2-40B4-BE49-F238E27FC236}">
                  <a16:creationId xmlns:a16="http://schemas.microsoft.com/office/drawing/2014/main" id="{5FF4F357-A320-DA43-B183-CD791711C6F8}"/>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34842" name="AutoShape 40">
            <a:extLst>
              <a:ext uri="{FF2B5EF4-FFF2-40B4-BE49-F238E27FC236}">
                <a16:creationId xmlns:a16="http://schemas.microsoft.com/office/drawing/2014/main" id="{DED7D736-6282-0F4C-91AC-55E7B54420D0}"/>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4843" name="AutoShape 42">
            <a:extLst>
              <a:ext uri="{FF2B5EF4-FFF2-40B4-BE49-F238E27FC236}">
                <a16:creationId xmlns:a16="http://schemas.microsoft.com/office/drawing/2014/main" id="{ED39EF7D-2F41-2E4F-93FE-236A1E9C3D37}"/>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
        <p:nvSpPr>
          <p:cNvPr id="34844" name="AutoShape 3">
            <a:extLst>
              <a:ext uri="{FF2B5EF4-FFF2-40B4-BE49-F238E27FC236}">
                <a16:creationId xmlns:a16="http://schemas.microsoft.com/office/drawing/2014/main" id="{F5075396-89D5-2241-9B51-86B07AAE0B74}"/>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4845" name="Line 4">
            <a:extLst>
              <a:ext uri="{FF2B5EF4-FFF2-40B4-BE49-F238E27FC236}">
                <a16:creationId xmlns:a16="http://schemas.microsoft.com/office/drawing/2014/main" id="{7B5061AE-E175-7449-8DCC-614DE3C107E5}"/>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6" name="Line 5">
            <a:extLst>
              <a:ext uri="{FF2B5EF4-FFF2-40B4-BE49-F238E27FC236}">
                <a16:creationId xmlns:a16="http://schemas.microsoft.com/office/drawing/2014/main" id="{1D4AA4EF-5EFD-F849-9B80-07FD3CEC9589}"/>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7" name="Line 6">
            <a:extLst>
              <a:ext uri="{FF2B5EF4-FFF2-40B4-BE49-F238E27FC236}">
                <a16:creationId xmlns:a16="http://schemas.microsoft.com/office/drawing/2014/main" id="{7FB2049B-0F3E-B642-93B4-AB9E34CC52DA}"/>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8" name="Line 7">
            <a:extLst>
              <a:ext uri="{FF2B5EF4-FFF2-40B4-BE49-F238E27FC236}">
                <a16:creationId xmlns:a16="http://schemas.microsoft.com/office/drawing/2014/main" id="{7EFCEB59-BC73-2F44-B89B-55DBC91296DD}"/>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49" name="Line 8">
            <a:extLst>
              <a:ext uri="{FF2B5EF4-FFF2-40B4-BE49-F238E27FC236}">
                <a16:creationId xmlns:a16="http://schemas.microsoft.com/office/drawing/2014/main" id="{F2A62B53-366A-4248-BB37-CF37A2CBFCEE}"/>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0" name="Line 9">
            <a:extLst>
              <a:ext uri="{FF2B5EF4-FFF2-40B4-BE49-F238E27FC236}">
                <a16:creationId xmlns:a16="http://schemas.microsoft.com/office/drawing/2014/main" id="{D581CAA5-FD26-D94A-BF8A-26147C18C651}"/>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51" name="AutoShape 16">
            <a:extLst>
              <a:ext uri="{FF2B5EF4-FFF2-40B4-BE49-F238E27FC236}">
                <a16:creationId xmlns:a16="http://schemas.microsoft.com/office/drawing/2014/main" id="{566C661B-7FB6-1947-AD87-4FA61EBF52E7}"/>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34852" name="Group 18">
            <a:extLst>
              <a:ext uri="{FF2B5EF4-FFF2-40B4-BE49-F238E27FC236}">
                <a16:creationId xmlns:a16="http://schemas.microsoft.com/office/drawing/2014/main" id="{9685B4F7-9613-4949-8AE4-19A20D8C5ED7}"/>
              </a:ext>
            </a:extLst>
          </p:cNvPr>
          <p:cNvGrpSpPr>
            <a:grpSpLocks/>
          </p:cNvGrpSpPr>
          <p:nvPr/>
        </p:nvGrpSpPr>
        <p:grpSpPr bwMode="auto">
          <a:xfrm>
            <a:off x="4598988" y="5475288"/>
            <a:ext cx="628650" cy="519112"/>
            <a:chOff x="2897" y="3449"/>
            <a:chExt cx="396" cy="327"/>
          </a:xfrm>
        </p:grpSpPr>
        <p:sp>
          <p:nvSpPr>
            <p:cNvPr id="34868" name="AutoShape 19">
              <a:extLst>
                <a:ext uri="{FF2B5EF4-FFF2-40B4-BE49-F238E27FC236}">
                  <a16:creationId xmlns:a16="http://schemas.microsoft.com/office/drawing/2014/main" id="{E54CA813-54B3-BA4F-A481-A563C6591753}"/>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34869" name="Picture 20">
              <a:extLst>
                <a:ext uri="{FF2B5EF4-FFF2-40B4-BE49-F238E27FC236}">
                  <a16:creationId xmlns:a16="http://schemas.microsoft.com/office/drawing/2014/main" id="{DEBE24CB-78C6-B34F-9E63-82899C6744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53" name="Group 21">
            <a:extLst>
              <a:ext uri="{FF2B5EF4-FFF2-40B4-BE49-F238E27FC236}">
                <a16:creationId xmlns:a16="http://schemas.microsoft.com/office/drawing/2014/main" id="{96D94A41-83EB-004E-841B-055759B4F681}"/>
              </a:ext>
            </a:extLst>
          </p:cNvPr>
          <p:cNvGrpSpPr>
            <a:grpSpLocks/>
          </p:cNvGrpSpPr>
          <p:nvPr/>
        </p:nvGrpSpPr>
        <p:grpSpPr bwMode="auto">
          <a:xfrm>
            <a:off x="2822575" y="5449888"/>
            <a:ext cx="628650" cy="569912"/>
            <a:chOff x="1778" y="3433"/>
            <a:chExt cx="396" cy="359"/>
          </a:xfrm>
        </p:grpSpPr>
        <p:sp>
          <p:nvSpPr>
            <p:cNvPr id="34866" name="AutoShape 22">
              <a:extLst>
                <a:ext uri="{FF2B5EF4-FFF2-40B4-BE49-F238E27FC236}">
                  <a16:creationId xmlns:a16="http://schemas.microsoft.com/office/drawing/2014/main" id="{DC913003-7D92-6645-B714-4D971E78E4C3}"/>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34867" name="Picture 23">
              <a:extLst>
                <a:ext uri="{FF2B5EF4-FFF2-40B4-BE49-F238E27FC236}">
                  <a16:creationId xmlns:a16="http://schemas.microsoft.com/office/drawing/2014/main" id="{C76479FA-6F1E-CB4B-89AE-65C46FB822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54" name="Group 24">
            <a:extLst>
              <a:ext uri="{FF2B5EF4-FFF2-40B4-BE49-F238E27FC236}">
                <a16:creationId xmlns:a16="http://schemas.microsoft.com/office/drawing/2014/main" id="{39716AB6-E4DC-3F49-B57D-DCEE2DE1A786}"/>
              </a:ext>
            </a:extLst>
          </p:cNvPr>
          <p:cNvGrpSpPr>
            <a:grpSpLocks/>
          </p:cNvGrpSpPr>
          <p:nvPr/>
        </p:nvGrpSpPr>
        <p:grpSpPr bwMode="auto">
          <a:xfrm>
            <a:off x="1906588" y="5445125"/>
            <a:ext cx="579437" cy="577850"/>
            <a:chOff x="1201" y="3430"/>
            <a:chExt cx="365" cy="364"/>
          </a:xfrm>
        </p:grpSpPr>
        <p:sp>
          <p:nvSpPr>
            <p:cNvPr id="34864" name="AutoShape 25">
              <a:extLst>
                <a:ext uri="{FF2B5EF4-FFF2-40B4-BE49-F238E27FC236}">
                  <a16:creationId xmlns:a16="http://schemas.microsoft.com/office/drawing/2014/main" id="{59FA3BBF-F1E8-C147-9BD0-18A373DFD800}"/>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34865" name="Picture 26">
              <a:extLst>
                <a:ext uri="{FF2B5EF4-FFF2-40B4-BE49-F238E27FC236}">
                  <a16:creationId xmlns:a16="http://schemas.microsoft.com/office/drawing/2014/main" id="{2CAD8282-00AF-9744-8E11-CC0F7FC965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55" name="Group 27">
            <a:extLst>
              <a:ext uri="{FF2B5EF4-FFF2-40B4-BE49-F238E27FC236}">
                <a16:creationId xmlns:a16="http://schemas.microsoft.com/office/drawing/2014/main" id="{08667E9A-30C0-4A41-9510-4410C2210802}"/>
              </a:ext>
            </a:extLst>
          </p:cNvPr>
          <p:cNvGrpSpPr>
            <a:grpSpLocks/>
          </p:cNvGrpSpPr>
          <p:nvPr/>
        </p:nvGrpSpPr>
        <p:grpSpPr bwMode="auto">
          <a:xfrm>
            <a:off x="7764463" y="5480050"/>
            <a:ext cx="727075" cy="508000"/>
            <a:chOff x="4891" y="3452"/>
            <a:chExt cx="458" cy="320"/>
          </a:xfrm>
        </p:grpSpPr>
        <p:sp>
          <p:nvSpPr>
            <p:cNvPr id="34862" name="AutoShape 28">
              <a:extLst>
                <a:ext uri="{FF2B5EF4-FFF2-40B4-BE49-F238E27FC236}">
                  <a16:creationId xmlns:a16="http://schemas.microsoft.com/office/drawing/2014/main" id="{799970D4-4C72-1A4B-A53A-3A89B54233A3}"/>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34863" name="Picture 29">
              <a:extLst>
                <a:ext uri="{FF2B5EF4-FFF2-40B4-BE49-F238E27FC236}">
                  <a16:creationId xmlns:a16="http://schemas.microsoft.com/office/drawing/2014/main" id="{A32D4EB1-D389-1844-BFDD-E46225EF68F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856" name="Group 30">
            <a:extLst>
              <a:ext uri="{FF2B5EF4-FFF2-40B4-BE49-F238E27FC236}">
                <a16:creationId xmlns:a16="http://schemas.microsoft.com/office/drawing/2014/main" id="{168F35EE-2994-CA4D-A511-EDEFA2F37BE9}"/>
              </a:ext>
            </a:extLst>
          </p:cNvPr>
          <p:cNvGrpSpPr>
            <a:grpSpLocks/>
          </p:cNvGrpSpPr>
          <p:nvPr/>
        </p:nvGrpSpPr>
        <p:grpSpPr bwMode="auto">
          <a:xfrm>
            <a:off x="3713163" y="5465763"/>
            <a:ext cx="579437" cy="558800"/>
            <a:chOff x="2339" y="3443"/>
            <a:chExt cx="365" cy="352"/>
          </a:xfrm>
        </p:grpSpPr>
        <p:pic>
          <p:nvPicPr>
            <p:cNvPr id="34860" name="Picture 31">
              <a:extLst>
                <a:ext uri="{FF2B5EF4-FFF2-40B4-BE49-F238E27FC236}">
                  <a16:creationId xmlns:a16="http://schemas.microsoft.com/office/drawing/2014/main" id="{0882B714-2708-4244-88D1-3C61313601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61" name="AutoShape 32">
              <a:extLst>
                <a:ext uri="{FF2B5EF4-FFF2-40B4-BE49-F238E27FC236}">
                  <a16:creationId xmlns:a16="http://schemas.microsoft.com/office/drawing/2014/main" id="{0572F2CA-9C03-9544-9F48-9713D7348D6E}"/>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34857" name="Group 33">
            <a:extLst>
              <a:ext uri="{FF2B5EF4-FFF2-40B4-BE49-F238E27FC236}">
                <a16:creationId xmlns:a16="http://schemas.microsoft.com/office/drawing/2014/main" id="{4F160016-B519-1A4B-9ADE-2C76E66767C2}"/>
              </a:ext>
            </a:extLst>
          </p:cNvPr>
          <p:cNvGrpSpPr>
            <a:grpSpLocks/>
          </p:cNvGrpSpPr>
          <p:nvPr/>
        </p:nvGrpSpPr>
        <p:grpSpPr bwMode="auto">
          <a:xfrm>
            <a:off x="5548313" y="5454650"/>
            <a:ext cx="579437" cy="550863"/>
            <a:chOff x="3495" y="3436"/>
            <a:chExt cx="365" cy="347"/>
          </a:xfrm>
        </p:grpSpPr>
        <p:pic>
          <p:nvPicPr>
            <p:cNvPr id="34858" name="Picture 34">
              <a:extLst>
                <a:ext uri="{FF2B5EF4-FFF2-40B4-BE49-F238E27FC236}">
                  <a16:creationId xmlns:a16="http://schemas.microsoft.com/office/drawing/2014/main" id="{68A273C9-995E-7F44-AECA-DE4780D1FF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59" name="AutoShape 35">
              <a:extLst>
                <a:ext uri="{FF2B5EF4-FFF2-40B4-BE49-F238E27FC236}">
                  <a16:creationId xmlns:a16="http://schemas.microsoft.com/office/drawing/2014/main" id="{7C87EB85-B0A2-F346-80CE-D1E4A3F3E28B}"/>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Tree>
  </p:cSld>
  <p:clrMapOvr>
    <a:masterClrMapping/>
  </p:clrMapOvr>
  <p:transition>
    <p:pull dir="l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D3960268-B4E2-9C40-8120-63B40E4D6208}"/>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36866" name="Rectangle 2">
            <a:extLst>
              <a:ext uri="{FF2B5EF4-FFF2-40B4-BE49-F238E27FC236}">
                <a16:creationId xmlns:a16="http://schemas.microsoft.com/office/drawing/2014/main" id="{EB54AF15-1ED8-FF44-BE0F-614EBC08FF13}"/>
              </a:ext>
            </a:extLst>
          </p:cNvPr>
          <p:cNvSpPr>
            <a:spLocks noGrp="1" noChangeArrowheads="1"/>
          </p:cNvSpPr>
          <p:nvPr>
            <p:ph sz="half" idx="1"/>
          </p:nvPr>
        </p:nvSpPr>
        <p:spPr bwMode="auto">
          <a:xfrm>
            <a:off x="685800" y="1774825"/>
            <a:ext cx="5102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Calculate the hash value.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Check that location of the array for the key.</a:t>
            </a:r>
          </a:p>
        </p:txBody>
      </p:sp>
      <p:sp>
        <p:nvSpPr>
          <p:cNvPr id="36867" name="Freeform 3">
            <a:extLst>
              <a:ext uri="{FF2B5EF4-FFF2-40B4-BE49-F238E27FC236}">
                <a16:creationId xmlns:a16="http://schemas.microsoft.com/office/drawing/2014/main" id="{04DB3CDE-200E-8648-924D-167E7E294E4F}"/>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868" name="AutoShape 4">
            <a:extLst>
              <a:ext uri="{FF2B5EF4-FFF2-40B4-BE49-F238E27FC236}">
                <a16:creationId xmlns:a16="http://schemas.microsoft.com/office/drawing/2014/main" id="{5F44AC3C-060D-D442-A8A7-9155234E323B}"/>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6869" name="Line 5">
            <a:extLst>
              <a:ext uri="{FF2B5EF4-FFF2-40B4-BE49-F238E27FC236}">
                <a16:creationId xmlns:a16="http://schemas.microsoft.com/office/drawing/2014/main" id="{D900CFAE-679C-5047-8D74-EEB2CCB18291}"/>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0" name="Line 6">
            <a:extLst>
              <a:ext uri="{FF2B5EF4-FFF2-40B4-BE49-F238E27FC236}">
                <a16:creationId xmlns:a16="http://schemas.microsoft.com/office/drawing/2014/main" id="{A9CF5D8D-D814-BE40-B878-C9D977C9C182}"/>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1" name="Line 7">
            <a:extLst>
              <a:ext uri="{FF2B5EF4-FFF2-40B4-BE49-F238E27FC236}">
                <a16:creationId xmlns:a16="http://schemas.microsoft.com/office/drawing/2014/main" id="{4835BF29-8C9D-7446-B3B1-5A242044156C}"/>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2" name="Line 8">
            <a:extLst>
              <a:ext uri="{FF2B5EF4-FFF2-40B4-BE49-F238E27FC236}">
                <a16:creationId xmlns:a16="http://schemas.microsoft.com/office/drawing/2014/main" id="{171B4D46-8EF8-BB44-822F-87583AA2680A}"/>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3" name="Line 9">
            <a:extLst>
              <a:ext uri="{FF2B5EF4-FFF2-40B4-BE49-F238E27FC236}">
                <a16:creationId xmlns:a16="http://schemas.microsoft.com/office/drawing/2014/main" id="{3B4A6D54-A4A3-D34F-9424-B105BE560367}"/>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4" name="Line 10">
            <a:extLst>
              <a:ext uri="{FF2B5EF4-FFF2-40B4-BE49-F238E27FC236}">
                <a16:creationId xmlns:a16="http://schemas.microsoft.com/office/drawing/2014/main" id="{D3D9D878-5825-D045-80F9-3BD4B7B2AFFD}"/>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75" name="AutoShape 11">
            <a:extLst>
              <a:ext uri="{FF2B5EF4-FFF2-40B4-BE49-F238E27FC236}">
                <a16:creationId xmlns:a16="http://schemas.microsoft.com/office/drawing/2014/main" id="{DD923141-6D2A-F843-8A43-BAFB5C220BFF}"/>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36876" name="AutoShape 12">
            <a:extLst>
              <a:ext uri="{FF2B5EF4-FFF2-40B4-BE49-F238E27FC236}">
                <a16:creationId xmlns:a16="http://schemas.microsoft.com/office/drawing/2014/main" id="{9E89C7C9-A4C7-634A-8625-E6D86B56C29E}"/>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36877" name="AutoShape 13">
            <a:extLst>
              <a:ext uri="{FF2B5EF4-FFF2-40B4-BE49-F238E27FC236}">
                <a16:creationId xmlns:a16="http://schemas.microsoft.com/office/drawing/2014/main" id="{C5B56B00-AADB-A04C-B00B-47D8236AD203}"/>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36878" name="AutoShape 14">
            <a:extLst>
              <a:ext uri="{FF2B5EF4-FFF2-40B4-BE49-F238E27FC236}">
                <a16:creationId xmlns:a16="http://schemas.microsoft.com/office/drawing/2014/main" id="{7016A1FD-B8E9-8F41-88AE-DE427ED7B58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36879" name="AutoShape 15">
            <a:extLst>
              <a:ext uri="{FF2B5EF4-FFF2-40B4-BE49-F238E27FC236}">
                <a16:creationId xmlns:a16="http://schemas.microsoft.com/office/drawing/2014/main" id="{0C989BBC-BC9C-8D4A-8535-F5A15D491A7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36880" name="AutoShape 16">
            <a:extLst>
              <a:ext uri="{FF2B5EF4-FFF2-40B4-BE49-F238E27FC236}">
                <a16:creationId xmlns:a16="http://schemas.microsoft.com/office/drawing/2014/main" id="{6ED4C50B-BB2C-794C-B45F-66D3C035A220}"/>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36881" name="AutoShape 17">
            <a:extLst>
              <a:ext uri="{FF2B5EF4-FFF2-40B4-BE49-F238E27FC236}">
                <a16:creationId xmlns:a16="http://schemas.microsoft.com/office/drawing/2014/main" id="{D11E16FC-0C2A-AC48-B640-852CDAA2C798}"/>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6882" name="AutoShape 18">
            <a:extLst>
              <a:ext uri="{FF2B5EF4-FFF2-40B4-BE49-F238E27FC236}">
                <a16:creationId xmlns:a16="http://schemas.microsoft.com/office/drawing/2014/main" id="{CC5142C1-B105-B044-9BA9-7B5F3CDDF3BD}"/>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36883" name="Group 19">
            <a:extLst>
              <a:ext uri="{FF2B5EF4-FFF2-40B4-BE49-F238E27FC236}">
                <a16:creationId xmlns:a16="http://schemas.microsoft.com/office/drawing/2014/main" id="{A346B182-2636-2042-ADC3-886AEFBFE357}"/>
              </a:ext>
            </a:extLst>
          </p:cNvPr>
          <p:cNvGrpSpPr>
            <a:grpSpLocks/>
          </p:cNvGrpSpPr>
          <p:nvPr/>
        </p:nvGrpSpPr>
        <p:grpSpPr bwMode="auto">
          <a:xfrm>
            <a:off x="4598988" y="5475288"/>
            <a:ext cx="674687" cy="517525"/>
            <a:chOff x="2897" y="3449"/>
            <a:chExt cx="425" cy="326"/>
          </a:xfrm>
        </p:grpSpPr>
        <p:sp>
          <p:nvSpPr>
            <p:cNvPr id="36936" name="AutoShape 20">
              <a:extLst>
                <a:ext uri="{FF2B5EF4-FFF2-40B4-BE49-F238E27FC236}">
                  <a16:creationId xmlns:a16="http://schemas.microsoft.com/office/drawing/2014/main" id="{03A38655-FCE2-BF44-955F-2FF8ECA70B18}"/>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36937" name="Picture 21">
              <a:extLst>
                <a:ext uri="{FF2B5EF4-FFF2-40B4-BE49-F238E27FC236}">
                  <a16:creationId xmlns:a16="http://schemas.microsoft.com/office/drawing/2014/main" id="{A65419EC-6DD3-2947-9AFF-EE01CFFA3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84" name="Group 22">
            <a:extLst>
              <a:ext uri="{FF2B5EF4-FFF2-40B4-BE49-F238E27FC236}">
                <a16:creationId xmlns:a16="http://schemas.microsoft.com/office/drawing/2014/main" id="{FF44DC2B-AFC1-684C-ABF1-30E64E0774D4}"/>
              </a:ext>
            </a:extLst>
          </p:cNvPr>
          <p:cNvGrpSpPr>
            <a:grpSpLocks/>
          </p:cNvGrpSpPr>
          <p:nvPr/>
        </p:nvGrpSpPr>
        <p:grpSpPr bwMode="auto">
          <a:xfrm>
            <a:off x="2822575" y="5449888"/>
            <a:ext cx="674688" cy="568325"/>
            <a:chOff x="1778" y="3433"/>
            <a:chExt cx="425" cy="358"/>
          </a:xfrm>
        </p:grpSpPr>
        <p:sp>
          <p:nvSpPr>
            <p:cNvPr id="36934" name="AutoShape 23">
              <a:extLst>
                <a:ext uri="{FF2B5EF4-FFF2-40B4-BE49-F238E27FC236}">
                  <a16:creationId xmlns:a16="http://schemas.microsoft.com/office/drawing/2014/main" id="{68D8D7D8-AF45-FA40-9D0E-39D1DD5011C7}"/>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36935" name="Picture 24">
              <a:extLst>
                <a:ext uri="{FF2B5EF4-FFF2-40B4-BE49-F238E27FC236}">
                  <a16:creationId xmlns:a16="http://schemas.microsoft.com/office/drawing/2014/main" id="{5925E6B2-02A5-CD41-B8AD-411028DB3C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85" name="Group 25">
            <a:extLst>
              <a:ext uri="{FF2B5EF4-FFF2-40B4-BE49-F238E27FC236}">
                <a16:creationId xmlns:a16="http://schemas.microsoft.com/office/drawing/2014/main" id="{DFA9D139-51D8-354A-9A96-75774A6482C2}"/>
              </a:ext>
            </a:extLst>
          </p:cNvPr>
          <p:cNvGrpSpPr>
            <a:grpSpLocks/>
          </p:cNvGrpSpPr>
          <p:nvPr/>
        </p:nvGrpSpPr>
        <p:grpSpPr bwMode="auto">
          <a:xfrm>
            <a:off x="1906588" y="5445125"/>
            <a:ext cx="620712" cy="576263"/>
            <a:chOff x="1201" y="3430"/>
            <a:chExt cx="391" cy="363"/>
          </a:xfrm>
        </p:grpSpPr>
        <p:sp>
          <p:nvSpPr>
            <p:cNvPr id="36932" name="AutoShape 26">
              <a:extLst>
                <a:ext uri="{FF2B5EF4-FFF2-40B4-BE49-F238E27FC236}">
                  <a16:creationId xmlns:a16="http://schemas.microsoft.com/office/drawing/2014/main" id="{B8BF29C7-3C3C-2443-9DD3-74B8B1CDC342}"/>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36933" name="Picture 27">
              <a:extLst>
                <a:ext uri="{FF2B5EF4-FFF2-40B4-BE49-F238E27FC236}">
                  <a16:creationId xmlns:a16="http://schemas.microsoft.com/office/drawing/2014/main" id="{BBC0781D-EFD8-0F4D-AA1C-9E199D37E9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86" name="Group 28">
            <a:extLst>
              <a:ext uri="{FF2B5EF4-FFF2-40B4-BE49-F238E27FC236}">
                <a16:creationId xmlns:a16="http://schemas.microsoft.com/office/drawing/2014/main" id="{2DC193AF-95D9-B444-8951-6EA2A8DBD28D}"/>
              </a:ext>
            </a:extLst>
          </p:cNvPr>
          <p:cNvGrpSpPr>
            <a:grpSpLocks/>
          </p:cNvGrpSpPr>
          <p:nvPr/>
        </p:nvGrpSpPr>
        <p:grpSpPr bwMode="auto">
          <a:xfrm>
            <a:off x="7764463" y="5480050"/>
            <a:ext cx="725487" cy="506413"/>
            <a:chOff x="4891" y="3452"/>
            <a:chExt cx="457" cy="319"/>
          </a:xfrm>
        </p:grpSpPr>
        <p:sp>
          <p:nvSpPr>
            <p:cNvPr id="36930" name="AutoShape 29">
              <a:extLst>
                <a:ext uri="{FF2B5EF4-FFF2-40B4-BE49-F238E27FC236}">
                  <a16:creationId xmlns:a16="http://schemas.microsoft.com/office/drawing/2014/main" id="{40EBB94F-63A6-2A45-BFC5-9CB984C2DE94}"/>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36931" name="Picture 30">
              <a:extLst>
                <a:ext uri="{FF2B5EF4-FFF2-40B4-BE49-F238E27FC236}">
                  <a16:creationId xmlns:a16="http://schemas.microsoft.com/office/drawing/2014/main" id="{3ECE6BB1-4120-3146-9B83-A940ACC8A0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887" name="Group 31">
            <a:extLst>
              <a:ext uri="{FF2B5EF4-FFF2-40B4-BE49-F238E27FC236}">
                <a16:creationId xmlns:a16="http://schemas.microsoft.com/office/drawing/2014/main" id="{9948ACC9-E102-4042-88F8-6BE84FCCA027}"/>
              </a:ext>
            </a:extLst>
          </p:cNvPr>
          <p:cNvGrpSpPr>
            <a:grpSpLocks/>
          </p:cNvGrpSpPr>
          <p:nvPr/>
        </p:nvGrpSpPr>
        <p:grpSpPr bwMode="auto">
          <a:xfrm>
            <a:off x="6596063" y="4014788"/>
            <a:ext cx="1309687" cy="2830512"/>
            <a:chOff x="4155" y="2529"/>
            <a:chExt cx="825" cy="1783"/>
          </a:xfrm>
        </p:grpSpPr>
        <p:sp>
          <p:nvSpPr>
            <p:cNvPr id="36928" name="Freeform 32">
              <a:extLst>
                <a:ext uri="{FF2B5EF4-FFF2-40B4-BE49-F238E27FC236}">
                  <a16:creationId xmlns:a16="http://schemas.microsoft.com/office/drawing/2014/main" id="{F081C884-CE52-AC4C-B096-D379AF37293E}"/>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6929" name="AutoShape 33">
              <a:extLst>
                <a:ext uri="{FF2B5EF4-FFF2-40B4-BE49-F238E27FC236}">
                  <a16:creationId xmlns:a16="http://schemas.microsoft.com/office/drawing/2014/main" id="{7DC57623-5132-8944-9232-CB51CAF31CDB}"/>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36888" name="Group 34">
            <a:extLst>
              <a:ext uri="{FF2B5EF4-FFF2-40B4-BE49-F238E27FC236}">
                <a16:creationId xmlns:a16="http://schemas.microsoft.com/office/drawing/2014/main" id="{CF46E7BA-21CF-7649-BE83-04C70F58A3BD}"/>
              </a:ext>
            </a:extLst>
          </p:cNvPr>
          <p:cNvGrpSpPr>
            <a:grpSpLocks/>
          </p:cNvGrpSpPr>
          <p:nvPr/>
        </p:nvGrpSpPr>
        <p:grpSpPr bwMode="auto">
          <a:xfrm>
            <a:off x="3713163" y="5465763"/>
            <a:ext cx="620712" cy="557212"/>
            <a:chOff x="2339" y="3443"/>
            <a:chExt cx="391" cy="351"/>
          </a:xfrm>
        </p:grpSpPr>
        <p:pic>
          <p:nvPicPr>
            <p:cNvPr id="36926" name="Picture 35">
              <a:extLst>
                <a:ext uri="{FF2B5EF4-FFF2-40B4-BE49-F238E27FC236}">
                  <a16:creationId xmlns:a16="http://schemas.microsoft.com/office/drawing/2014/main" id="{FC37BF3F-4080-734D-ACEB-84E9B901A96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27" name="AutoShape 36">
              <a:extLst>
                <a:ext uri="{FF2B5EF4-FFF2-40B4-BE49-F238E27FC236}">
                  <a16:creationId xmlns:a16="http://schemas.microsoft.com/office/drawing/2014/main" id="{FCBFC197-D83C-B54F-A87E-F935DF9169E3}"/>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36889" name="Group 37">
            <a:extLst>
              <a:ext uri="{FF2B5EF4-FFF2-40B4-BE49-F238E27FC236}">
                <a16:creationId xmlns:a16="http://schemas.microsoft.com/office/drawing/2014/main" id="{288F372C-E75B-CD4B-BCE3-63B051601956}"/>
              </a:ext>
            </a:extLst>
          </p:cNvPr>
          <p:cNvGrpSpPr>
            <a:grpSpLocks/>
          </p:cNvGrpSpPr>
          <p:nvPr/>
        </p:nvGrpSpPr>
        <p:grpSpPr bwMode="auto">
          <a:xfrm>
            <a:off x="5548313" y="5454650"/>
            <a:ext cx="620712" cy="549275"/>
            <a:chOff x="3495" y="3436"/>
            <a:chExt cx="391" cy="346"/>
          </a:xfrm>
        </p:grpSpPr>
        <p:pic>
          <p:nvPicPr>
            <p:cNvPr id="36924" name="Picture 38">
              <a:extLst>
                <a:ext uri="{FF2B5EF4-FFF2-40B4-BE49-F238E27FC236}">
                  <a16:creationId xmlns:a16="http://schemas.microsoft.com/office/drawing/2014/main" id="{38004D02-9313-3C48-9729-B870612D6C1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25" name="AutoShape 39">
              <a:extLst>
                <a:ext uri="{FF2B5EF4-FFF2-40B4-BE49-F238E27FC236}">
                  <a16:creationId xmlns:a16="http://schemas.microsoft.com/office/drawing/2014/main" id="{D849621E-33DA-5B4A-B216-6EECFFC6263E}"/>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36890" name="AutoShape 40">
            <a:extLst>
              <a:ext uri="{FF2B5EF4-FFF2-40B4-BE49-F238E27FC236}">
                <a16:creationId xmlns:a16="http://schemas.microsoft.com/office/drawing/2014/main" id="{9E2F410A-7513-2346-AFD4-CF3528D26572}"/>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36891" name="Group 43">
            <a:extLst>
              <a:ext uri="{FF2B5EF4-FFF2-40B4-BE49-F238E27FC236}">
                <a16:creationId xmlns:a16="http://schemas.microsoft.com/office/drawing/2014/main" id="{46038A93-898A-734B-8E3F-6177E1B4B070}"/>
              </a:ext>
            </a:extLst>
          </p:cNvPr>
          <p:cNvGrpSpPr>
            <a:grpSpLocks/>
          </p:cNvGrpSpPr>
          <p:nvPr/>
        </p:nvGrpSpPr>
        <p:grpSpPr bwMode="auto">
          <a:xfrm>
            <a:off x="7323138" y="3090863"/>
            <a:ext cx="1800225" cy="1290637"/>
            <a:chOff x="4613" y="1947"/>
            <a:chExt cx="1134" cy="813"/>
          </a:xfrm>
        </p:grpSpPr>
        <p:sp>
          <p:nvSpPr>
            <p:cNvPr id="36922" name="Freeform 44">
              <a:extLst>
                <a:ext uri="{FF2B5EF4-FFF2-40B4-BE49-F238E27FC236}">
                  <a16:creationId xmlns:a16="http://schemas.microsoft.com/office/drawing/2014/main" id="{35B0C747-8236-3A4B-B358-9DE7B59D4509}"/>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36923" name="AutoShape 45">
              <a:extLst>
                <a:ext uri="{FF2B5EF4-FFF2-40B4-BE49-F238E27FC236}">
                  <a16:creationId xmlns:a16="http://schemas.microsoft.com/office/drawing/2014/main" id="{3B19CED9-94E6-7848-882A-997063631847}"/>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grpSp>
        <p:nvGrpSpPr>
          <p:cNvPr id="36892" name="Group 46">
            <a:extLst>
              <a:ext uri="{FF2B5EF4-FFF2-40B4-BE49-F238E27FC236}">
                <a16:creationId xmlns:a16="http://schemas.microsoft.com/office/drawing/2014/main" id="{E8E134C2-5A0F-DC4E-A584-545BC88E1278}"/>
              </a:ext>
            </a:extLst>
          </p:cNvPr>
          <p:cNvGrpSpPr>
            <a:grpSpLocks/>
          </p:cNvGrpSpPr>
          <p:nvPr/>
        </p:nvGrpSpPr>
        <p:grpSpPr bwMode="auto">
          <a:xfrm>
            <a:off x="3036888" y="4070350"/>
            <a:ext cx="1363662" cy="771525"/>
            <a:chOff x="1913" y="2564"/>
            <a:chExt cx="859" cy="486"/>
          </a:xfrm>
        </p:grpSpPr>
        <p:sp>
          <p:nvSpPr>
            <p:cNvPr id="36920" name="Freeform 47">
              <a:extLst>
                <a:ext uri="{FF2B5EF4-FFF2-40B4-BE49-F238E27FC236}">
                  <a16:creationId xmlns:a16="http://schemas.microsoft.com/office/drawing/2014/main" id="{A3AC40DD-ECDE-0C47-A848-1256B5C6438F}"/>
                </a:ext>
              </a:extLst>
            </p:cNvPr>
            <p:cNvSpPr>
              <a:spLocks noChangeArrowheads="1"/>
            </p:cNvSpPr>
            <p:nvPr/>
          </p:nvSpPr>
          <p:spPr bwMode="auto">
            <a:xfrm>
              <a:off x="1913" y="2564"/>
              <a:ext cx="860" cy="487"/>
            </a:xfrm>
            <a:custGeom>
              <a:avLst/>
              <a:gdLst>
                <a:gd name="T0" fmla="*/ 0 w 3793"/>
                <a:gd name="T1" fmla="*/ 59 h 2148"/>
                <a:gd name="T2" fmla="*/ 120 w 3793"/>
                <a:gd name="T3" fmla="*/ 0 h 2148"/>
                <a:gd name="T4" fmla="*/ 740 w 3793"/>
                <a:gd name="T5" fmla="*/ 0 h 2148"/>
                <a:gd name="T6" fmla="*/ 860 w 3793"/>
                <a:gd name="T7" fmla="*/ 59 h 2148"/>
                <a:gd name="T8" fmla="*/ 860 w 3793"/>
                <a:gd name="T9" fmla="*/ 364 h 2148"/>
                <a:gd name="T10" fmla="*/ 740 w 3793"/>
                <a:gd name="T11" fmla="*/ 423 h 2148"/>
                <a:gd name="T12" fmla="*/ 344 w 3793"/>
                <a:gd name="T13" fmla="*/ 423 h 2148"/>
                <a:gd name="T14" fmla="*/ 59 w 3793"/>
                <a:gd name="T15" fmla="*/ 487 h 2148"/>
                <a:gd name="T16" fmla="*/ 136 w 3793"/>
                <a:gd name="T17" fmla="*/ 423 h 2148"/>
                <a:gd name="T18" fmla="*/ 120 w 3793"/>
                <a:gd name="T19" fmla="*/ 423 h 2148"/>
                <a:gd name="T20" fmla="*/ 0 w 3793"/>
                <a:gd name="T21" fmla="*/ 364 h 2148"/>
                <a:gd name="T22" fmla="*/ 0 w 3793"/>
                <a:gd name="T23" fmla="*/ 59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3"/>
                <a:gd name="T37" fmla="*/ 0 h 2148"/>
                <a:gd name="T38" fmla="*/ 3793 w 3793"/>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3" h="2148">
                  <a:moveTo>
                    <a:pt x="0" y="261"/>
                  </a:moveTo>
                  <a:cubicBezTo>
                    <a:pt x="0" y="0"/>
                    <a:pt x="0" y="0"/>
                    <a:pt x="530" y="0"/>
                  </a:cubicBezTo>
                  <a:lnTo>
                    <a:pt x="3262" y="0"/>
                  </a:lnTo>
                  <a:cubicBezTo>
                    <a:pt x="3792" y="0"/>
                    <a:pt x="3792" y="0"/>
                    <a:pt x="3792" y="261"/>
                  </a:cubicBezTo>
                  <a:lnTo>
                    <a:pt x="3792" y="1606"/>
                  </a:lnTo>
                  <a:cubicBezTo>
                    <a:pt x="3792" y="1867"/>
                    <a:pt x="3792" y="1867"/>
                    <a:pt x="3262" y="1867"/>
                  </a:cubicBezTo>
                  <a:lnTo>
                    <a:pt x="1515" y="1867"/>
                  </a:lnTo>
                  <a:lnTo>
                    <a:pt x="259"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36921" name="AutoShape 48">
              <a:extLst>
                <a:ext uri="{FF2B5EF4-FFF2-40B4-BE49-F238E27FC236}">
                  <a16:creationId xmlns:a16="http://schemas.microsoft.com/office/drawing/2014/main" id="{9F1F5197-4573-8C4C-9904-A329DAFE36DB}"/>
                </a:ext>
              </a:extLst>
            </p:cNvPr>
            <p:cNvSpPr>
              <a:spLocks noChangeArrowheads="1"/>
            </p:cNvSpPr>
            <p:nvPr/>
          </p:nvSpPr>
          <p:spPr bwMode="auto">
            <a:xfrm>
              <a:off x="1913"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Not me.</a:t>
              </a:r>
            </a:p>
          </p:txBody>
        </p:sp>
      </p:grpSp>
      <p:sp>
        <p:nvSpPr>
          <p:cNvPr id="36893" name="AutoShape 3">
            <a:extLst>
              <a:ext uri="{FF2B5EF4-FFF2-40B4-BE49-F238E27FC236}">
                <a16:creationId xmlns:a16="http://schemas.microsoft.com/office/drawing/2014/main" id="{62958E97-784B-7B44-80C8-98143146ED4D}"/>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6894" name="Line 4">
            <a:extLst>
              <a:ext uri="{FF2B5EF4-FFF2-40B4-BE49-F238E27FC236}">
                <a16:creationId xmlns:a16="http://schemas.microsoft.com/office/drawing/2014/main" id="{1CEE6124-1173-DE47-9031-C0777A4BD0A9}"/>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5" name="Line 5">
            <a:extLst>
              <a:ext uri="{FF2B5EF4-FFF2-40B4-BE49-F238E27FC236}">
                <a16:creationId xmlns:a16="http://schemas.microsoft.com/office/drawing/2014/main" id="{F1A4B102-2A4C-6047-BF3C-7B64E36E40CE}"/>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6" name="Line 6">
            <a:extLst>
              <a:ext uri="{FF2B5EF4-FFF2-40B4-BE49-F238E27FC236}">
                <a16:creationId xmlns:a16="http://schemas.microsoft.com/office/drawing/2014/main" id="{F956D034-551F-1943-AF23-D6FD88526A4F}"/>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7" name="Line 7">
            <a:extLst>
              <a:ext uri="{FF2B5EF4-FFF2-40B4-BE49-F238E27FC236}">
                <a16:creationId xmlns:a16="http://schemas.microsoft.com/office/drawing/2014/main" id="{C8DAFAEB-4374-DB45-9CEA-A70E89B3164B}"/>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8" name="Line 8">
            <a:extLst>
              <a:ext uri="{FF2B5EF4-FFF2-40B4-BE49-F238E27FC236}">
                <a16:creationId xmlns:a16="http://schemas.microsoft.com/office/drawing/2014/main" id="{0AC1290D-A726-4A4E-B8B8-ECE4F2C8C675}"/>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9" name="Line 9">
            <a:extLst>
              <a:ext uri="{FF2B5EF4-FFF2-40B4-BE49-F238E27FC236}">
                <a16:creationId xmlns:a16="http://schemas.microsoft.com/office/drawing/2014/main" id="{7647AC64-698D-EA48-8E7C-C5865B1F906E}"/>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900" name="AutoShape 16">
            <a:extLst>
              <a:ext uri="{FF2B5EF4-FFF2-40B4-BE49-F238E27FC236}">
                <a16:creationId xmlns:a16="http://schemas.microsoft.com/office/drawing/2014/main" id="{CF135962-6E6F-9C4D-A63C-027317D10072}"/>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36901" name="Group 18">
            <a:extLst>
              <a:ext uri="{FF2B5EF4-FFF2-40B4-BE49-F238E27FC236}">
                <a16:creationId xmlns:a16="http://schemas.microsoft.com/office/drawing/2014/main" id="{2680C5F4-CDC6-474B-81AE-9E31BDF05ABC}"/>
              </a:ext>
            </a:extLst>
          </p:cNvPr>
          <p:cNvGrpSpPr>
            <a:grpSpLocks/>
          </p:cNvGrpSpPr>
          <p:nvPr/>
        </p:nvGrpSpPr>
        <p:grpSpPr bwMode="auto">
          <a:xfrm>
            <a:off x="4598988" y="5475288"/>
            <a:ext cx="628650" cy="519112"/>
            <a:chOff x="2897" y="3449"/>
            <a:chExt cx="396" cy="327"/>
          </a:xfrm>
        </p:grpSpPr>
        <p:sp>
          <p:nvSpPr>
            <p:cNvPr id="36918" name="AutoShape 19">
              <a:extLst>
                <a:ext uri="{FF2B5EF4-FFF2-40B4-BE49-F238E27FC236}">
                  <a16:creationId xmlns:a16="http://schemas.microsoft.com/office/drawing/2014/main" id="{909FD4CA-6F8C-CC45-B45A-E734A6B34D0B}"/>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36919" name="Picture 20">
              <a:extLst>
                <a:ext uri="{FF2B5EF4-FFF2-40B4-BE49-F238E27FC236}">
                  <a16:creationId xmlns:a16="http://schemas.microsoft.com/office/drawing/2014/main" id="{2F8A45B0-4A92-8042-ABBF-655DDD87C4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02" name="Group 21">
            <a:extLst>
              <a:ext uri="{FF2B5EF4-FFF2-40B4-BE49-F238E27FC236}">
                <a16:creationId xmlns:a16="http://schemas.microsoft.com/office/drawing/2014/main" id="{BCFFF1FA-927B-984D-B874-71D9F2F4038E}"/>
              </a:ext>
            </a:extLst>
          </p:cNvPr>
          <p:cNvGrpSpPr>
            <a:grpSpLocks/>
          </p:cNvGrpSpPr>
          <p:nvPr/>
        </p:nvGrpSpPr>
        <p:grpSpPr bwMode="auto">
          <a:xfrm>
            <a:off x="2822575" y="5449888"/>
            <a:ext cx="628650" cy="569912"/>
            <a:chOff x="1778" y="3433"/>
            <a:chExt cx="396" cy="359"/>
          </a:xfrm>
        </p:grpSpPr>
        <p:sp>
          <p:nvSpPr>
            <p:cNvPr id="36916" name="AutoShape 22">
              <a:extLst>
                <a:ext uri="{FF2B5EF4-FFF2-40B4-BE49-F238E27FC236}">
                  <a16:creationId xmlns:a16="http://schemas.microsoft.com/office/drawing/2014/main" id="{C50B9F38-5460-3947-B3D9-C6E7FD8F96D4}"/>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36917" name="Picture 23">
              <a:extLst>
                <a:ext uri="{FF2B5EF4-FFF2-40B4-BE49-F238E27FC236}">
                  <a16:creationId xmlns:a16="http://schemas.microsoft.com/office/drawing/2014/main" id="{DD9AB5CB-E602-E44D-B6F3-69783C168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03" name="Group 24">
            <a:extLst>
              <a:ext uri="{FF2B5EF4-FFF2-40B4-BE49-F238E27FC236}">
                <a16:creationId xmlns:a16="http://schemas.microsoft.com/office/drawing/2014/main" id="{88F2A537-2CE5-274D-9368-2633329A4B54}"/>
              </a:ext>
            </a:extLst>
          </p:cNvPr>
          <p:cNvGrpSpPr>
            <a:grpSpLocks/>
          </p:cNvGrpSpPr>
          <p:nvPr/>
        </p:nvGrpSpPr>
        <p:grpSpPr bwMode="auto">
          <a:xfrm>
            <a:off x="1906588" y="5445125"/>
            <a:ext cx="579437" cy="577850"/>
            <a:chOff x="1201" y="3430"/>
            <a:chExt cx="365" cy="364"/>
          </a:xfrm>
        </p:grpSpPr>
        <p:sp>
          <p:nvSpPr>
            <p:cNvPr id="36914" name="AutoShape 25">
              <a:extLst>
                <a:ext uri="{FF2B5EF4-FFF2-40B4-BE49-F238E27FC236}">
                  <a16:creationId xmlns:a16="http://schemas.microsoft.com/office/drawing/2014/main" id="{B6536DEF-B8A4-2D47-B96B-62006EE62E52}"/>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36915" name="Picture 26">
              <a:extLst>
                <a:ext uri="{FF2B5EF4-FFF2-40B4-BE49-F238E27FC236}">
                  <a16:creationId xmlns:a16="http://schemas.microsoft.com/office/drawing/2014/main" id="{4AD435E6-25F5-D944-B3C8-469BF37511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04" name="Group 27">
            <a:extLst>
              <a:ext uri="{FF2B5EF4-FFF2-40B4-BE49-F238E27FC236}">
                <a16:creationId xmlns:a16="http://schemas.microsoft.com/office/drawing/2014/main" id="{2602F971-292D-3C4A-863E-8E982D25954E}"/>
              </a:ext>
            </a:extLst>
          </p:cNvPr>
          <p:cNvGrpSpPr>
            <a:grpSpLocks/>
          </p:cNvGrpSpPr>
          <p:nvPr/>
        </p:nvGrpSpPr>
        <p:grpSpPr bwMode="auto">
          <a:xfrm>
            <a:off x="7764463" y="5480050"/>
            <a:ext cx="727075" cy="508000"/>
            <a:chOff x="4891" y="3452"/>
            <a:chExt cx="458" cy="320"/>
          </a:xfrm>
        </p:grpSpPr>
        <p:sp>
          <p:nvSpPr>
            <p:cNvPr id="36912" name="AutoShape 28">
              <a:extLst>
                <a:ext uri="{FF2B5EF4-FFF2-40B4-BE49-F238E27FC236}">
                  <a16:creationId xmlns:a16="http://schemas.microsoft.com/office/drawing/2014/main" id="{FD35B4A8-E622-A244-91E2-51213AD43567}"/>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36913" name="Picture 29">
              <a:extLst>
                <a:ext uri="{FF2B5EF4-FFF2-40B4-BE49-F238E27FC236}">
                  <a16:creationId xmlns:a16="http://schemas.microsoft.com/office/drawing/2014/main" id="{7BACC3DD-9BCA-1D4A-84A6-C8EDA44E030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6905" name="Group 30">
            <a:extLst>
              <a:ext uri="{FF2B5EF4-FFF2-40B4-BE49-F238E27FC236}">
                <a16:creationId xmlns:a16="http://schemas.microsoft.com/office/drawing/2014/main" id="{F05692C9-2CFA-C843-A58C-2C2CC689FA46}"/>
              </a:ext>
            </a:extLst>
          </p:cNvPr>
          <p:cNvGrpSpPr>
            <a:grpSpLocks/>
          </p:cNvGrpSpPr>
          <p:nvPr/>
        </p:nvGrpSpPr>
        <p:grpSpPr bwMode="auto">
          <a:xfrm>
            <a:off x="3713163" y="5465763"/>
            <a:ext cx="579437" cy="558800"/>
            <a:chOff x="2339" y="3443"/>
            <a:chExt cx="365" cy="352"/>
          </a:xfrm>
        </p:grpSpPr>
        <p:pic>
          <p:nvPicPr>
            <p:cNvPr id="36910" name="Picture 31">
              <a:extLst>
                <a:ext uri="{FF2B5EF4-FFF2-40B4-BE49-F238E27FC236}">
                  <a16:creationId xmlns:a16="http://schemas.microsoft.com/office/drawing/2014/main" id="{4860C083-8571-8646-84A7-9897FEB1AF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11" name="AutoShape 32">
              <a:extLst>
                <a:ext uri="{FF2B5EF4-FFF2-40B4-BE49-F238E27FC236}">
                  <a16:creationId xmlns:a16="http://schemas.microsoft.com/office/drawing/2014/main" id="{062D2253-0C81-E54A-A85E-38FFA6721242}"/>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36906" name="Group 33">
            <a:extLst>
              <a:ext uri="{FF2B5EF4-FFF2-40B4-BE49-F238E27FC236}">
                <a16:creationId xmlns:a16="http://schemas.microsoft.com/office/drawing/2014/main" id="{1D144097-C518-C949-A744-66CF8FF1EF1F}"/>
              </a:ext>
            </a:extLst>
          </p:cNvPr>
          <p:cNvGrpSpPr>
            <a:grpSpLocks/>
          </p:cNvGrpSpPr>
          <p:nvPr/>
        </p:nvGrpSpPr>
        <p:grpSpPr bwMode="auto">
          <a:xfrm>
            <a:off x="5548313" y="5454650"/>
            <a:ext cx="579437" cy="550863"/>
            <a:chOff x="3495" y="3436"/>
            <a:chExt cx="365" cy="347"/>
          </a:xfrm>
        </p:grpSpPr>
        <p:pic>
          <p:nvPicPr>
            <p:cNvPr id="36908" name="Picture 34">
              <a:extLst>
                <a:ext uri="{FF2B5EF4-FFF2-40B4-BE49-F238E27FC236}">
                  <a16:creationId xmlns:a16="http://schemas.microsoft.com/office/drawing/2014/main" id="{7D921ADD-55A4-2840-9AE9-5C830242D5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09" name="AutoShape 35">
              <a:extLst>
                <a:ext uri="{FF2B5EF4-FFF2-40B4-BE49-F238E27FC236}">
                  <a16:creationId xmlns:a16="http://schemas.microsoft.com/office/drawing/2014/main" id="{C41851B3-F1F9-FB4D-A29E-7FF06F68C9E6}"/>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
        <p:nvSpPr>
          <p:cNvPr id="36907" name="AutoShape 42">
            <a:extLst>
              <a:ext uri="{FF2B5EF4-FFF2-40B4-BE49-F238E27FC236}">
                <a16:creationId xmlns:a16="http://schemas.microsoft.com/office/drawing/2014/main" id="{A6E398F4-B7B9-AB43-88BA-911B5018DBF0}"/>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Tree>
  </p:cSld>
  <p:clrMapOvr>
    <a:masterClrMapping/>
  </p:clrMapOvr>
  <p:transition>
    <p:randomBar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a:extLst>
              <a:ext uri="{FF2B5EF4-FFF2-40B4-BE49-F238E27FC236}">
                <a16:creationId xmlns:a16="http://schemas.microsoft.com/office/drawing/2014/main" id="{C6FA19C0-C60C-2E4B-ACEF-119E4A5D58DC}"/>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38914" name="Rectangle 2">
            <a:extLst>
              <a:ext uri="{FF2B5EF4-FFF2-40B4-BE49-F238E27FC236}">
                <a16:creationId xmlns:a16="http://schemas.microsoft.com/office/drawing/2014/main" id="{D681AD53-2ABE-5540-B6C4-849D4DA0A44A}"/>
              </a:ext>
            </a:extLst>
          </p:cNvPr>
          <p:cNvSpPr>
            <a:spLocks noGrp="1" noChangeArrowheads="1"/>
          </p:cNvSpPr>
          <p:nvPr>
            <p:ph sz="half" idx="1"/>
          </p:nvPr>
        </p:nvSpPr>
        <p:spPr bwMode="auto">
          <a:xfrm>
            <a:off x="685800" y="1774825"/>
            <a:ext cx="5102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Keep moving forward until you find the key, or you reach an empty spot.</a:t>
            </a:r>
          </a:p>
        </p:txBody>
      </p:sp>
      <p:sp>
        <p:nvSpPr>
          <p:cNvPr id="38915" name="Freeform 3">
            <a:extLst>
              <a:ext uri="{FF2B5EF4-FFF2-40B4-BE49-F238E27FC236}">
                <a16:creationId xmlns:a16="http://schemas.microsoft.com/office/drawing/2014/main" id="{A15451AD-0FF0-5842-B1EA-40E64DB990CB}"/>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16" name="AutoShape 4">
            <a:extLst>
              <a:ext uri="{FF2B5EF4-FFF2-40B4-BE49-F238E27FC236}">
                <a16:creationId xmlns:a16="http://schemas.microsoft.com/office/drawing/2014/main" id="{E3CE6FF9-6E4B-D341-8CFC-E06FB1323219}"/>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8917" name="Line 5">
            <a:extLst>
              <a:ext uri="{FF2B5EF4-FFF2-40B4-BE49-F238E27FC236}">
                <a16:creationId xmlns:a16="http://schemas.microsoft.com/office/drawing/2014/main" id="{BB1B98D1-97C8-CE47-ADB2-7161A9862D25}"/>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8" name="Line 6">
            <a:extLst>
              <a:ext uri="{FF2B5EF4-FFF2-40B4-BE49-F238E27FC236}">
                <a16:creationId xmlns:a16="http://schemas.microsoft.com/office/drawing/2014/main" id="{262A6956-19EC-9548-BEB0-2C10549F2F75}"/>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9" name="Line 7">
            <a:extLst>
              <a:ext uri="{FF2B5EF4-FFF2-40B4-BE49-F238E27FC236}">
                <a16:creationId xmlns:a16="http://schemas.microsoft.com/office/drawing/2014/main" id="{06D1EB19-9ECF-5649-B98D-50DB34E3558F}"/>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0" name="Line 8">
            <a:extLst>
              <a:ext uri="{FF2B5EF4-FFF2-40B4-BE49-F238E27FC236}">
                <a16:creationId xmlns:a16="http://schemas.microsoft.com/office/drawing/2014/main" id="{F08F3B1C-98F5-8E40-9E63-D766826C4CDC}"/>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Line 9">
            <a:extLst>
              <a:ext uri="{FF2B5EF4-FFF2-40B4-BE49-F238E27FC236}">
                <a16:creationId xmlns:a16="http://schemas.microsoft.com/office/drawing/2014/main" id="{2F601D19-9DC1-B442-BABE-95CAC250E009}"/>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2" name="Line 10">
            <a:extLst>
              <a:ext uri="{FF2B5EF4-FFF2-40B4-BE49-F238E27FC236}">
                <a16:creationId xmlns:a16="http://schemas.microsoft.com/office/drawing/2014/main" id="{434CB5E9-7217-3F49-8CCB-044383DB55F4}"/>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3" name="AutoShape 11">
            <a:extLst>
              <a:ext uri="{FF2B5EF4-FFF2-40B4-BE49-F238E27FC236}">
                <a16:creationId xmlns:a16="http://schemas.microsoft.com/office/drawing/2014/main" id="{2BB49880-C058-554B-ABEE-960FE9EB0F2B}"/>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38924" name="AutoShape 12">
            <a:extLst>
              <a:ext uri="{FF2B5EF4-FFF2-40B4-BE49-F238E27FC236}">
                <a16:creationId xmlns:a16="http://schemas.microsoft.com/office/drawing/2014/main" id="{9677DF20-0BE4-DF4E-8504-CC5EB0195821}"/>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38925" name="AutoShape 13">
            <a:extLst>
              <a:ext uri="{FF2B5EF4-FFF2-40B4-BE49-F238E27FC236}">
                <a16:creationId xmlns:a16="http://schemas.microsoft.com/office/drawing/2014/main" id="{05B69183-A67B-C04A-B175-595C0B0631FC}"/>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38926" name="AutoShape 14">
            <a:extLst>
              <a:ext uri="{FF2B5EF4-FFF2-40B4-BE49-F238E27FC236}">
                <a16:creationId xmlns:a16="http://schemas.microsoft.com/office/drawing/2014/main" id="{2C5B1790-5B9B-1C4D-A5B6-8339AC5DB154}"/>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38927" name="AutoShape 15">
            <a:extLst>
              <a:ext uri="{FF2B5EF4-FFF2-40B4-BE49-F238E27FC236}">
                <a16:creationId xmlns:a16="http://schemas.microsoft.com/office/drawing/2014/main" id="{116AF4AB-B04D-8540-B24E-3CB575A58B6E}"/>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38928" name="AutoShape 16">
            <a:extLst>
              <a:ext uri="{FF2B5EF4-FFF2-40B4-BE49-F238E27FC236}">
                <a16:creationId xmlns:a16="http://schemas.microsoft.com/office/drawing/2014/main" id="{07705267-2356-F14F-97B6-8300A6568B9A}"/>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38929" name="AutoShape 17">
            <a:extLst>
              <a:ext uri="{FF2B5EF4-FFF2-40B4-BE49-F238E27FC236}">
                <a16:creationId xmlns:a16="http://schemas.microsoft.com/office/drawing/2014/main" id="{4000E3AA-9F7B-CC48-848F-BCE4A0BA791E}"/>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8930" name="AutoShape 18">
            <a:extLst>
              <a:ext uri="{FF2B5EF4-FFF2-40B4-BE49-F238E27FC236}">
                <a16:creationId xmlns:a16="http://schemas.microsoft.com/office/drawing/2014/main" id="{1273D6B5-698C-D946-8BA0-66685F071C36}"/>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38931" name="Group 19">
            <a:extLst>
              <a:ext uri="{FF2B5EF4-FFF2-40B4-BE49-F238E27FC236}">
                <a16:creationId xmlns:a16="http://schemas.microsoft.com/office/drawing/2014/main" id="{FD3D2EAD-5396-7441-8762-3E7031A0B9CE}"/>
              </a:ext>
            </a:extLst>
          </p:cNvPr>
          <p:cNvGrpSpPr>
            <a:grpSpLocks/>
          </p:cNvGrpSpPr>
          <p:nvPr/>
        </p:nvGrpSpPr>
        <p:grpSpPr bwMode="auto">
          <a:xfrm>
            <a:off x="4598988" y="5475288"/>
            <a:ext cx="674687" cy="517525"/>
            <a:chOff x="2897" y="3449"/>
            <a:chExt cx="425" cy="326"/>
          </a:xfrm>
        </p:grpSpPr>
        <p:sp>
          <p:nvSpPr>
            <p:cNvPr id="38984" name="AutoShape 20">
              <a:extLst>
                <a:ext uri="{FF2B5EF4-FFF2-40B4-BE49-F238E27FC236}">
                  <a16:creationId xmlns:a16="http://schemas.microsoft.com/office/drawing/2014/main" id="{5FD953F8-A875-EB4F-93C0-6B36A9DBC9A4}"/>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38985" name="Picture 21">
              <a:extLst>
                <a:ext uri="{FF2B5EF4-FFF2-40B4-BE49-F238E27FC236}">
                  <a16:creationId xmlns:a16="http://schemas.microsoft.com/office/drawing/2014/main" id="{1BC4A672-3750-0F47-BCF3-A585E60DC0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32" name="Group 22">
            <a:extLst>
              <a:ext uri="{FF2B5EF4-FFF2-40B4-BE49-F238E27FC236}">
                <a16:creationId xmlns:a16="http://schemas.microsoft.com/office/drawing/2014/main" id="{DF4388CB-C783-A24B-9C57-8F7422735251}"/>
              </a:ext>
            </a:extLst>
          </p:cNvPr>
          <p:cNvGrpSpPr>
            <a:grpSpLocks/>
          </p:cNvGrpSpPr>
          <p:nvPr/>
        </p:nvGrpSpPr>
        <p:grpSpPr bwMode="auto">
          <a:xfrm>
            <a:off x="2822575" y="5449888"/>
            <a:ext cx="674688" cy="568325"/>
            <a:chOff x="1778" y="3433"/>
            <a:chExt cx="425" cy="358"/>
          </a:xfrm>
        </p:grpSpPr>
        <p:sp>
          <p:nvSpPr>
            <p:cNvPr id="38982" name="AutoShape 23">
              <a:extLst>
                <a:ext uri="{FF2B5EF4-FFF2-40B4-BE49-F238E27FC236}">
                  <a16:creationId xmlns:a16="http://schemas.microsoft.com/office/drawing/2014/main" id="{2D50138D-D780-8642-A8AE-1B43D27E5E2E}"/>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38983" name="Picture 24">
              <a:extLst>
                <a:ext uri="{FF2B5EF4-FFF2-40B4-BE49-F238E27FC236}">
                  <a16:creationId xmlns:a16="http://schemas.microsoft.com/office/drawing/2014/main" id="{10BE3DB0-5548-CD46-BF36-4CC024D863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33" name="Group 25">
            <a:extLst>
              <a:ext uri="{FF2B5EF4-FFF2-40B4-BE49-F238E27FC236}">
                <a16:creationId xmlns:a16="http://schemas.microsoft.com/office/drawing/2014/main" id="{630F4C75-5949-5741-9351-6CF867401C5E}"/>
              </a:ext>
            </a:extLst>
          </p:cNvPr>
          <p:cNvGrpSpPr>
            <a:grpSpLocks/>
          </p:cNvGrpSpPr>
          <p:nvPr/>
        </p:nvGrpSpPr>
        <p:grpSpPr bwMode="auto">
          <a:xfrm>
            <a:off x="1906588" y="5445125"/>
            <a:ext cx="620712" cy="576263"/>
            <a:chOff x="1201" y="3430"/>
            <a:chExt cx="391" cy="363"/>
          </a:xfrm>
        </p:grpSpPr>
        <p:sp>
          <p:nvSpPr>
            <p:cNvPr id="38980" name="AutoShape 26">
              <a:extLst>
                <a:ext uri="{FF2B5EF4-FFF2-40B4-BE49-F238E27FC236}">
                  <a16:creationId xmlns:a16="http://schemas.microsoft.com/office/drawing/2014/main" id="{69145B7F-AF10-414C-AA66-45E279F3D492}"/>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38981" name="Picture 27">
              <a:extLst>
                <a:ext uri="{FF2B5EF4-FFF2-40B4-BE49-F238E27FC236}">
                  <a16:creationId xmlns:a16="http://schemas.microsoft.com/office/drawing/2014/main" id="{A4E54370-048E-BE4F-ABC3-581A98368A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34" name="Group 28">
            <a:extLst>
              <a:ext uri="{FF2B5EF4-FFF2-40B4-BE49-F238E27FC236}">
                <a16:creationId xmlns:a16="http://schemas.microsoft.com/office/drawing/2014/main" id="{54AEA46E-EDCA-F94C-9C94-F7C0D8CDEF77}"/>
              </a:ext>
            </a:extLst>
          </p:cNvPr>
          <p:cNvGrpSpPr>
            <a:grpSpLocks/>
          </p:cNvGrpSpPr>
          <p:nvPr/>
        </p:nvGrpSpPr>
        <p:grpSpPr bwMode="auto">
          <a:xfrm>
            <a:off x="7764463" y="5480050"/>
            <a:ext cx="725487" cy="506413"/>
            <a:chOff x="4891" y="3452"/>
            <a:chExt cx="457" cy="319"/>
          </a:xfrm>
        </p:grpSpPr>
        <p:sp>
          <p:nvSpPr>
            <p:cNvPr id="38978" name="AutoShape 29">
              <a:extLst>
                <a:ext uri="{FF2B5EF4-FFF2-40B4-BE49-F238E27FC236}">
                  <a16:creationId xmlns:a16="http://schemas.microsoft.com/office/drawing/2014/main" id="{73C8CF23-AB35-B645-AD23-9594F997031E}"/>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38979" name="Picture 30">
              <a:extLst>
                <a:ext uri="{FF2B5EF4-FFF2-40B4-BE49-F238E27FC236}">
                  <a16:creationId xmlns:a16="http://schemas.microsoft.com/office/drawing/2014/main" id="{5D454B2D-8B6D-2643-A057-3CBF70FDED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35" name="Group 31">
            <a:extLst>
              <a:ext uri="{FF2B5EF4-FFF2-40B4-BE49-F238E27FC236}">
                <a16:creationId xmlns:a16="http://schemas.microsoft.com/office/drawing/2014/main" id="{2BDA3E5F-EA1B-C043-9F92-BF72149B1B22}"/>
              </a:ext>
            </a:extLst>
          </p:cNvPr>
          <p:cNvGrpSpPr>
            <a:grpSpLocks/>
          </p:cNvGrpSpPr>
          <p:nvPr/>
        </p:nvGrpSpPr>
        <p:grpSpPr bwMode="auto">
          <a:xfrm>
            <a:off x="6596063" y="4014788"/>
            <a:ext cx="1309687" cy="2830512"/>
            <a:chOff x="4155" y="2529"/>
            <a:chExt cx="825" cy="1783"/>
          </a:xfrm>
        </p:grpSpPr>
        <p:sp>
          <p:nvSpPr>
            <p:cNvPr id="38976" name="Freeform 32">
              <a:extLst>
                <a:ext uri="{FF2B5EF4-FFF2-40B4-BE49-F238E27FC236}">
                  <a16:creationId xmlns:a16="http://schemas.microsoft.com/office/drawing/2014/main" id="{834C3CFE-99B8-EF44-89A7-6092E618630A}"/>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7" name="AutoShape 33">
              <a:extLst>
                <a:ext uri="{FF2B5EF4-FFF2-40B4-BE49-F238E27FC236}">
                  <a16:creationId xmlns:a16="http://schemas.microsoft.com/office/drawing/2014/main" id="{439DFA70-E575-8341-AAE4-4FC9F2D00C5A}"/>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38936" name="Group 34">
            <a:extLst>
              <a:ext uri="{FF2B5EF4-FFF2-40B4-BE49-F238E27FC236}">
                <a16:creationId xmlns:a16="http://schemas.microsoft.com/office/drawing/2014/main" id="{6DD0F47A-6FF6-CC4E-A8D1-8A573665CF6D}"/>
              </a:ext>
            </a:extLst>
          </p:cNvPr>
          <p:cNvGrpSpPr>
            <a:grpSpLocks/>
          </p:cNvGrpSpPr>
          <p:nvPr/>
        </p:nvGrpSpPr>
        <p:grpSpPr bwMode="auto">
          <a:xfrm>
            <a:off x="3713163" y="5465763"/>
            <a:ext cx="620712" cy="557212"/>
            <a:chOff x="2339" y="3443"/>
            <a:chExt cx="391" cy="351"/>
          </a:xfrm>
        </p:grpSpPr>
        <p:pic>
          <p:nvPicPr>
            <p:cNvPr id="38974" name="Picture 35">
              <a:extLst>
                <a:ext uri="{FF2B5EF4-FFF2-40B4-BE49-F238E27FC236}">
                  <a16:creationId xmlns:a16="http://schemas.microsoft.com/office/drawing/2014/main" id="{C6B0C0C7-35DE-DA41-B00C-149C25D587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75" name="AutoShape 36">
              <a:extLst>
                <a:ext uri="{FF2B5EF4-FFF2-40B4-BE49-F238E27FC236}">
                  <a16:creationId xmlns:a16="http://schemas.microsoft.com/office/drawing/2014/main" id="{AF157B37-2939-C24B-A6CE-93C9CCE04431}"/>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38937" name="Group 37">
            <a:extLst>
              <a:ext uri="{FF2B5EF4-FFF2-40B4-BE49-F238E27FC236}">
                <a16:creationId xmlns:a16="http://schemas.microsoft.com/office/drawing/2014/main" id="{4CC44398-4261-2649-A012-2F2DB24AAAC2}"/>
              </a:ext>
            </a:extLst>
          </p:cNvPr>
          <p:cNvGrpSpPr>
            <a:grpSpLocks/>
          </p:cNvGrpSpPr>
          <p:nvPr/>
        </p:nvGrpSpPr>
        <p:grpSpPr bwMode="auto">
          <a:xfrm>
            <a:off x="5548313" y="5454650"/>
            <a:ext cx="620712" cy="549275"/>
            <a:chOff x="3495" y="3436"/>
            <a:chExt cx="391" cy="346"/>
          </a:xfrm>
        </p:grpSpPr>
        <p:pic>
          <p:nvPicPr>
            <p:cNvPr id="38972" name="Picture 38">
              <a:extLst>
                <a:ext uri="{FF2B5EF4-FFF2-40B4-BE49-F238E27FC236}">
                  <a16:creationId xmlns:a16="http://schemas.microsoft.com/office/drawing/2014/main" id="{3F565842-B871-BF4F-9BDF-48E10963E7E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73" name="AutoShape 39">
              <a:extLst>
                <a:ext uri="{FF2B5EF4-FFF2-40B4-BE49-F238E27FC236}">
                  <a16:creationId xmlns:a16="http://schemas.microsoft.com/office/drawing/2014/main" id="{FC2873F5-81B1-774E-BD5A-75EB6B04C5FE}"/>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38938" name="AutoShape 40">
            <a:extLst>
              <a:ext uri="{FF2B5EF4-FFF2-40B4-BE49-F238E27FC236}">
                <a16:creationId xmlns:a16="http://schemas.microsoft.com/office/drawing/2014/main" id="{95BBA749-562E-BC49-B5F2-B93AB43489E6}"/>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38939" name="Group 43">
            <a:extLst>
              <a:ext uri="{FF2B5EF4-FFF2-40B4-BE49-F238E27FC236}">
                <a16:creationId xmlns:a16="http://schemas.microsoft.com/office/drawing/2014/main" id="{A4331D8F-2BAD-8D41-8E25-F77B193F82EC}"/>
              </a:ext>
            </a:extLst>
          </p:cNvPr>
          <p:cNvGrpSpPr>
            <a:grpSpLocks/>
          </p:cNvGrpSpPr>
          <p:nvPr/>
        </p:nvGrpSpPr>
        <p:grpSpPr bwMode="auto">
          <a:xfrm>
            <a:off x="7323138" y="3090863"/>
            <a:ext cx="1800225" cy="1290637"/>
            <a:chOff x="4613" y="1947"/>
            <a:chExt cx="1134" cy="813"/>
          </a:xfrm>
        </p:grpSpPr>
        <p:sp>
          <p:nvSpPr>
            <p:cNvPr id="38970" name="Freeform 44">
              <a:extLst>
                <a:ext uri="{FF2B5EF4-FFF2-40B4-BE49-F238E27FC236}">
                  <a16:creationId xmlns:a16="http://schemas.microsoft.com/office/drawing/2014/main" id="{B13EA867-5C49-7D49-9182-E2940C340AD8}"/>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38971" name="AutoShape 45">
              <a:extLst>
                <a:ext uri="{FF2B5EF4-FFF2-40B4-BE49-F238E27FC236}">
                  <a16:creationId xmlns:a16="http://schemas.microsoft.com/office/drawing/2014/main" id="{1987B727-BEE9-E346-9F3D-9A407AC84A5D}"/>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grpSp>
        <p:nvGrpSpPr>
          <p:cNvPr id="38940" name="Group 46">
            <a:extLst>
              <a:ext uri="{FF2B5EF4-FFF2-40B4-BE49-F238E27FC236}">
                <a16:creationId xmlns:a16="http://schemas.microsoft.com/office/drawing/2014/main" id="{8CD91350-2E19-434D-9E42-BAB4B3EA1F23}"/>
              </a:ext>
            </a:extLst>
          </p:cNvPr>
          <p:cNvGrpSpPr>
            <a:grpSpLocks/>
          </p:cNvGrpSpPr>
          <p:nvPr/>
        </p:nvGrpSpPr>
        <p:grpSpPr bwMode="auto">
          <a:xfrm>
            <a:off x="3910013" y="4070350"/>
            <a:ext cx="1363662" cy="771525"/>
            <a:chOff x="2463" y="2564"/>
            <a:chExt cx="859" cy="486"/>
          </a:xfrm>
        </p:grpSpPr>
        <p:sp>
          <p:nvSpPr>
            <p:cNvPr id="38968" name="Freeform 47">
              <a:extLst>
                <a:ext uri="{FF2B5EF4-FFF2-40B4-BE49-F238E27FC236}">
                  <a16:creationId xmlns:a16="http://schemas.microsoft.com/office/drawing/2014/main" id="{5B372840-564B-6A47-9E69-1DC67F854C69}"/>
                </a:ext>
              </a:extLst>
            </p:cNvPr>
            <p:cNvSpPr>
              <a:spLocks noChangeArrowheads="1"/>
            </p:cNvSpPr>
            <p:nvPr/>
          </p:nvSpPr>
          <p:spPr bwMode="auto">
            <a:xfrm>
              <a:off x="2463" y="2564"/>
              <a:ext cx="860" cy="487"/>
            </a:xfrm>
            <a:custGeom>
              <a:avLst/>
              <a:gdLst>
                <a:gd name="T0" fmla="*/ 0 w 3794"/>
                <a:gd name="T1" fmla="*/ 59 h 2148"/>
                <a:gd name="T2" fmla="*/ 120 w 3794"/>
                <a:gd name="T3" fmla="*/ 0 h 2148"/>
                <a:gd name="T4" fmla="*/ 740 w 3794"/>
                <a:gd name="T5" fmla="*/ 0 h 2148"/>
                <a:gd name="T6" fmla="*/ 860 w 3794"/>
                <a:gd name="T7" fmla="*/ 59 h 2148"/>
                <a:gd name="T8" fmla="*/ 860 w 3794"/>
                <a:gd name="T9" fmla="*/ 364 h 2148"/>
                <a:gd name="T10" fmla="*/ 740 w 3794"/>
                <a:gd name="T11" fmla="*/ 423 h 2148"/>
                <a:gd name="T12" fmla="*/ 344 w 3794"/>
                <a:gd name="T13" fmla="*/ 423 h 2148"/>
                <a:gd name="T14" fmla="*/ 59 w 3794"/>
                <a:gd name="T15" fmla="*/ 487 h 2148"/>
                <a:gd name="T16" fmla="*/ 136 w 3794"/>
                <a:gd name="T17" fmla="*/ 423 h 2148"/>
                <a:gd name="T18" fmla="*/ 120 w 3794"/>
                <a:gd name="T19" fmla="*/ 423 h 2148"/>
                <a:gd name="T20" fmla="*/ 0 w 3794"/>
                <a:gd name="T21" fmla="*/ 364 h 2148"/>
                <a:gd name="T22" fmla="*/ 0 w 3794"/>
                <a:gd name="T23" fmla="*/ 59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4"/>
                <a:gd name="T37" fmla="*/ 0 h 2148"/>
                <a:gd name="T38" fmla="*/ 3794 w 3794"/>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4" h="2148">
                  <a:moveTo>
                    <a:pt x="0" y="261"/>
                  </a:moveTo>
                  <a:cubicBezTo>
                    <a:pt x="0" y="0"/>
                    <a:pt x="0" y="0"/>
                    <a:pt x="530" y="0"/>
                  </a:cubicBezTo>
                  <a:lnTo>
                    <a:pt x="3263" y="0"/>
                  </a:lnTo>
                  <a:cubicBezTo>
                    <a:pt x="3793" y="0"/>
                    <a:pt x="3793" y="0"/>
                    <a:pt x="3793" y="261"/>
                  </a:cubicBezTo>
                  <a:lnTo>
                    <a:pt x="3793" y="1606"/>
                  </a:lnTo>
                  <a:cubicBezTo>
                    <a:pt x="3793" y="1867"/>
                    <a:pt x="3793" y="1867"/>
                    <a:pt x="3263" y="1867"/>
                  </a:cubicBezTo>
                  <a:lnTo>
                    <a:pt x="1516" y="1867"/>
                  </a:lnTo>
                  <a:lnTo>
                    <a:pt x="260"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38969" name="AutoShape 48">
              <a:extLst>
                <a:ext uri="{FF2B5EF4-FFF2-40B4-BE49-F238E27FC236}">
                  <a16:creationId xmlns:a16="http://schemas.microsoft.com/office/drawing/2014/main" id="{07927F3E-E884-DC4D-8122-C384E8B00AA9}"/>
                </a:ext>
              </a:extLst>
            </p:cNvPr>
            <p:cNvSpPr>
              <a:spLocks noChangeArrowheads="1"/>
            </p:cNvSpPr>
            <p:nvPr/>
          </p:nvSpPr>
          <p:spPr bwMode="auto">
            <a:xfrm>
              <a:off x="2463"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Not me.</a:t>
              </a:r>
            </a:p>
          </p:txBody>
        </p:sp>
      </p:grpSp>
      <p:sp>
        <p:nvSpPr>
          <p:cNvPr id="38941" name="AutoShape 3">
            <a:extLst>
              <a:ext uri="{FF2B5EF4-FFF2-40B4-BE49-F238E27FC236}">
                <a16:creationId xmlns:a16="http://schemas.microsoft.com/office/drawing/2014/main" id="{BFF98AD1-F18B-044E-A5C3-BAE30A7FE9B1}"/>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38942" name="Line 4">
            <a:extLst>
              <a:ext uri="{FF2B5EF4-FFF2-40B4-BE49-F238E27FC236}">
                <a16:creationId xmlns:a16="http://schemas.microsoft.com/office/drawing/2014/main" id="{89803652-B532-7A4C-BC5C-5E08AEC765C4}"/>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3" name="Line 5">
            <a:extLst>
              <a:ext uri="{FF2B5EF4-FFF2-40B4-BE49-F238E27FC236}">
                <a16:creationId xmlns:a16="http://schemas.microsoft.com/office/drawing/2014/main" id="{DF8D93D5-0F7B-7749-B061-B719776AF7C2}"/>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4" name="Line 6">
            <a:extLst>
              <a:ext uri="{FF2B5EF4-FFF2-40B4-BE49-F238E27FC236}">
                <a16:creationId xmlns:a16="http://schemas.microsoft.com/office/drawing/2014/main" id="{3004BDC0-C83D-6B4D-B75D-105643908647}"/>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5" name="Line 7">
            <a:extLst>
              <a:ext uri="{FF2B5EF4-FFF2-40B4-BE49-F238E27FC236}">
                <a16:creationId xmlns:a16="http://schemas.microsoft.com/office/drawing/2014/main" id="{D1413BA7-E7D3-AF49-867A-4F2E32079F5D}"/>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6" name="Line 8">
            <a:extLst>
              <a:ext uri="{FF2B5EF4-FFF2-40B4-BE49-F238E27FC236}">
                <a16:creationId xmlns:a16="http://schemas.microsoft.com/office/drawing/2014/main" id="{B3A8C902-6674-CD4C-A60B-D84D5D290BA6}"/>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7" name="Line 9">
            <a:extLst>
              <a:ext uri="{FF2B5EF4-FFF2-40B4-BE49-F238E27FC236}">
                <a16:creationId xmlns:a16="http://schemas.microsoft.com/office/drawing/2014/main" id="{76606F94-6F52-DF45-813E-5AC7F5108B78}"/>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48" name="AutoShape 16">
            <a:extLst>
              <a:ext uri="{FF2B5EF4-FFF2-40B4-BE49-F238E27FC236}">
                <a16:creationId xmlns:a16="http://schemas.microsoft.com/office/drawing/2014/main" id="{AE30C2A9-1A87-5E42-BFBD-7E983B559FFB}"/>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38949" name="Group 18">
            <a:extLst>
              <a:ext uri="{FF2B5EF4-FFF2-40B4-BE49-F238E27FC236}">
                <a16:creationId xmlns:a16="http://schemas.microsoft.com/office/drawing/2014/main" id="{828F9ECF-03E8-7E41-958A-44B73F4BD41B}"/>
              </a:ext>
            </a:extLst>
          </p:cNvPr>
          <p:cNvGrpSpPr>
            <a:grpSpLocks/>
          </p:cNvGrpSpPr>
          <p:nvPr/>
        </p:nvGrpSpPr>
        <p:grpSpPr bwMode="auto">
          <a:xfrm>
            <a:off x="4598988" y="5475288"/>
            <a:ext cx="628650" cy="519112"/>
            <a:chOff x="2897" y="3449"/>
            <a:chExt cx="396" cy="327"/>
          </a:xfrm>
        </p:grpSpPr>
        <p:sp>
          <p:nvSpPr>
            <p:cNvPr id="38966" name="AutoShape 19">
              <a:extLst>
                <a:ext uri="{FF2B5EF4-FFF2-40B4-BE49-F238E27FC236}">
                  <a16:creationId xmlns:a16="http://schemas.microsoft.com/office/drawing/2014/main" id="{D265530E-15E0-0847-BEAA-9E5F8375EEE9}"/>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38967" name="Picture 20">
              <a:extLst>
                <a:ext uri="{FF2B5EF4-FFF2-40B4-BE49-F238E27FC236}">
                  <a16:creationId xmlns:a16="http://schemas.microsoft.com/office/drawing/2014/main" id="{205072EE-A04E-834D-A054-28804C2B6F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50" name="Group 21">
            <a:extLst>
              <a:ext uri="{FF2B5EF4-FFF2-40B4-BE49-F238E27FC236}">
                <a16:creationId xmlns:a16="http://schemas.microsoft.com/office/drawing/2014/main" id="{1BBFA45E-5B26-8E44-95F3-1C601A9D5767}"/>
              </a:ext>
            </a:extLst>
          </p:cNvPr>
          <p:cNvGrpSpPr>
            <a:grpSpLocks/>
          </p:cNvGrpSpPr>
          <p:nvPr/>
        </p:nvGrpSpPr>
        <p:grpSpPr bwMode="auto">
          <a:xfrm>
            <a:off x="2822575" y="5449888"/>
            <a:ext cx="628650" cy="569912"/>
            <a:chOff x="1778" y="3433"/>
            <a:chExt cx="396" cy="359"/>
          </a:xfrm>
        </p:grpSpPr>
        <p:sp>
          <p:nvSpPr>
            <p:cNvPr id="38964" name="AutoShape 22">
              <a:extLst>
                <a:ext uri="{FF2B5EF4-FFF2-40B4-BE49-F238E27FC236}">
                  <a16:creationId xmlns:a16="http://schemas.microsoft.com/office/drawing/2014/main" id="{43C86980-75B9-0C4E-B22A-D06168D3CD6E}"/>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38965" name="Picture 23">
              <a:extLst>
                <a:ext uri="{FF2B5EF4-FFF2-40B4-BE49-F238E27FC236}">
                  <a16:creationId xmlns:a16="http://schemas.microsoft.com/office/drawing/2014/main" id="{DE0C0651-6DCF-AC49-AEB7-4FC3DC5DFE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51" name="Group 24">
            <a:extLst>
              <a:ext uri="{FF2B5EF4-FFF2-40B4-BE49-F238E27FC236}">
                <a16:creationId xmlns:a16="http://schemas.microsoft.com/office/drawing/2014/main" id="{A9B7ABD5-4DA9-CD4A-A427-D7FAB1B91A57}"/>
              </a:ext>
            </a:extLst>
          </p:cNvPr>
          <p:cNvGrpSpPr>
            <a:grpSpLocks/>
          </p:cNvGrpSpPr>
          <p:nvPr/>
        </p:nvGrpSpPr>
        <p:grpSpPr bwMode="auto">
          <a:xfrm>
            <a:off x="1906588" y="5445125"/>
            <a:ext cx="579437" cy="577850"/>
            <a:chOff x="1201" y="3430"/>
            <a:chExt cx="365" cy="364"/>
          </a:xfrm>
        </p:grpSpPr>
        <p:sp>
          <p:nvSpPr>
            <p:cNvPr id="38962" name="AutoShape 25">
              <a:extLst>
                <a:ext uri="{FF2B5EF4-FFF2-40B4-BE49-F238E27FC236}">
                  <a16:creationId xmlns:a16="http://schemas.microsoft.com/office/drawing/2014/main" id="{D8C9F33B-D3B5-4148-BACD-98AA1F3D4E24}"/>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38963" name="Picture 26">
              <a:extLst>
                <a:ext uri="{FF2B5EF4-FFF2-40B4-BE49-F238E27FC236}">
                  <a16:creationId xmlns:a16="http://schemas.microsoft.com/office/drawing/2014/main" id="{65AC5F60-7F72-434A-8A3B-75DD3C2911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52" name="Group 27">
            <a:extLst>
              <a:ext uri="{FF2B5EF4-FFF2-40B4-BE49-F238E27FC236}">
                <a16:creationId xmlns:a16="http://schemas.microsoft.com/office/drawing/2014/main" id="{9701367B-3156-5042-9FC8-5AD7BA404934}"/>
              </a:ext>
            </a:extLst>
          </p:cNvPr>
          <p:cNvGrpSpPr>
            <a:grpSpLocks/>
          </p:cNvGrpSpPr>
          <p:nvPr/>
        </p:nvGrpSpPr>
        <p:grpSpPr bwMode="auto">
          <a:xfrm>
            <a:off x="7764463" y="5480050"/>
            <a:ext cx="727075" cy="508000"/>
            <a:chOff x="4891" y="3452"/>
            <a:chExt cx="458" cy="320"/>
          </a:xfrm>
        </p:grpSpPr>
        <p:sp>
          <p:nvSpPr>
            <p:cNvPr id="38960" name="AutoShape 28">
              <a:extLst>
                <a:ext uri="{FF2B5EF4-FFF2-40B4-BE49-F238E27FC236}">
                  <a16:creationId xmlns:a16="http://schemas.microsoft.com/office/drawing/2014/main" id="{47C73031-9A9E-E64D-BB0A-98317C67A354}"/>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38961" name="Picture 29">
              <a:extLst>
                <a:ext uri="{FF2B5EF4-FFF2-40B4-BE49-F238E27FC236}">
                  <a16:creationId xmlns:a16="http://schemas.microsoft.com/office/drawing/2014/main" id="{AB66E629-AE19-C843-9391-41ED8B6343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8953" name="Group 30">
            <a:extLst>
              <a:ext uri="{FF2B5EF4-FFF2-40B4-BE49-F238E27FC236}">
                <a16:creationId xmlns:a16="http://schemas.microsoft.com/office/drawing/2014/main" id="{57795BAF-AA8B-7B4A-A940-B7D75489AB5A}"/>
              </a:ext>
            </a:extLst>
          </p:cNvPr>
          <p:cNvGrpSpPr>
            <a:grpSpLocks/>
          </p:cNvGrpSpPr>
          <p:nvPr/>
        </p:nvGrpSpPr>
        <p:grpSpPr bwMode="auto">
          <a:xfrm>
            <a:off x="3713163" y="5465763"/>
            <a:ext cx="579437" cy="558800"/>
            <a:chOff x="2339" y="3443"/>
            <a:chExt cx="365" cy="352"/>
          </a:xfrm>
        </p:grpSpPr>
        <p:pic>
          <p:nvPicPr>
            <p:cNvPr id="38958" name="Picture 31">
              <a:extLst>
                <a:ext uri="{FF2B5EF4-FFF2-40B4-BE49-F238E27FC236}">
                  <a16:creationId xmlns:a16="http://schemas.microsoft.com/office/drawing/2014/main" id="{0150E5D4-3A97-8340-BEA9-B31AF01F066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9" name="AutoShape 32">
              <a:extLst>
                <a:ext uri="{FF2B5EF4-FFF2-40B4-BE49-F238E27FC236}">
                  <a16:creationId xmlns:a16="http://schemas.microsoft.com/office/drawing/2014/main" id="{1F0871AE-7FB7-464F-AB91-6CF52860B3E8}"/>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38954" name="Group 33">
            <a:extLst>
              <a:ext uri="{FF2B5EF4-FFF2-40B4-BE49-F238E27FC236}">
                <a16:creationId xmlns:a16="http://schemas.microsoft.com/office/drawing/2014/main" id="{FB165856-5AF0-D844-ABB8-7B178197E77E}"/>
              </a:ext>
            </a:extLst>
          </p:cNvPr>
          <p:cNvGrpSpPr>
            <a:grpSpLocks/>
          </p:cNvGrpSpPr>
          <p:nvPr/>
        </p:nvGrpSpPr>
        <p:grpSpPr bwMode="auto">
          <a:xfrm>
            <a:off x="5548313" y="5454650"/>
            <a:ext cx="579437" cy="550863"/>
            <a:chOff x="3495" y="3436"/>
            <a:chExt cx="365" cy="347"/>
          </a:xfrm>
        </p:grpSpPr>
        <p:pic>
          <p:nvPicPr>
            <p:cNvPr id="38956" name="Picture 34">
              <a:extLst>
                <a:ext uri="{FF2B5EF4-FFF2-40B4-BE49-F238E27FC236}">
                  <a16:creationId xmlns:a16="http://schemas.microsoft.com/office/drawing/2014/main" id="{A11EDDEF-CE1C-D645-92C3-0C55AB17CEA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57" name="AutoShape 35">
              <a:extLst>
                <a:ext uri="{FF2B5EF4-FFF2-40B4-BE49-F238E27FC236}">
                  <a16:creationId xmlns:a16="http://schemas.microsoft.com/office/drawing/2014/main" id="{84A94884-E5C0-114D-ADD3-0434ACB701AD}"/>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
        <p:nvSpPr>
          <p:cNvPr id="38955" name="AutoShape 42">
            <a:extLst>
              <a:ext uri="{FF2B5EF4-FFF2-40B4-BE49-F238E27FC236}">
                <a16:creationId xmlns:a16="http://schemas.microsoft.com/office/drawing/2014/main" id="{5BF6552A-B71A-6C40-BB37-E0121DFD4A26}"/>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a:extLst>
              <a:ext uri="{FF2B5EF4-FFF2-40B4-BE49-F238E27FC236}">
                <a16:creationId xmlns:a16="http://schemas.microsoft.com/office/drawing/2014/main" id="{F3910AB1-A411-984C-AE5A-EAA3F34FC196}"/>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40962" name="Rectangle 2">
            <a:extLst>
              <a:ext uri="{FF2B5EF4-FFF2-40B4-BE49-F238E27FC236}">
                <a16:creationId xmlns:a16="http://schemas.microsoft.com/office/drawing/2014/main" id="{4D2FFDB6-525B-F54D-AF81-12BB010701A1}"/>
              </a:ext>
            </a:extLst>
          </p:cNvPr>
          <p:cNvSpPr>
            <a:spLocks noGrp="1" noChangeArrowheads="1"/>
          </p:cNvSpPr>
          <p:nvPr>
            <p:ph sz="half" idx="1"/>
          </p:nvPr>
        </p:nvSpPr>
        <p:spPr bwMode="auto">
          <a:xfrm>
            <a:off x="685800" y="1774825"/>
            <a:ext cx="5102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Keep moving forward until you find the key, or you reach an empty spot.</a:t>
            </a:r>
          </a:p>
        </p:txBody>
      </p:sp>
      <p:sp>
        <p:nvSpPr>
          <p:cNvPr id="40963" name="Freeform 3">
            <a:extLst>
              <a:ext uri="{FF2B5EF4-FFF2-40B4-BE49-F238E27FC236}">
                <a16:creationId xmlns:a16="http://schemas.microsoft.com/office/drawing/2014/main" id="{158610BE-0E85-0E44-AAF7-C7F2B7EC450A}"/>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964" name="AutoShape 4">
            <a:extLst>
              <a:ext uri="{FF2B5EF4-FFF2-40B4-BE49-F238E27FC236}">
                <a16:creationId xmlns:a16="http://schemas.microsoft.com/office/drawing/2014/main" id="{FB848B46-456A-D74B-850C-F2261054140D}"/>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0965" name="Line 5">
            <a:extLst>
              <a:ext uri="{FF2B5EF4-FFF2-40B4-BE49-F238E27FC236}">
                <a16:creationId xmlns:a16="http://schemas.microsoft.com/office/drawing/2014/main" id="{D7DFC880-08B6-E14E-A215-AD2826C60F23}"/>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6" name="Line 6">
            <a:extLst>
              <a:ext uri="{FF2B5EF4-FFF2-40B4-BE49-F238E27FC236}">
                <a16:creationId xmlns:a16="http://schemas.microsoft.com/office/drawing/2014/main" id="{6D797F3C-D575-8C4F-8EFF-58560919601D}"/>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7" name="Line 7">
            <a:extLst>
              <a:ext uri="{FF2B5EF4-FFF2-40B4-BE49-F238E27FC236}">
                <a16:creationId xmlns:a16="http://schemas.microsoft.com/office/drawing/2014/main" id="{38130169-A45D-1A42-AA35-9E511BA8314B}"/>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8" name="Line 8">
            <a:extLst>
              <a:ext uri="{FF2B5EF4-FFF2-40B4-BE49-F238E27FC236}">
                <a16:creationId xmlns:a16="http://schemas.microsoft.com/office/drawing/2014/main" id="{8A12AACE-2A71-7446-865C-DE538ADE2B35}"/>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69" name="Line 9">
            <a:extLst>
              <a:ext uri="{FF2B5EF4-FFF2-40B4-BE49-F238E27FC236}">
                <a16:creationId xmlns:a16="http://schemas.microsoft.com/office/drawing/2014/main" id="{C51E4FE8-EEAF-404F-83B3-AE664289603C}"/>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0" name="Line 10">
            <a:extLst>
              <a:ext uri="{FF2B5EF4-FFF2-40B4-BE49-F238E27FC236}">
                <a16:creationId xmlns:a16="http://schemas.microsoft.com/office/drawing/2014/main" id="{52A0446D-0F6D-2248-BA58-5D1BF0C2C19D}"/>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71" name="AutoShape 11">
            <a:extLst>
              <a:ext uri="{FF2B5EF4-FFF2-40B4-BE49-F238E27FC236}">
                <a16:creationId xmlns:a16="http://schemas.microsoft.com/office/drawing/2014/main" id="{699CFAF5-8B8D-B14F-8C67-161715A6DFA8}"/>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0972" name="AutoShape 12">
            <a:extLst>
              <a:ext uri="{FF2B5EF4-FFF2-40B4-BE49-F238E27FC236}">
                <a16:creationId xmlns:a16="http://schemas.microsoft.com/office/drawing/2014/main" id="{E9EE1F6D-379D-0443-A082-37F513251FC9}"/>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0973" name="AutoShape 13">
            <a:extLst>
              <a:ext uri="{FF2B5EF4-FFF2-40B4-BE49-F238E27FC236}">
                <a16:creationId xmlns:a16="http://schemas.microsoft.com/office/drawing/2014/main" id="{1AF734BD-F807-024D-956C-FE0E2717F330}"/>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0974" name="AutoShape 14">
            <a:extLst>
              <a:ext uri="{FF2B5EF4-FFF2-40B4-BE49-F238E27FC236}">
                <a16:creationId xmlns:a16="http://schemas.microsoft.com/office/drawing/2014/main" id="{92D9E12D-04F9-B04A-8995-8E14079D48CA}"/>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0975" name="AutoShape 15">
            <a:extLst>
              <a:ext uri="{FF2B5EF4-FFF2-40B4-BE49-F238E27FC236}">
                <a16:creationId xmlns:a16="http://schemas.microsoft.com/office/drawing/2014/main" id="{B67D8D28-52C2-D04D-9FF0-A14105378C02}"/>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0976" name="AutoShape 16">
            <a:extLst>
              <a:ext uri="{FF2B5EF4-FFF2-40B4-BE49-F238E27FC236}">
                <a16:creationId xmlns:a16="http://schemas.microsoft.com/office/drawing/2014/main" id="{1C3EA6A8-8DF7-2243-9988-F3123C8BC330}"/>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0977" name="AutoShape 17">
            <a:extLst>
              <a:ext uri="{FF2B5EF4-FFF2-40B4-BE49-F238E27FC236}">
                <a16:creationId xmlns:a16="http://schemas.microsoft.com/office/drawing/2014/main" id="{659C61E1-22E9-824A-8053-297CCF4C3128}"/>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0978" name="AutoShape 18">
            <a:extLst>
              <a:ext uri="{FF2B5EF4-FFF2-40B4-BE49-F238E27FC236}">
                <a16:creationId xmlns:a16="http://schemas.microsoft.com/office/drawing/2014/main" id="{57678DAB-96DB-9641-AE78-7E3EFF1D3742}"/>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40979" name="Group 19">
            <a:extLst>
              <a:ext uri="{FF2B5EF4-FFF2-40B4-BE49-F238E27FC236}">
                <a16:creationId xmlns:a16="http://schemas.microsoft.com/office/drawing/2014/main" id="{EF112F65-DC7A-9C48-AD08-03DE3FBCF60A}"/>
              </a:ext>
            </a:extLst>
          </p:cNvPr>
          <p:cNvGrpSpPr>
            <a:grpSpLocks/>
          </p:cNvGrpSpPr>
          <p:nvPr/>
        </p:nvGrpSpPr>
        <p:grpSpPr bwMode="auto">
          <a:xfrm>
            <a:off x="4598988" y="5475288"/>
            <a:ext cx="674687" cy="517525"/>
            <a:chOff x="2897" y="3449"/>
            <a:chExt cx="425" cy="326"/>
          </a:xfrm>
        </p:grpSpPr>
        <p:sp>
          <p:nvSpPr>
            <p:cNvPr id="41032" name="AutoShape 20">
              <a:extLst>
                <a:ext uri="{FF2B5EF4-FFF2-40B4-BE49-F238E27FC236}">
                  <a16:creationId xmlns:a16="http://schemas.microsoft.com/office/drawing/2014/main" id="{9BF0C81D-A000-FF42-808C-D1AD6A167E79}"/>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41033" name="Picture 21">
              <a:extLst>
                <a:ext uri="{FF2B5EF4-FFF2-40B4-BE49-F238E27FC236}">
                  <a16:creationId xmlns:a16="http://schemas.microsoft.com/office/drawing/2014/main" id="{3337EDBB-B13D-B24F-B948-CA3F9FCF1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80" name="Group 22">
            <a:extLst>
              <a:ext uri="{FF2B5EF4-FFF2-40B4-BE49-F238E27FC236}">
                <a16:creationId xmlns:a16="http://schemas.microsoft.com/office/drawing/2014/main" id="{9B27DFD5-61A6-5247-A3A3-FD523BB93F09}"/>
              </a:ext>
            </a:extLst>
          </p:cNvPr>
          <p:cNvGrpSpPr>
            <a:grpSpLocks/>
          </p:cNvGrpSpPr>
          <p:nvPr/>
        </p:nvGrpSpPr>
        <p:grpSpPr bwMode="auto">
          <a:xfrm>
            <a:off x="2822575" y="5449888"/>
            <a:ext cx="674688" cy="568325"/>
            <a:chOff x="1778" y="3433"/>
            <a:chExt cx="425" cy="358"/>
          </a:xfrm>
        </p:grpSpPr>
        <p:sp>
          <p:nvSpPr>
            <p:cNvPr id="41030" name="AutoShape 23">
              <a:extLst>
                <a:ext uri="{FF2B5EF4-FFF2-40B4-BE49-F238E27FC236}">
                  <a16:creationId xmlns:a16="http://schemas.microsoft.com/office/drawing/2014/main" id="{CAAF0416-375A-CB4D-9A22-28738D286523}"/>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41031" name="Picture 24">
              <a:extLst>
                <a:ext uri="{FF2B5EF4-FFF2-40B4-BE49-F238E27FC236}">
                  <a16:creationId xmlns:a16="http://schemas.microsoft.com/office/drawing/2014/main" id="{F91BF872-98BB-C848-A3DA-1E49F64F0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81" name="Group 25">
            <a:extLst>
              <a:ext uri="{FF2B5EF4-FFF2-40B4-BE49-F238E27FC236}">
                <a16:creationId xmlns:a16="http://schemas.microsoft.com/office/drawing/2014/main" id="{F0B045E8-BD5C-C949-901E-65679CD7C2F8}"/>
              </a:ext>
            </a:extLst>
          </p:cNvPr>
          <p:cNvGrpSpPr>
            <a:grpSpLocks/>
          </p:cNvGrpSpPr>
          <p:nvPr/>
        </p:nvGrpSpPr>
        <p:grpSpPr bwMode="auto">
          <a:xfrm>
            <a:off x="1906588" y="5445125"/>
            <a:ext cx="620712" cy="576263"/>
            <a:chOff x="1201" y="3430"/>
            <a:chExt cx="391" cy="363"/>
          </a:xfrm>
        </p:grpSpPr>
        <p:sp>
          <p:nvSpPr>
            <p:cNvPr id="41028" name="AutoShape 26">
              <a:extLst>
                <a:ext uri="{FF2B5EF4-FFF2-40B4-BE49-F238E27FC236}">
                  <a16:creationId xmlns:a16="http://schemas.microsoft.com/office/drawing/2014/main" id="{D952EDAA-1742-3242-A378-9069BB7D71C8}"/>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41029" name="Picture 27">
              <a:extLst>
                <a:ext uri="{FF2B5EF4-FFF2-40B4-BE49-F238E27FC236}">
                  <a16:creationId xmlns:a16="http://schemas.microsoft.com/office/drawing/2014/main" id="{E6BA9F05-7A4C-484F-B674-5B06DCE1E3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82" name="Group 28">
            <a:extLst>
              <a:ext uri="{FF2B5EF4-FFF2-40B4-BE49-F238E27FC236}">
                <a16:creationId xmlns:a16="http://schemas.microsoft.com/office/drawing/2014/main" id="{59A4CBCC-CE6D-A84E-A523-D477BA9F026D}"/>
              </a:ext>
            </a:extLst>
          </p:cNvPr>
          <p:cNvGrpSpPr>
            <a:grpSpLocks/>
          </p:cNvGrpSpPr>
          <p:nvPr/>
        </p:nvGrpSpPr>
        <p:grpSpPr bwMode="auto">
          <a:xfrm>
            <a:off x="7764463" y="5480050"/>
            <a:ext cx="725487" cy="506413"/>
            <a:chOff x="4891" y="3452"/>
            <a:chExt cx="457" cy="319"/>
          </a:xfrm>
        </p:grpSpPr>
        <p:sp>
          <p:nvSpPr>
            <p:cNvPr id="41026" name="AutoShape 29">
              <a:extLst>
                <a:ext uri="{FF2B5EF4-FFF2-40B4-BE49-F238E27FC236}">
                  <a16:creationId xmlns:a16="http://schemas.microsoft.com/office/drawing/2014/main" id="{CA6885FF-4527-7042-8B67-B37D34CB4B42}"/>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41027" name="Picture 30">
              <a:extLst>
                <a:ext uri="{FF2B5EF4-FFF2-40B4-BE49-F238E27FC236}">
                  <a16:creationId xmlns:a16="http://schemas.microsoft.com/office/drawing/2014/main" id="{97C4D046-E35D-F94F-86B5-70E16C15A5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83" name="Group 31">
            <a:extLst>
              <a:ext uri="{FF2B5EF4-FFF2-40B4-BE49-F238E27FC236}">
                <a16:creationId xmlns:a16="http://schemas.microsoft.com/office/drawing/2014/main" id="{F6C5EFAB-B066-1E46-9135-68632C9FB721}"/>
              </a:ext>
            </a:extLst>
          </p:cNvPr>
          <p:cNvGrpSpPr>
            <a:grpSpLocks/>
          </p:cNvGrpSpPr>
          <p:nvPr/>
        </p:nvGrpSpPr>
        <p:grpSpPr bwMode="auto">
          <a:xfrm>
            <a:off x="6596063" y="4014788"/>
            <a:ext cx="1309687" cy="2830512"/>
            <a:chOff x="4155" y="2529"/>
            <a:chExt cx="825" cy="1783"/>
          </a:xfrm>
        </p:grpSpPr>
        <p:sp>
          <p:nvSpPr>
            <p:cNvPr id="41024" name="Freeform 32">
              <a:extLst>
                <a:ext uri="{FF2B5EF4-FFF2-40B4-BE49-F238E27FC236}">
                  <a16:creationId xmlns:a16="http://schemas.microsoft.com/office/drawing/2014/main" id="{63479147-CFBC-3946-BF5F-82B54EDE9D7C}"/>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5" name="AutoShape 33">
              <a:extLst>
                <a:ext uri="{FF2B5EF4-FFF2-40B4-BE49-F238E27FC236}">
                  <a16:creationId xmlns:a16="http://schemas.microsoft.com/office/drawing/2014/main" id="{AF7C8549-BC08-DC41-A7E3-AEFF31A98406}"/>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40984" name="Group 34">
            <a:extLst>
              <a:ext uri="{FF2B5EF4-FFF2-40B4-BE49-F238E27FC236}">
                <a16:creationId xmlns:a16="http://schemas.microsoft.com/office/drawing/2014/main" id="{43EFD07C-9C15-304E-8D8E-C3972C7A8614}"/>
              </a:ext>
            </a:extLst>
          </p:cNvPr>
          <p:cNvGrpSpPr>
            <a:grpSpLocks/>
          </p:cNvGrpSpPr>
          <p:nvPr/>
        </p:nvGrpSpPr>
        <p:grpSpPr bwMode="auto">
          <a:xfrm>
            <a:off x="3713163" y="5465763"/>
            <a:ext cx="620712" cy="557212"/>
            <a:chOff x="2339" y="3443"/>
            <a:chExt cx="391" cy="351"/>
          </a:xfrm>
        </p:grpSpPr>
        <p:pic>
          <p:nvPicPr>
            <p:cNvPr id="41022" name="Picture 35">
              <a:extLst>
                <a:ext uri="{FF2B5EF4-FFF2-40B4-BE49-F238E27FC236}">
                  <a16:creationId xmlns:a16="http://schemas.microsoft.com/office/drawing/2014/main" id="{640935C1-7897-274B-A793-239288EFCE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3" name="AutoShape 36">
              <a:extLst>
                <a:ext uri="{FF2B5EF4-FFF2-40B4-BE49-F238E27FC236}">
                  <a16:creationId xmlns:a16="http://schemas.microsoft.com/office/drawing/2014/main" id="{87CDF810-8987-9C44-B2DF-591EA8505557}"/>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40985" name="Group 37">
            <a:extLst>
              <a:ext uri="{FF2B5EF4-FFF2-40B4-BE49-F238E27FC236}">
                <a16:creationId xmlns:a16="http://schemas.microsoft.com/office/drawing/2014/main" id="{BD5D98ED-1AF4-C44B-937C-75EF6D0F66F6}"/>
              </a:ext>
            </a:extLst>
          </p:cNvPr>
          <p:cNvGrpSpPr>
            <a:grpSpLocks/>
          </p:cNvGrpSpPr>
          <p:nvPr/>
        </p:nvGrpSpPr>
        <p:grpSpPr bwMode="auto">
          <a:xfrm>
            <a:off x="5548313" y="5454650"/>
            <a:ext cx="620712" cy="549275"/>
            <a:chOff x="3495" y="3436"/>
            <a:chExt cx="391" cy="346"/>
          </a:xfrm>
        </p:grpSpPr>
        <p:pic>
          <p:nvPicPr>
            <p:cNvPr id="41020" name="Picture 38">
              <a:extLst>
                <a:ext uri="{FF2B5EF4-FFF2-40B4-BE49-F238E27FC236}">
                  <a16:creationId xmlns:a16="http://schemas.microsoft.com/office/drawing/2014/main" id="{19F78027-59D7-3D44-82B3-D9F62D5705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1" name="AutoShape 39">
              <a:extLst>
                <a:ext uri="{FF2B5EF4-FFF2-40B4-BE49-F238E27FC236}">
                  <a16:creationId xmlns:a16="http://schemas.microsoft.com/office/drawing/2014/main" id="{D955CB87-F66E-7E45-B1E7-AA14EDA2FF99}"/>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40986" name="AutoShape 40">
            <a:extLst>
              <a:ext uri="{FF2B5EF4-FFF2-40B4-BE49-F238E27FC236}">
                <a16:creationId xmlns:a16="http://schemas.microsoft.com/office/drawing/2014/main" id="{8660DDDF-8861-FA43-AF51-A1AE36EABD0E}"/>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0987" name="Group 43">
            <a:extLst>
              <a:ext uri="{FF2B5EF4-FFF2-40B4-BE49-F238E27FC236}">
                <a16:creationId xmlns:a16="http://schemas.microsoft.com/office/drawing/2014/main" id="{7715A10B-3461-AC46-B2EC-BE37D2A638E1}"/>
              </a:ext>
            </a:extLst>
          </p:cNvPr>
          <p:cNvGrpSpPr>
            <a:grpSpLocks/>
          </p:cNvGrpSpPr>
          <p:nvPr/>
        </p:nvGrpSpPr>
        <p:grpSpPr bwMode="auto">
          <a:xfrm>
            <a:off x="7323138" y="3090863"/>
            <a:ext cx="1800225" cy="1290637"/>
            <a:chOff x="4613" y="1947"/>
            <a:chExt cx="1134" cy="813"/>
          </a:xfrm>
        </p:grpSpPr>
        <p:sp>
          <p:nvSpPr>
            <p:cNvPr id="41018" name="Freeform 44">
              <a:extLst>
                <a:ext uri="{FF2B5EF4-FFF2-40B4-BE49-F238E27FC236}">
                  <a16:creationId xmlns:a16="http://schemas.microsoft.com/office/drawing/2014/main" id="{049F70B9-4BB7-6043-9692-75A99B622BB1}"/>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41019" name="AutoShape 45">
              <a:extLst>
                <a:ext uri="{FF2B5EF4-FFF2-40B4-BE49-F238E27FC236}">
                  <a16:creationId xmlns:a16="http://schemas.microsoft.com/office/drawing/2014/main" id="{4179A31F-F57A-294A-AF0F-F134322C80C9}"/>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grpSp>
        <p:nvGrpSpPr>
          <p:cNvPr id="40988" name="Group 46">
            <a:extLst>
              <a:ext uri="{FF2B5EF4-FFF2-40B4-BE49-F238E27FC236}">
                <a16:creationId xmlns:a16="http://schemas.microsoft.com/office/drawing/2014/main" id="{A3CF6CDD-D4AA-6B4F-ABD0-447AB5C32E15}"/>
              </a:ext>
            </a:extLst>
          </p:cNvPr>
          <p:cNvGrpSpPr>
            <a:grpSpLocks/>
          </p:cNvGrpSpPr>
          <p:nvPr/>
        </p:nvGrpSpPr>
        <p:grpSpPr bwMode="auto">
          <a:xfrm>
            <a:off x="4765675" y="4070350"/>
            <a:ext cx="1363663" cy="771525"/>
            <a:chOff x="3002" y="2564"/>
            <a:chExt cx="859" cy="486"/>
          </a:xfrm>
        </p:grpSpPr>
        <p:sp>
          <p:nvSpPr>
            <p:cNvPr id="41016" name="Freeform 47">
              <a:extLst>
                <a:ext uri="{FF2B5EF4-FFF2-40B4-BE49-F238E27FC236}">
                  <a16:creationId xmlns:a16="http://schemas.microsoft.com/office/drawing/2014/main" id="{5070C7D2-E9F2-6F4D-AAC3-2D462C0B2915}"/>
                </a:ext>
              </a:extLst>
            </p:cNvPr>
            <p:cNvSpPr>
              <a:spLocks noChangeArrowheads="1"/>
            </p:cNvSpPr>
            <p:nvPr/>
          </p:nvSpPr>
          <p:spPr bwMode="auto">
            <a:xfrm>
              <a:off x="3002" y="2564"/>
              <a:ext cx="860" cy="487"/>
            </a:xfrm>
            <a:custGeom>
              <a:avLst/>
              <a:gdLst>
                <a:gd name="T0" fmla="*/ 0 w 3793"/>
                <a:gd name="T1" fmla="*/ 59 h 2148"/>
                <a:gd name="T2" fmla="*/ 120 w 3793"/>
                <a:gd name="T3" fmla="*/ 0 h 2148"/>
                <a:gd name="T4" fmla="*/ 740 w 3793"/>
                <a:gd name="T5" fmla="*/ 0 h 2148"/>
                <a:gd name="T6" fmla="*/ 860 w 3793"/>
                <a:gd name="T7" fmla="*/ 59 h 2148"/>
                <a:gd name="T8" fmla="*/ 860 w 3793"/>
                <a:gd name="T9" fmla="*/ 364 h 2148"/>
                <a:gd name="T10" fmla="*/ 740 w 3793"/>
                <a:gd name="T11" fmla="*/ 423 h 2148"/>
                <a:gd name="T12" fmla="*/ 344 w 3793"/>
                <a:gd name="T13" fmla="*/ 423 h 2148"/>
                <a:gd name="T14" fmla="*/ 59 w 3793"/>
                <a:gd name="T15" fmla="*/ 487 h 2148"/>
                <a:gd name="T16" fmla="*/ 136 w 3793"/>
                <a:gd name="T17" fmla="*/ 423 h 2148"/>
                <a:gd name="T18" fmla="*/ 120 w 3793"/>
                <a:gd name="T19" fmla="*/ 423 h 2148"/>
                <a:gd name="T20" fmla="*/ 0 w 3793"/>
                <a:gd name="T21" fmla="*/ 364 h 2148"/>
                <a:gd name="T22" fmla="*/ 0 w 3793"/>
                <a:gd name="T23" fmla="*/ 59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3"/>
                <a:gd name="T37" fmla="*/ 0 h 2148"/>
                <a:gd name="T38" fmla="*/ 3793 w 3793"/>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3" h="2148">
                  <a:moveTo>
                    <a:pt x="0" y="261"/>
                  </a:moveTo>
                  <a:cubicBezTo>
                    <a:pt x="0" y="0"/>
                    <a:pt x="0" y="0"/>
                    <a:pt x="530" y="0"/>
                  </a:cubicBezTo>
                  <a:lnTo>
                    <a:pt x="3262" y="0"/>
                  </a:lnTo>
                  <a:cubicBezTo>
                    <a:pt x="3792" y="0"/>
                    <a:pt x="3792" y="0"/>
                    <a:pt x="3792" y="261"/>
                  </a:cubicBezTo>
                  <a:lnTo>
                    <a:pt x="3792" y="1606"/>
                  </a:lnTo>
                  <a:cubicBezTo>
                    <a:pt x="3792" y="1867"/>
                    <a:pt x="3792" y="1867"/>
                    <a:pt x="3262" y="1867"/>
                  </a:cubicBezTo>
                  <a:lnTo>
                    <a:pt x="1515" y="1867"/>
                  </a:lnTo>
                  <a:lnTo>
                    <a:pt x="259"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41017" name="AutoShape 48">
              <a:extLst>
                <a:ext uri="{FF2B5EF4-FFF2-40B4-BE49-F238E27FC236}">
                  <a16:creationId xmlns:a16="http://schemas.microsoft.com/office/drawing/2014/main" id="{7E70E3D4-FF77-1541-8423-184A4756B0AE}"/>
                </a:ext>
              </a:extLst>
            </p:cNvPr>
            <p:cNvSpPr>
              <a:spLocks noChangeArrowheads="1"/>
            </p:cNvSpPr>
            <p:nvPr/>
          </p:nvSpPr>
          <p:spPr bwMode="auto">
            <a:xfrm>
              <a:off x="3002"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Not me.</a:t>
              </a:r>
            </a:p>
          </p:txBody>
        </p:sp>
      </p:grpSp>
      <p:sp>
        <p:nvSpPr>
          <p:cNvPr id="40989" name="AutoShape 3">
            <a:extLst>
              <a:ext uri="{FF2B5EF4-FFF2-40B4-BE49-F238E27FC236}">
                <a16:creationId xmlns:a16="http://schemas.microsoft.com/office/drawing/2014/main" id="{3ACCFE9B-7137-4940-9DA9-7808FFACB07F}"/>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0990" name="Line 4">
            <a:extLst>
              <a:ext uri="{FF2B5EF4-FFF2-40B4-BE49-F238E27FC236}">
                <a16:creationId xmlns:a16="http://schemas.microsoft.com/office/drawing/2014/main" id="{91E5BB85-93BE-6C47-8809-C83704EDB5A0}"/>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1" name="Line 5">
            <a:extLst>
              <a:ext uri="{FF2B5EF4-FFF2-40B4-BE49-F238E27FC236}">
                <a16:creationId xmlns:a16="http://schemas.microsoft.com/office/drawing/2014/main" id="{DD84001B-FFF3-664E-AB13-412CA9569D84}"/>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2" name="Line 6">
            <a:extLst>
              <a:ext uri="{FF2B5EF4-FFF2-40B4-BE49-F238E27FC236}">
                <a16:creationId xmlns:a16="http://schemas.microsoft.com/office/drawing/2014/main" id="{F409615D-F4A1-194F-99DE-611732C7BC0C}"/>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3" name="Line 7">
            <a:extLst>
              <a:ext uri="{FF2B5EF4-FFF2-40B4-BE49-F238E27FC236}">
                <a16:creationId xmlns:a16="http://schemas.microsoft.com/office/drawing/2014/main" id="{501AD5A3-14EC-B34E-876F-67A0B7034C7D}"/>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4" name="Line 8">
            <a:extLst>
              <a:ext uri="{FF2B5EF4-FFF2-40B4-BE49-F238E27FC236}">
                <a16:creationId xmlns:a16="http://schemas.microsoft.com/office/drawing/2014/main" id="{8AE45913-D5D4-2047-A92F-79D6DD788F6C}"/>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5" name="Line 9">
            <a:extLst>
              <a:ext uri="{FF2B5EF4-FFF2-40B4-BE49-F238E27FC236}">
                <a16:creationId xmlns:a16="http://schemas.microsoft.com/office/drawing/2014/main" id="{2CB3380A-D320-F94D-A164-6B1E81CC32BC}"/>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996" name="AutoShape 16">
            <a:extLst>
              <a:ext uri="{FF2B5EF4-FFF2-40B4-BE49-F238E27FC236}">
                <a16:creationId xmlns:a16="http://schemas.microsoft.com/office/drawing/2014/main" id="{1820B652-3A6C-3B48-AD72-58AC52F72841}"/>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0997" name="Group 18">
            <a:extLst>
              <a:ext uri="{FF2B5EF4-FFF2-40B4-BE49-F238E27FC236}">
                <a16:creationId xmlns:a16="http://schemas.microsoft.com/office/drawing/2014/main" id="{50765076-9A20-5447-9EAE-31C7C1BDF152}"/>
              </a:ext>
            </a:extLst>
          </p:cNvPr>
          <p:cNvGrpSpPr>
            <a:grpSpLocks/>
          </p:cNvGrpSpPr>
          <p:nvPr/>
        </p:nvGrpSpPr>
        <p:grpSpPr bwMode="auto">
          <a:xfrm>
            <a:off x="4598988" y="5475288"/>
            <a:ext cx="628650" cy="519112"/>
            <a:chOff x="2897" y="3449"/>
            <a:chExt cx="396" cy="327"/>
          </a:xfrm>
        </p:grpSpPr>
        <p:sp>
          <p:nvSpPr>
            <p:cNvPr id="41014" name="AutoShape 19">
              <a:extLst>
                <a:ext uri="{FF2B5EF4-FFF2-40B4-BE49-F238E27FC236}">
                  <a16:creationId xmlns:a16="http://schemas.microsoft.com/office/drawing/2014/main" id="{BD3D76B3-74E1-5443-8C2D-67150CCCE54C}"/>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41015" name="Picture 20">
              <a:extLst>
                <a:ext uri="{FF2B5EF4-FFF2-40B4-BE49-F238E27FC236}">
                  <a16:creationId xmlns:a16="http://schemas.microsoft.com/office/drawing/2014/main" id="{80C565CA-858C-9B45-A5D4-9009DB16F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98" name="Group 21">
            <a:extLst>
              <a:ext uri="{FF2B5EF4-FFF2-40B4-BE49-F238E27FC236}">
                <a16:creationId xmlns:a16="http://schemas.microsoft.com/office/drawing/2014/main" id="{AE1BFE94-BD37-4B41-B53F-3A6127859342}"/>
              </a:ext>
            </a:extLst>
          </p:cNvPr>
          <p:cNvGrpSpPr>
            <a:grpSpLocks/>
          </p:cNvGrpSpPr>
          <p:nvPr/>
        </p:nvGrpSpPr>
        <p:grpSpPr bwMode="auto">
          <a:xfrm>
            <a:off x="2822575" y="5449888"/>
            <a:ext cx="628650" cy="569912"/>
            <a:chOff x="1778" y="3433"/>
            <a:chExt cx="396" cy="359"/>
          </a:xfrm>
        </p:grpSpPr>
        <p:sp>
          <p:nvSpPr>
            <p:cNvPr id="41012" name="AutoShape 22">
              <a:extLst>
                <a:ext uri="{FF2B5EF4-FFF2-40B4-BE49-F238E27FC236}">
                  <a16:creationId xmlns:a16="http://schemas.microsoft.com/office/drawing/2014/main" id="{AA437755-F8D6-4D42-A786-9E61634D0F30}"/>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41013" name="Picture 23">
              <a:extLst>
                <a:ext uri="{FF2B5EF4-FFF2-40B4-BE49-F238E27FC236}">
                  <a16:creationId xmlns:a16="http://schemas.microsoft.com/office/drawing/2014/main" id="{FFDB0634-774E-4949-AB80-FABB8F6780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0999" name="Group 24">
            <a:extLst>
              <a:ext uri="{FF2B5EF4-FFF2-40B4-BE49-F238E27FC236}">
                <a16:creationId xmlns:a16="http://schemas.microsoft.com/office/drawing/2014/main" id="{9E997408-7815-5C4E-BBF9-73FA04501049}"/>
              </a:ext>
            </a:extLst>
          </p:cNvPr>
          <p:cNvGrpSpPr>
            <a:grpSpLocks/>
          </p:cNvGrpSpPr>
          <p:nvPr/>
        </p:nvGrpSpPr>
        <p:grpSpPr bwMode="auto">
          <a:xfrm>
            <a:off x="1906588" y="5445125"/>
            <a:ext cx="579437" cy="577850"/>
            <a:chOff x="1201" y="3430"/>
            <a:chExt cx="365" cy="364"/>
          </a:xfrm>
        </p:grpSpPr>
        <p:sp>
          <p:nvSpPr>
            <p:cNvPr id="41010" name="AutoShape 25">
              <a:extLst>
                <a:ext uri="{FF2B5EF4-FFF2-40B4-BE49-F238E27FC236}">
                  <a16:creationId xmlns:a16="http://schemas.microsoft.com/office/drawing/2014/main" id="{2FC844A4-FE69-B645-85AC-A1A88AFA1EB6}"/>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41011" name="Picture 26">
              <a:extLst>
                <a:ext uri="{FF2B5EF4-FFF2-40B4-BE49-F238E27FC236}">
                  <a16:creationId xmlns:a16="http://schemas.microsoft.com/office/drawing/2014/main" id="{8C65EB80-0531-3B42-9A97-074CD4B9C9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00" name="Group 27">
            <a:extLst>
              <a:ext uri="{FF2B5EF4-FFF2-40B4-BE49-F238E27FC236}">
                <a16:creationId xmlns:a16="http://schemas.microsoft.com/office/drawing/2014/main" id="{9BEAA090-A9C4-1D47-B4D5-6A1D3E8C8688}"/>
              </a:ext>
            </a:extLst>
          </p:cNvPr>
          <p:cNvGrpSpPr>
            <a:grpSpLocks/>
          </p:cNvGrpSpPr>
          <p:nvPr/>
        </p:nvGrpSpPr>
        <p:grpSpPr bwMode="auto">
          <a:xfrm>
            <a:off x="7764463" y="5480050"/>
            <a:ext cx="727075" cy="508000"/>
            <a:chOff x="4891" y="3452"/>
            <a:chExt cx="458" cy="320"/>
          </a:xfrm>
        </p:grpSpPr>
        <p:sp>
          <p:nvSpPr>
            <p:cNvPr id="41008" name="AutoShape 28">
              <a:extLst>
                <a:ext uri="{FF2B5EF4-FFF2-40B4-BE49-F238E27FC236}">
                  <a16:creationId xmlns:a16="http://schemas.microsoft.com/office/drawing/2014/main" id="{36387838-D49B-5C49-A880-F4D00D24D06D}"/>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41009" name="Picture 29">
              <a:extLst>
                <a:ext uri="{FF2B5EF4-FFF2-40B4-BE49-F238E27FC236}">
                  <a16:creationId xmlns:a16="http://schemas.microsoft.com/office/drawing/2014/main" id="{3C678EF5-1570-C348-8366-E18037043E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1001" name="Group 30">
            <a:extLst>
              <a:ext uri="{FF2B5EF4-FFF2-40B4-BE49-F238E27FC236}">
                <a16:creationId xmlns:a16="http://schemas.microsoft.com/office/drawing/2014/main" id="{1B4AC619-73ED-B54C-B813-44A76B07D55D}"/>
              </a:ext>
            </a:extLst>
          </p:cNvPr>
          <p:cNvGrpSpPr>
            <a:grpSpLocks/>
          </p:cNvGrpSpPr>
          <p:nvPr/>
        </p:nvGrpSpPr>
        <p:grpSpPr bwMode="auto">
          <a:xfrm>
            <a:off x="3713163" y="5465763"/>
            <a:ext cx="579437" cy="558800"/>
            <a:chOff x="2339" y="3443"/>
            <a:chExt cx="365" cy="352"/>
          </a:xfrm>
        </p:grpSpPr>
        <p:pic>
          <p:nvPicPr>
            <p:cNvPr id="41006" name="Picture 31">
              <a:extLst>
                <a:ext uri="{FF2B5EF4-FFF2-40B4-BE49-F238E27FC236}">
                  <a16:creationId xmlns:a16="http://schemas.microsoft.com/office/drawing/2014/main" id="{D1088803-F8A2-2E47-BBD9-B76874C9FB1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7" name="AutoShape 32">
              <a:extLst>
                <a:ext uri="{FF2B5EF4-FFF2-40B4-BE49-F238E27FC236}">
                  <a16:creationId xmlns:a16="http://schemas.microsoft.com/office/drawing/2014/main" id="{7C14691D-5FA5-FC40-8B48-99CCDEA529C0}"/>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41002" name="Group 33">
            <a:extLst>
              <a:ext uri="{FF2B5EF4-FFF2-40B4-BE49-F238E27FC236}">
                <a16:creationId xmlns:a16="http://schemas.microsoft.com/office/drawing/2014/main" id="{3636DB31-CBC8-A449-B338-01B72C1EBF73}"/>
              </a:ext>
            </a:extLst>
          </p:cNvPr>
          <p:cNvGrpSpPr>
            <a:grpSpLocks/>
          </p:cNvGrpSpPr>
          <p:nvPr/>
        </p:nvGrpSpPr>
        <p:grpSpPr bwMode="auto">
          <a:xfrm>
            <a:off x="5548313" y="5454650"/>
            <a:ext cx="579437" cy="550863"/>
            <a:chOff x="3495" y="3436"/>
            <a:chExt cx="365" cy="347"/>
          </a:xfrm>
        </p:grpSpPr>
        <p:pic>
          <p:nvPicPr>
            <p:cNvPr id="41004" name="Picture 34">
              <a:extLst>
                <a:ext uri="{FF2B5EF4-FFF2-40B4-BE49-F238E27FC236}">
                  <a16:creationId xmlns:a16="http://schemas.microsoft.com/office/drawing/2014/main" id="{B1EB10D9-C9B2-5C4D-B1F4-A11043E5AB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5" name="AutoShape 35">
              <a:extLst>
                <a:ext uri="{FF2B5EF4-FFF2-40B4-BE49-F238E27FC236}">
                  <a16:creationId xmlns:a16="http://schemas.microsoft.com/office/drawing/2014/main" id="{B54B5632-3B42-1B43-BB1B-244D7B444A6A}"/>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
        <p:nvSpPr>
          <p:cNvPr id="41003" name="AutoShape 42">
            <a:extLst>
              <a:ext uri="{FF2B5EF4-FFF2-40B4-BE49-F238E27FC236}">
                <a16:creationId xmlns:a16="http://schemas.microsoft.com/office/drawing/2014/main" id="{31D4978C-7C60-F14C-A798-BF5AD002D93E}"/>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a:extLst>
              <a:ext uri="{FF2B5EF4-FFF2-40B4-BE49-F238E27FC236}">
                <a16:creationId xmlns:a16="http://schemas.microsoft.com/office/drawing/2014/main" id="{F652D259-B250-284A-8A9F-A535568B57AA}"/>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43010" name="Rectangle 2">
            <a:extLst>
              <a:ext uri="{FF2B5EF4-FFF2-40B4-BE49-F238E27FC236}">
                <a16:creationId xmlns:a16="http://schemas.microsoft.com/office/drawing/2014/main" id="{98D4205A-814C-5B48-9920-98F95E82B7C1}"/>
              </a:ext>
            </a:extLst>
          </p:cNvPr>
          <p:cNvSpPr>
            <a:spLocks noGrp="1" noChangeArrowheads="1"/>
          </p:cNvSpPr>
          <p:nvPr>
            <p:ph sz="half" idx="1"/>
          </p:nvPr>
        </p:nvSpPr>
        <p:spPr bwMode="auto">
          <a:xfrm>
            <a:off x="685800" y="1774825"/>
            <a:ext cx="5102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Keep moving forward until you find the key, or you reach an empty spot.</a:t>
            </a:r>
          </a:p>
        </p:txBody>
      </p:sp>
      <p:sp>
        <p:nvSpPr>
          <p:cNvPr id="43011" name="Freeform 3">
            <a:extLst>
              <a:ext uri="{FF2B5EF4-FFF2-40B4-BE49-F238E27FC236}">
                <a16:creationId xmlns:a16="http://schemas.microsoft.com/office/drawing/2014/main" id="{88A9A2C6-4C0B-1446-B011-9EAF89B9C79B}"/>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12" name="AutoShape 4">
            <a:extLst>
              <a:ext uri="{FF2B5EF4-FFF2-40B4-BE49-F238E27FC236}">
                <a16:creationId xmlns:a16="http://schemas.microsoft.com/office/drawing/2014/main" id="{F291C516-BBF8-C04C-B838-AC6EA13A9CE5}"/>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3013" name="Line 5">
            <a:extLst>
              <a:ext uri="{FF2B5EF4-FFF2-40B4-BE49-F238E27FC236}">
                <a16:creationId xmlns:a16="http://schemas.microsoft.com/office/drawing/2014/main" id="{C5A621D1-DACC-4C4D-BDBF-7904C71FB056}"/>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4" name="Line 6">
            <a:extLst>
              <a:ext uri="{FF2B5EF4-FFF2-40B4-BE49-F238E27FC236}">
                <a16:creationId xmlns:a16="http://schemas.microsoft.com/office/drawing/2014/main" id="{F5227AA4-90D7-A040-BA08-D159046E4FD8}"/>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5" name="Line 7">
            <a:extLst>
              <a:ext uri="{FF2B5EF4-FFF2-40B4-BE49-F238E27FC236}">
                <a16:creationId xmlns:a16="http://schemas.microsoft.com/office/drawing/2014/main" id="{306C4CE3-DF4D-AC48-A1C7-379E6EA67E64}"/>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6" name="Line 8">
            <a:extLst>
              <a:ext uri="{FF2B5EF4-FFF2-40B4-BE49-F238E27FC236}">
                <a16:creationId xmlns:a16="http://schemas.microsoft.com/office/drawing/2014/main" id="{3B257800-E9EB-FF42-A378-E1E8A46DF609}"/>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7" name="Line 9">
            <a:extLst>
              <a:ext uri="{FF2B5EF4-FFF2-40B4-BE49-F238E27FC236}">
                <a16:creationId xmlns:a16="http://schemas.microsoft.com/office/drawing/2014/main" id="{DFCFFF5B-C214-3341-B987-31CDC34E6DDA}"/>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8" name="Line 10">
            <a:extLst>
              <a:ext uri="{FF2B5EF4-FFF2-40B4-BE49-F238E27FC236}">
                <a16:creationId xmlns:a16="http://schemas.microsoft.com/office/drawing/2014/main" id="{9F6539D3-16D7-214D-917E-4CADB263A969}"/>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19" name="AutoShape 11">
            <a:extLst>
              <a:ext uri="{FF2B5EF4-FFF2-40B4-BE49-F238E27FC236}">
                <a16:creationId xmlns:a16="http://schemas.microsoft.com/office/drawing/2014/main" id="{33519A31-E060-6540-B610-3B2B4AB199D1}"/>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3020" name="AutoShape 12">
            <a:extLst>
              <a:ext uri="{FF2B5EF4-FFF2-40B4-BE49-F238E27FC236}">
                <a16:creationId xmlns:a16="http://schemas.microsoft.com/office/drawing/2014/main" id="{6B02BE23-DAA1-2543-8695-28C67D2A0309}"/>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3021" name="AutoShape 13">
            <a:extLst>
              <a:ext uri="{FF2B5EF4-FFF2-40B4-BE49-F238E27FC236}">
                <a16:creationId xmlns:a16="http://schemas.microsoft.com/office/drawing/2014/main" id="{78C6F1E9-D44A-4E46-B2FB-24476D707D87}"/>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3022" name="AutoShape 14">
            <a:extLst>
              <a:ext uri="{FF2B5EF4-FFF2-40B4-BE49-F238E27FC236}">
                <a16:creationId xmlns:a16="http://schemas.microsoft.com/office/drawing/2014/main" id="{FE9060EC-332C-754A-8912-7D775835A69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3023" name="AutoShape 15">
            <a:extLst>
              <a:ext uri="{FF2B5EF4-FFF2-40B4-BE49-F238E27FC236}">
                <a16:creationId xmlns:a16="http://schemas.microsoft.com/office/drawing/2014/main" id="{5E403178-28D0-C748-B996-9B8C79669A43}"/>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3024" name="AutoShape 16">
            <a:extLst>
              <a:ext uri="{FF2B5EF4-FFF2-40B4-BE49-F238E27FC236}">
                <a16:creationId xmlns:a16="http://schemas.microsoft.com/office/drawing/2014/main" id="{49B8AECD-3575-004E-9E24-6D4C502A0B45}"/>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3025" name="AutoShape 17">
            <a:extLst>
              <a:ext uri="{FF2B5EF4-FFF2-40B4-BE49-F238E27FC236}">
                <a16:creationId xmlns:a16="http://schemas.microsoft.com/office/drawing/2014/main" id="{D710FB2E-39E7-3D41-8AC1-1B0694BC78D6}"/>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3026" name="AutoShape 18">
            <a:extLst>
              <a:ext uri="{FF2B5EF4-FFF2-40B4-BE49-F238E27FC236}">
                <a16:creationId xmlns:a16="http://schemas.microsoft.com/office/drawing/2014/main" id="{F80EFFFE-DF12-314E-9824-8095D7485A47}"/>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43027" name="Group 19">
            <a:extLst>
              <a:ext uri="{FF2B5EF4-FFF2-40B4-BE49-F238E27FC236}">
                <a16:creationId xmlns:a16="http://schemas.microsoft.com/office/drawing/2014/main" id="{81EFBFF7-EC68-544F-88AE-14901C8A3FD8}"/>
              </a:ext>
            </a:extLst>
          </p:cNvPr>
          <p:cNvGrpSpPr>
            <a:grpSpLocks/>
          </p:cNvGrpSpPr>
          <p:nvPr/>
        </p:nvGrpSpPr>
        <p:grpSpPr bwMode="auto">
          <a:xfrm>
            <a:off x="4598988" y="5475288"/>
            <a:ext cx="674687" cy="517525"/>
            <a:chOff x="2897" y="3449"/>
            <a:chExt cx="425" cy="326"/>
          </a:xfrm>
        </p:grpSpPr>
        <p:sp>
          <p:nvSpPr>
            <p:cNvPr id="43080" name="AutoShape 20">
              <a:extLst>
                <a:ext uri="{FF2B5EF4-FFF2-40B4-BE49-F238E27FC236}">
                  <a16:creationId xmlns:a16="http://schemas.microsoft.com/office/drawing/2014/main" id="{FB342E73-293D-9A42-8EB7-821D456A3E06}"/>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43081" name="Picture 21">
              <a:extLst>
                <a:ext uri="{FF2B5EF4-FFF2-40B4-BE49-F238E27FC236}">
                  <a16:creationId xmlns:a16="http://schemas.microsoft.com/office/drawing/2014/main" id="{D82C7B5E-7F34-5F49-8216-EF405E7C1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28" name="Group 22">
            <a:extLst>
              <a:ext uri="{FF2B5EF4-FFF2-40B4-BE49-F238E27FC236}">
                <a16:creationId xmlns:a16="http://schemas.microsoft.com/office/drawing/2014/main" id="{349DEDA8-784F-814D-93DE-893A29892B36}"/>
              </a:ext>
            </a:extLst>
          </p:cNvPr>
          <p:cNvGrpSpPr>
            <a:grpSpLocks/>
          </p:cNvGrpSpPr>
          <p:nvPr/>
        </p:nvGrpSpPr>
        <p:grpSpPr bwMode="auto">
          <a:xfrm>
            <a:off x="2822575" y="5449888"/>
            <a:ext cx="674688" cy="568325"/>
            <a:chOff x="1778" y="3433"/>
            <a:chExt cx="425" cy="358"/>
          </a:xfrm>
        </p:grpSpPr>
        <p:sp>
          <p:nvSpPr>
            <p:cNvPr id="43078" name="AutoShape 23">
              <a:extLst>
                <a:ext uri="{FF2B5EF4-FFF2-40B4-BE49-F238E27FC236}">
                  <a16:creationId xmlns:a16="http://schemas.microsoft.com/office/drawing/2014/main" id="{2A277139-EC2C-4842-98BB-6F5512E66702}"/>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43079" name="Picture 24">
              <a:extLst>
                <a:ext uri="{FF2B5EF4-FFF2-40B4-BE49-F238E27FC236}">
                  <a16:creationId xmlns:a16="http://schemas.microsoft.com/office/drawing/2014/main" id="{D34BAC26-DFB3-B343-826A-B91298EB7B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29" name="Group 25">
            <a:extLst>
              <a:ext uri="{FF2B5EF4-FFF2-40B4-BE49-F238E27FC236}">
                <a16:creationId xmlns:a16="http://schemas.microsoft.com/office/drawing/2014/main" id="{85462BA9-1300-8349-AA5D-6DFEE2DA4DC6}"/>
              </a:ext>
            </a:extLst>
          </p:cNvPr>
          <p:cNvGrpSpPr>
            <a:grpSpLocks/>
          </p:cNvGrpSpPr>
          <p:nvPr/>
        </p:nvGrpSpPr>
        <p:grpSpPr bwMode="auto">
          <a:xfrm>
            <a:off x="1906588" y="5445125"/>
            <a:ext cx="620712" cy="576263"/>
            <a:chOff x="1201" y="3430"/>
            <a:chExt cx="391" cy="363"/>
          </a:xfrm>
        </p:grpSpPr>
        <p:sp>
          <p:nvSpPr>
            <p:cNvPr id="43076" name="AutoShape 26">
              <a:extLst>
                <a:ext uri="{FF2B5EF4-FFF2-40B4-BE49-F238E27FC236}">
                  <a16:creationId xmlns:a16="http://schemas.microsoft.com/office/drawing/2014/main" id="{00E06AD8-B502-004A-B157-22E3F138C304}"/>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43077" name="Picture 27">
              <a:extLst>
                <a:ext uri="{FF2B5EF4-FFF2-40B4-BE49-F238E27FC236}">
                  <a16:creationId xmlns:a16="http://schemas.microsoft.com/office/drawing/2014/main" id="{878A99CD-1715-0E46-961C-27165115A5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30" name="Group 28">
            <a:extLst>
              <a:ext uri="{FF2B5EF4-FFF2-40B4-BE49-F238E27FC236}">
                <a16:creationId xmlns:a16="http://schemas.microsoft.com/office/drawing/2014/main" id="{778C1255-59DE-AA4F-8446-DFE244287EFA}"/>
              </a:ext>
            </a:extLst>
          </p:cNvPr>
          <p:cNvGrpSpPr>
            <a:grpSpLocks/>
          </p:cNvGrpSpPr>
          <p:nvPr/>
        </p:nvGrpSpPr>
        <p:grpSpPr bwMode="auto">
          <a:xfrm>
            <a:off x="7764463" y="5480050"/>
            <a:ext cx="725487" cy="506413"/>
            <a:chOff x="4891" y="3452"/>
            <a:chExt cx="457" cy="319"/>
          </a:xfrm>
        </p:grpSpPr>
        <p:sp>
          <p:nvSpPr>
            <p:cNvPr id="43074" name="AutoShape 29">
              <a:extLst>
                <a:ext uri="{FF2B5EF4-FFF2-40B4-BE49-F238E27FC236}">
                  <a16:creationId xmlns:a16="http://schemas.microsoft.com/office/drawing/2014/main" id="{77D10C62-967A-3A40-8D43-38641D262D90}"/>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43075" name="Picture 30">
              <a:extLst>
                <a:ext uri="{FF2B5EF4-FFF2-40B4-BE49-F238E27FC236}">
                  <a16:creationId xmlns:a16="http://schemas.microsoft.com/office/drawing/2014/main" id="{744A3727-4CF5-0E49-8596-7EADFBD9FF8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31" name="Group 31">
            <a:extLst>
              <a:ext uri="{FF2B5EF4-FFF2-40B4-BE49-F238E27FC236}">
                <a16:creationId xmlns:a16="http://schemas.microsoft.com/office/drawing/2014/main" id="{6E7E80EC-726B-2642-87B4-45CADB0A9F66}"/>
              </a:ext>
            </a:extLst>
          </p:cNvPr>
          <p:cNvGrpSpPr>
            <a:grpSpLocks/>
          </p:cNvGrpSpPr>
          <p:nvPr/>
        </p:nvGrpSpPr>
        <p:grpSpPr bwMode="auto">
          <a:xfrm>
            <a:off x="6596063" y="4014788"/>
            <a:ext cx="1309687" cy="2830512"/>
            <a:chOff x="4155" y="2529"/>
            <a:chExt cx="825" cy="1783"/>
          </a:xfrm>
        </p:grpSpPr>
        <p:sp>
          <p:nvSpPr>
            <p:cNvPr id="43072" name="Freeform 32">
              <a:extLst>
                <a:ext uri="{FF2B5EF4-FFF2-40B4-BE49-F238E27FC236}">
                  <a16:creationId xmlns:a16="http://schemas.microsoft.com/office/drawing/2014/main" id="{56EEE2F7-8E33-5F44-88BE-CE515ED05083}"/>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3073" name="AutoShape 33">
              <a:extLst>
                <a:ext uri="{FF2B5EF4-FFF2-40B4-BE49-F238E27FC236}">
                  <a16:creationId xmlns:a16="http://schemas.microsoft.com/office/drawing/2014/main" id="{E9F0E78C-EEE4-5E47-AA19-147AF10A70F4}"/>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43032" name="Group 34">
            <a:extLst>
              <a:ext uri="{FF2B5EF4-FFF2-40B4-BE49-F238E27FC236}">
                <a16:creationId xmlns:a16="http://schemas.microsoft.com/office/drawing/2014/main" id="{0A0DF643-F5E9-1A49-880E-5552A82F8992}"/>
              </a:ext>
            </a:extLst>
          </p:cNvPr>
          <p:cNvGrpSpPr>
            <a:grpSpLocks/>
          </p:cNvGrpSpPr>
          <p:nvPr/>
        </p:nvGrpSpPr>
        <p:grpSpPr bwMode="auto">
          <a:xfrm>
            <a:off x="3713163" y="5465763"/>
            <a:ext cx="620712" cy="557212"/>
            <a:chOff x="2339" y="3443"/>
            <a:chExt cx="391" cy="351"/>
          </a:xfrm>
        </p:grpSpPr>
        <p:pic>
          <p:nvPicPr>
            <p:cNvPr id="43070" name="Picture 35">
              <a:extLst>
                <a:ext uri="{FF2B5EF4-FFF2-40B4-BE49-F238E27FC236}">
                  <a16:creationId xmlns:a16="http://schemas.microsoft.com/office/drawing/2014/main" id="{4AFF2EFE-F420-DB48-943C-6E2EC38B6E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71" name="AutoShape 36">
              <a:extLst>
                <a:ext uri="{FF2B5EF4-FFF2-40B4-BE49-F238E27FC236}">
                  <a16:creationId xmlns:a16="http://schemas.microsoft.com/office/drawing/2014/main" id="{29E24416-8BDD-1743-8476-F43984FFB5E8}"/>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43033" name="Group 37">
            <a:extLst>
              <a:ext uri="{FF2B5EF4-FFF2-40B4-BE49-F238E27FC236}">
                <a16:creationId xmlns:a16="http://schemas.microsoft.com/office/drawing/2014/main" id="{8C58777F-8FB7-BE41-874E-9056C98FFEDF}"/>
              </a:ext>
            </a:extLst>
          </p:cNvPr>
          <p:cNvGrpSpPr>
            <a:grpSpLocks/>
          </p:cNvGrpSpPr>
          <p:nvPr/>
        </p:nvGrpSpPr>
        <p:grpSpPr bwMode="auto">
          <a:xfrm>
            <a:off x="5548313" y="5454650"/>
            <a:ext cx="620712" cy="549275"/>
            <a:chOff x="3495" y="3436"/>
            <a:chExt cx="391" cy="346"/>
          </a:xfrm>
        </p:grpSpPr>
        <p:pic>
          <p:nvPicPr>
            <p:cNvPr id="43068" name="Picture 38">
              <a:extLst>
                <a:ext uri="{FF2B5EF4-FFF2-40B4-BE49-F238E27FC236}">
                  <a16:creationId xmlns:a16="http://schemas.microsoft.com/office/drawing/2014/main" id="{4A53B5ED-FC77-E24D-903C-F6A5FBC5DF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69" name="AutoShape 39">
              <a:extLst>
                <a:ext uri="{FF2B5EF4-FFF2-40B4-BE49-F238E27FC236}">
                  <a16:creationId xmlns:a16="http://schemas.microsoft.com/office/drawing/2014/main" id="{44AB38D0-A876-6E4C-8E36-3E45BBC9B574}"/>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43034" name="AutoShape 40">
            <a:extLst>
              <a:ext uri="{FF2B5EF4-FFF2-40B4-BE49-F238E27FC236}">
                <a16:creationId xmlns:a16="http://schemas.microsoft.com/office/drawing/2014/main" id="{AB7C569B-336B-7940-80D9-827097BD1722}"/>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3035" name="Group 43">
            <a:extLst>
              <a:ext uri="{FF2B5EF4-FFF2-40B4-BE49-F238E27FC236}">
                <a16:creationId xmlns:a16="http://schemas.microsoft.com/office/drawing/2014/main" id="{26AEF885-84E2-EF41-8082-3DD007EDCA26}"/>
              </a:ext>
            </a:extLst>
          </p:cNvPr>
          <p:cNvGrpSpPr>
            <a:grpSpLocks/>
          </p:cNvGrpSpPr>
          <p:nvPr/>
        </p:nvGrpSpPr>
        <p:grpSpPr bwMode="auto">
          <a:xfrm>
            <a:off x="7323138" y="3090863"/>
            <a:ext cx="1800225" cy="1290637"/>
            <a:chOff x="4613" y="1947"/>
            <a:chExt cx="1134" cy="813"/>
          </a:xfrm>
        </p:grpSpPr>
        <p:sp>
          <p:nvSpPr>
            <p:cNvPr id="43066" name="Freeform 44">
              <a:extLst>
                <a:ext uri="{FF2B5EF4-FFF2-40B4-BE49-F238E27FC236}">
                  <a16:creationId xmlns:a16="http://schemas.microsoft.com/office/drawing/2014/main" id="{5CA4AC71-192D-4A48-930A-026352F31659}"/>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43067" name="AutoShape 45">
              <a:extLst>
                <a:ext uri="{FF2B5EF4-FFF2-40B4-BE49-F238E27FC236}">
                  <a16:creationId xmlns:a16="http://schemas.microsoft.com/office/drawing/2014/main" id="{C68B5704-E6A1-3947-853B-9348799AD4CE}"/>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grpSp>
        <p:nvGrpSpPr>
          <p:cNvPr id="43036" name="Group 46">
            <a:extLst>
              <a:ext uri="{FF2B5EF4-FFF2-40B4-BE49-F238E27FC236}">
                <a16:creationId xmlns:a16="http://schemas.microsoft.com/office/drawing/2014/main" id="{30994A5B-F1F2-4246-9512-E8D4A50C6D99}"/>
              </a:ext>
            </a:extLst>
          </p:cNvPr>
          <p:cNvGrpSpPr>
            <a:grpSpLocks/>
          </p:cNvGrpSpPr>
          <p:nvPr/>
        </p:nvGrpSpPr>
        <p:grpSpPr bwMode="auto">
          <a:xfrm>
            <a:off x="5673725" y="4070350"/>
            <a:ext cx="1363663" cy="771525"/>
            <a:chOff x="3574" y="2564"/>
            <a:chExt cx="859" cy="486"/>
          </a:xfrm>
        </p:grpSpPr>
        <p:sp>
          <p:nvSpPr>
            <p:cNvPr id="43064" name="Freeform 47">
              <a:extLst>
                <a:ext uri="{FF2B5EF4-FFF2-40B4-BE49-F238E27FC236}">
                  <a16:creationId xmlns:a16="http://schemas.microsoft.com/office/drawing/2014/main" id="{4F239E23-8282-D54D-8EF9-C2F60EE23967}"/>
                </a:ext>
              </a:extLst>
            </p:cNvPr>
            <p:cNvSpPr>
              <a:spLocks noChangeArrowheads="1"/>
            </p:cNvSpPr>
            <p:nvPr/>
          </p:nvSpPr>
          <p:spPr bwMode="auto">
            <a:xfrm>
              <a:off x="3574" y="2564"/>
              <a:ext cx="860" cy="487"/>
            </a:xfrm>
            <a:custGeom>
              <a:avLst/>
              <a:gdLst>
                <a:gd name="T0" fmla="*/ 0 w 3794"/>
                <a:gd name="T1" fmla="*/ 59 h 2148"/>
                <a:gd name="T2" fmla="*/ 120 w 3794"/>
                <a:gd name="T3" fmla="*/ 0 h 2148"/>
                <a:gd name="T4" fmla="*/ 740 w 3794"/>
                <a:gd name="T5" fmla="*/ 0 h 2148"/>
                <a:gd name="T6" fmla="*/ 860 w 3794"/>
                <a:gd name="T7" fmla="*/ 59 h 2148"/>
                <a:gd name="T8" fmla="*/ 860 w 3794"/>
                <a:gd name="T9" fmla="*/ 364 h 2148"/>
                <a:gd name="T10" fmla="*/ 740 w 3794"/>
                <a:gd name="T11" fmla="*/ 423 h 2148"/>
                <a:gd name="T12" fmla="*/ 344 w 3794"/>
                <a:gd name="T13" fmla="*/ 423 h 2148"/>
                <a:gd name="T14" fmla="*/ 59 w 3794"/>
                <a:gd name="T15" fmla="*/ 487 h 2148"/>
                <a:gd name="T16" fmla="*/ 136 w 3794"/>
                <a:gd name="T17" fmla="*/ 423 h 2148"/>
                <a:gd name="T18" fmla="*/ 120 w 3794"/>
                <a:gd name="T19" fmla="*/ 423 h 2148"/>
                <a:gd name="T20" fmla="*/ 0 w 3794"/>
                <a:gd name="T21" fmla="*/ 364 h 2148"/>
                <a:gd name="T22" fmla="*/ 0 w 3794"/>
                <a:gd name="T23" fmla="*/ 59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4"/>
                <a:gd name="T37" fmla="*/ 0 h 2148"/>
                <a:gd name="T38" fmla="*/ 3794 w 3794"/>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4" h="2148">
                  <a:moveTo>
                    <a:pt x="0" y="261"/>
                  </a:moveTo>
                  <a:cubicBezTo>
                    <a:pt x="0" y="0"/>
                    <a:pt x="0" y="0"/>
                    <a:pt x="530" y="0"/>
                  </a:cubicBezTo>
                  <a:lnTo>
                    <a:pt x="3263" y="0"/>
                  </a:lnTo>
                  <a:cubicBezTo>
                    <a:pt x="3793" y="0"/>
                    <a:pt x="3793" y="0"/>
                    <a:pt x="3793" y="261"/>
                  </a:cubicBezTo>
                  <a:lnTo>
                    <a:pt x="3793" y="1606"/>
                  </a:lnTo>
                  <a:cubicBezTo>
                    <a:pt x="3793" y="1867"/>
                    <a:pt x="3793" y="1867"/>
                    <a:pt x="3263" y="1867"/>
                  </a:cubicBezTo>
                  <a:lnTo>
                    <a:pt x="1516" y="1867"/>
                  </a:lnTo>
                  <a:lnTo>
                    <a:pt x="260"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43065" name="AutoShape 48">
              <a:extLst>
                <a:ext uri="{FF2B5EF4-FFF2-40B4-BE49-F238E27FC236}">
                  <a16:creationId xmlns:a16="http://schemas.microsoft.com/office/drawing/2014/main" id="{9FBB7DBB-7A30-E648-840E-FECF5DE5CFA8}"/>
                </a:ext>
              </a:extLst>
            </p:cNvPr>
            <p:cNvSpPr>
              <a:spLocks noChangeArrowheads="1"/>
            </p:cNvSpPr>
            <p:nvPr/>
          </p:nvSpPr>
          <p:spPr bwMode="auto">
            <a:xfrm>
              <a:off x="3574"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Yes!</a:t>
              </a:r>
            </a:p>
          </p:txBody>
        </p:sp>
      </p:grpSp>
      <p:sp>
        <p:nvSpPr>
          <p:cNvPr id="43037" name="AutoShape 3">
            <a:extLst>
              <a:ext uri="{FF2B5EF4-FFF2-40B4-BE49-F238E27FC236}">
                <a16:creationId xmlns:a16="http://schemas.microsoft.com/office/drawing/2014/main" id="{BD02F463-E400-3440-BD32-E3C815B58C66}"/>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3038" name="Line 4">
            <a:extLst>
              <a:ext uri="{FF2B5EF4-FFF2-40B4-BE49-F238E27FC236}">
                <a16:creationId xmlns:a16="http://schemas.microsoft.com/office/drawing/2014/main" id="{02166E4E-ADC9-604F-BF0E-D287C4E4C23F}"/>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39" name="Line 5">
            <a:extLst>
              <a:ext uri="{FF2B5EF4-FFF2-40B4-BE49-F238E27FC236}">
                <a16:creationId xmlns:a16="http://schemas.microsoft.com/office/drawing/2014/main" id="{379AACF3-6C92-6B4F-B513-3DC4F45689ED}"/>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0" name="Line 6">
            <a:extLst>
              <a:ext uri="{FF2B5EF4-FFF2-40B4-BE49-F238E27FC236}">
                <a16:creationId xmlns:a16="http://schemas.microsoft.com/office/drawing/2014/main" id="{2C17D2E0-C114-C841-B9FF-7976467DDFAF}"/>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1" name="Line 7">
            <a:extLst>
              <a:ext uri="{FF2B5EF4-FFF2-40B4-BE49-F238E27FC236}">
                <a16:creationId xmlns:a16="http://schemas.microsoft.com/office/drawing/2014/main" id="{2EB3A9B0-CB84-264D-A826-639AF001412F}"/>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2" name="Line 8">
            <a:extLst>
              <a:ext uri="{FF2B5EF4-FFF2-40B4-BE49-F238E27FC236}">
                <a16:creationId xmlns:a16="http://schemas.microsoft.com/office/drawing/2014/main" id="{4461037C-43BB-AB4E-8691-35466F4436C0}"/>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3" name="Line 9">
            <a:extLst>
              <a:ext uri="{FF2B5EF4-FFF2-40B4-BE49-F238E27FC236}">
                <a16:creationId xmlns:a16="http://schemas.microsoft.com/office/drawing/2014/main" id="{8DB2209B-CDD1-DF4A-BA6F-2BD724E26337}"/>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3044" name="AutoShape 16">
            <a:extLst>
              <a:ext uri="{FF2B5EF4-FFF2-40B4-BE49-F238E27FC236}">
                <a16:creationId xmlns:a16="http://schemas.microsoft.com/office/drawing/2014/main" id="{9CEC48A0-9BFC-2449-8302-C5BAF445E65C}"/>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3045" name="Group 18">
            <a:extLst>
              <a:ext uri="{FF2B5EF4-FFF2-40B4-BE49-F238E27FC236}">
                <a16:creationId xmlns:a16="http://schemas.microsoft.com/office/drawing/2014/main" id="{CAB834A1-27D9-6142-A29B-543D7D7052AA}"/>
              </a:ext>
            </a:extLst>
          </p:cNvPr>
          <p:cNvGrpSpPr>
            <a:grpSpLocks/>
          </p:cNvGrpSpPr>
          <p:nvPr/>
        </p:nvGrpSpPr>
        <p:grpSpPr bwMode="auto">
          <a:xfrm>
            <a:off x="4598988" y="5475288"/>
            <a:ext cx="628650" cy="519112"/>
            <a:chOff x="2897" y="3449"/>
            <a:chExt cx="396" cy="327"/>
          </a:xfrm>
        </p:grpSpPr>
        <p:sp>
          <p:nvSpPr>
            <p:cNvPr id="43062" name="AutoShape 19">
              <a:extLst>
                <a:ext uri="{FF2B5EF4-FFF2-40B4-BE49-F238E27FC236}">
                  <a16:creationId xmlns:a16="http://schemas.microsoft.com/office/drawing/2014/main" id="{32EC03F4-2606-0544-8165-97589FFBC3BB}"/>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43063" name="Picture 20">
              <a:extLst>
                <a:ext uri="{FF2B5EF4-FFF2-40B4-BE49-F238E27FC236}">
                  <a16:creationId xmlns:a16="http://schemas.microsoft.com/office/drawing/2014/main" id="{6EE4B11E-A61E-FE45-B019-F23720FAE7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46" name="Group 21">
            <a:extLst>
              <a:ext uri="{FF2B5EF4-FFF2-40B4-BE49-F238E27FC236}">
                <a16:creationId xmlns:a16="http://schemas.microsoft.com/office/drawing/2014/main" id="{56C4B0D3-6E3C-BA44-AA06-57371248E0DD}"/>
              </a:ext>
            </a:extLst>
          </p:cNvPr>
          <p:cNvGrpSpPr>
            <a:grpSpLocks/>
          </p:cNvGrpSpPr>
          <p:nvPr/>
        </p:nvGrpSpPr>
        <p:grpSpPr bwMode="auto">
          <a:xfrm>
            <a:off x="2822575" y="5449888"/>
            <a:ext cx="628650" cy="569912"/>
            <a:chOff x="1778" y="3433"/>
            <a:chExt cx="396" cy="359"/>
          </a:xfrm>
        </p:grpSpPr>
        <p:sp>
          <p:nvSpPr>
            <p:cNvPr id="43060" name="AutoShape 22">
              <a:extLst>
                <a:ext uri="{FF2B5EF4-FFF2-40B4-BE49-F238E27FC236}">
                  <a16:creationId xmlns:a16="http://schemas.microsoft.com/office/drawing/2014/main" id="{C61EB27F-CB67-DE45-BC94-80AD8CD5CF03}"/>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43061" name="Picture 23">
              <a:extLst>
                <a:ext uri="{FF2B5EF4-FFF2-40B4-BE49-F238E27FC236}">
                  <a16:creationId xmlns:a16="http://schemas.microsoft.com/office/drawing/2014/main" id="{37530E86-75BC-964A-B7C6-56F39B167D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47" name="Group 24">
            <a:extLst>
              <a:ext uri="{FF2B5EF4-FFF2-40B4-BE49-F238E27FC236}">
                <a16:creationId xmlns:a16="http://schemas.microsoft.com/office/drawing/2014/main" id="{516263AC-B327-E046-9CAB-9AF138A249C4}"/>
              </a:ext>
            </a:extLst>
          </p:cNvPr>
          <p:cNvGrpSpPr>
            <a:grpSpLocks/>
          </p:cNvGrpSpPr>
          <p:nvPr/>
        </p:nvGrpSpPr>
        <p:grpSpPr bwMode="auto">
          <a:xfrm>
            <a:off x="1906588" y="5445125"/>
            <a:ext cx="579437" cy="577850"/>
            <a:chOff x="1201" y="3430"/>
            <a:chExt cx="365" cy="364"/>
          </a:xfrm>
        </p:grpSpPr>
        <p:sp>
          <p:nvSpPr>
            <p:cNvPr id="43058" name="AutoShape 25">
              <a:extLst>
                <a:ext uri="{FF2B5EF4-FFF2-40B4-BE49-F238E27FC236}">
                  <a16:creationId xmlns:a16="http://schemas.microsoft.com/office/drawing/2014/main" id="{6CC1D8B0-B8C4-2843-A5C8-3379B04E4F37}"/>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43059" name="Picture 26">
              <a:extLst>
                <a:ext uri="{FF2B5EF4-FFF2-40B4-BE49-F238E27FC236}">
                  <a16:creationId xmlns:a16="http://schemas.microsoft.com/office/drawing/2014/main" id="{63346BE9-562A-E345-A1A5-C47984E027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48" name="Group 27">
            <a:extLst>
              <a:ext uri="{FF2B5EF4-FFF2-40B4-BE49-F238E27FC236}">
                <a16:creationId xmlns:a16="http://schemas.microsoft.com/office/drawing/2014/main" id="{455A6350-B265-9B4B-B194-8E30026D1C53}"/>
              </a:ext>
            </a:extLst>
          </p:cNvPr>
          <p:cNvGrpSpPr>
            <a:grpSpLocks/>
          </p:cNvGrpSpPr>
          <p:nvPr/>
        </p:nvGrpSpPr>
        <p:grpSpPr bwMode="auto">
          <a:xfrm>
            <a:off x="7764463" y="5480050"/>
            <a:ext cx="727075" cy="508000"/>
            <a:chOff x="4891" y="3452"/>
            <a:chExt cx="458" cy="320"/>
          </a:xfrm>
        </p:grpSpPr>
        <p:sp>
          <p:nvSpPr>
            <p:cNvPr id="43056" name="AutoShape 28">
              <a:extLst>
                <a:ext uri="{FF2B5EF4-FFF2-40B4-BE49-F238E27FC236}">
                  <a16:creationId xmlns:a16="http://schemas.microsoft.com/office/drawing/2014/main" id="{AD000E74-C45B-E449-8AC9-5913E3137624}"/>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43057" name="Picture 29">
              <a:extLst>
                <a:ext uri="{FF2B5EF4-FFF2-40B4-BE49-F238E27FC236}">
                  <a16:creationId xmlns:a16="http://schemas.microsoft.com/office/drawing/2014/main" id="{3BF326C2-A774-D94B-A60C-056BBB5B20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3049" name="Group 30">
            <a:extLst>
              <a:ext uri="{FF2B5EF4-FFF2-40B4-BE49-F238E27FC236}">
                <a16:creationId xmlns:a16="http://schemas.microsoft.com/office/drawing/2014/main" id="{756EEF17-BB3B-B94B-A6B0-26D3C43A0153}"/>
              </a:ext>
            </a:extLst>
          </p:cNvPr>
          <p:cNvGrpSpPr>
            <a:grpSpLocks/>
          </p:cNvGrpSpPr>
          <p:nvPr/>
        </p:nvGrpSpPr>
        <p:grpSpPr bwMode="auto">
          <a:xfrm>
            <a:off x="3713163" y="5465763"/>
            <a:ext cx="579437" cy="558800"/>
            <a:chOff x="2339" y="3443"/>
            <a:chExt cx="365" cy="352"/>
          </a:xfrm>
        </p:grpSpPr>
        <p:pic>
          <p:nvPicPr>
            <p:cNvPr id="43054" name="Picture 31">
              <a:extLst>
                <a:ext uri="{FF2B5EF4-FFF2-40B4-BE49-F238E27FC236}">
                  <a16:creationId xmlns:a16="http://schemas.microsoft.com/office/drawing/2014/main" id="{4039F9A1-198D-C74B-BE6F-789F3D6F297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5" name="AutoShape 32">
              <a:extLst>
                <a:ext uri="{FF2B5EF4-FFF2-40B4-BE49-F238E27FC236}">
                  <a16:creationId xmlns:a16="http://schemas.microsoft.com/office/drawing/2014/main" id="{A0D7C2AE-F0F6-7E44-BB79-6E086309BC62}"/>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43050" name="Group 33">
            <a:extLst>
              <a:ext uri="{FF2B5EF4-FFF2-40B4-BE49-F238E27FC236}">
                <a16:creationId xmlns:a16="http://schemas.microsoft.com/office/drawing/2014/main" id="{995FEDEF-318E-9F45-8DDC-90F5317D7A84}"/>
              </a:ext>
            </a:extLst>
          </p:cNvPr>
          <p:cNvGrpSpPr>
            <a:grpSpLocks/>
          </p:cNvGrpSpPr>
          <p:nvPr/>
        </p:nvGrpSpPr>
        <p:grpSpPr bwMode="auto">
          <a:xfrm>
            <a:off x="5548313" y="5454650"/>
            <a:ext cx="579437" cy="550863"/>
            <a:chOff x="3495" y="3436"/>
            <a:chExt cx="365" cy="347"/>
          </a:xfrm>
        </p:grpSpPr>
        <p:pic>
          <p:nvPicPr>
            <p:cNvPr id="43052" name="Picture 34">
              <a:extLst>
                <a:ext uri="{FF2B5EF4-FFF2-40B4-BE49-F238E27FC236}">
                  <a16:creationId xmlns:a16="http://schemas.microsoft.com/office/drawing/2014/main" id="{219FEBF0-EEEE-2A44-AC7E-BDDBBE81204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53" name="AutoShape 35">
              <a:extLst>
                <a:ext uri="{FF2B5EF4-FFF2-40B4-BE49-F238E27FC236}">
                  <a16:creationId xmlns:a16="http://schemas.microsoft.com/office/drawing/2014/main" id="{87582F54-F200-B744-B974-39DBB83DBC66}"/>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
        <p:nvSpPr>
          <p:cNvPr id="43051" name="AutoShape 42">
            <a:extLst>
              <a:ext uri="{FF2B5EF4-FFF2-40B4-BE49-F238E27FC236}">
                <a16:creationId xmlns:a16="http://schemas.microsoft.com/office/drawing/2014/main" id="{E60EBBA2-98A3-2249-A122-CAE5272B621F}"/>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a:extLst>
              <a:ext uri="{FF2B5EF4-FFF2-40B4-BE49-F238E27FC236}">
                <a16:creationId xmlns:a16="http://schemas.microsoft.com/office/drawing/2014/main" id="{CAA92F25-B3D6-B54C-81C5-8D2640E8D1B9}"/>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Searching for a Key</a:t>
            </a:r>
          </a:p>
        </p:txBody>
      </p:sp>
      <p:sp>
        <p:nvSpPr>
          <p:cNvPr id="45058" name="Rectangle 2">
            <a:extLst>
              <a:ext uri="{FF2B5EF4-FFF2-40B4-BE49-F238E27FC236}">
                <a16:creationId xmlns:a16="http://schemas.microsoft.com/office/drawing/2014/main" id="{FA29E2BF-F4A7-154F-BBBD-C8A0F2886133}"/>
              </a:ext>
            </a:extLst>
          </p:cNvPr>
          <p:cNvSpPr>
            <a:spLocks noGrp="1" noChangeArrowheads="1"/>
          </p:cNvSpPr>
          <p:nvPr>
            <p:ph sz="half" idx="1"/>
          </p:nvPr>
        </p:nvSpPr>
        <p:spPr bwMode="auto">
          <a:xfrm>
            <a:off x="685800" y="1774825"/>
            <a:ext cx="5102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When the item is found, the information can be copied to the necessary location.</a:t>
            </a:r>
          </a:p>
        </p:txBody>
      </p:sp>
      <p:sp>
        <p:nvSpPr>
          <p:cNvPr id="45059" name="Freeform 3">
            <a:extLst>
              <a:ext uri="{FF2B5EF4-FFF2-40B4-BE49-F238E27FC236}">
                <a16:creationId xmlns:a16="http://schemas.microsoft.com/office/drawing/2014/main" id="{59459C0C-5041-EA4E-BC61-105B00FBFDA6}"/>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060" name="AutoShape 4">
            <a:extLst>
              <a:ext uri="{FF2B5EF4-FFF2-40B4-BE49-F238E27FC236}">
                <a16:creationId xmlns:a16="http://schemas.microsoft.com/office/drawing/2014/main" id="{652A0089-3AB0-6443-BD3A-9F76A11AF6D3}"/>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5061" name="Line 5">
            <a:extLst>
              <a:ext uri="{FF2B5EF4-FFF2-40B4-BE49-F238E27FC236}">
                <a16:creationId xmlns:a16="http://schemas.microsoft.com/office/drawing/2014/main" id="{2DF437A5-E833-FE42-B9F0-17D5C60745AD}"/>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2" name="Line 6">
            <a:extLst>
              <a:ext uri="{FF2B5EF4-FFF2-40B4-BE49-F238E27FC236}">
                <a16:creationId xmlns:a16="http://schemas.microsoft.com/office/drawing/2014/main" id="{BFF94CF2-E6A9-1A44-80FD-6B203118E6F3}"/>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3" name="Line 7">
            <a:extLst>
              <a:ext uri="{FF2B5EF4-FFF2-40B4-BE49-F238E27FC236}">
                <a16:creationId xmlns:a16="http://schemas.microsoft.com/office/drawing/2014/main" id="{B47D4E55-BADC-A746-82E2-2703BD8C873B}"/>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4" name="Line 8">
            <a:extLst>
              <a:ext uri="{FF2B5EF4-FFF2-40B4-BE49-F238E27FC236}">
                <a16:creationId xmlns:a16="http://schemas.microsoft.com/office/drawing/2014/main" id="{B4D50E43-3DC9-074D-AD89-5430E2A594DA}"/>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5" name="Line 9">
            <a:extLst>
              <a:ext uri="{FF2B5EF4-FFF2-40B4-BE49-F238E27FC236}">
                <a16:creationId xmlns:a16="http://schemas.microsoft.com/office/drawing/2014/main" id="{628CF2A7-DF15-B34A-AD2D-E439B3084958}"/>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6" name="Line 10">
            <a:extLst>
              <a:ext uri="{FF2B5EF4-FFF2-40B4-BE49-F238E27FC236}">
                <a16:creationId xmlns:a16="http://schemas.microsoft.com/office/drawing/2014/main" id="{A22E129D-5C35-8D4B-BE47-EE27B206DB6A}"/>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67" name="AutoShape 11">
            <a:extLst>
              <a:ext uri="{FF2B5EF4-FFF2-40B4-BE49-F238E27FC236}">
                <a16:creationId xmlns:a16="http://schemas.microsoft.com/office/drawing/2014/main" id="{F140B37F-E77D-FA4C-B93D-123009A050C0}"/>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5068" name="AutoShape 12">
            <a:extLst>
              <a:ext uri="{FF2B5EF4-FFF2-40B4-BE49-F238E27FC236}">
                <a16:creationId xmlns:a16="http://schemas.microsoft.com/office/drawing/2014/main" id="{7E9C4A1B-BCF2-5B4C-A58E-BA05EE446FF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5069" name="AutoShape 13">
            <a:extLst>
              <a:ext uri="{FF2B5EF4-FFF2-40B4-BE49-F238E27FC236}">
                <a16:creationId xmlns:a16="http://schemas.microsoft.com/office/drawing/2014/main" id="{D64EBA55-42EF-CA4C-AD96-0531E86E389E}"/>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5070" name="AutoShape 14">
            <a:extLst>
              <a:ext uri="{FF2B5EF4-FFF2-40B4-BE49-F238E27FC236}">
                <a16:creationId xmlns:a16="http://schemas.microsoft.com/office/drawing/2014/main" id="{EDEE8DDD-457D-2A42-9388-5B58511ACCA2}"/>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5071" name="AutoShape 15">
            <a:extLst>
              <a:ext uri="{FF2B5EF4-FFF2-40B4-BE49-F238E27FC236}">
                <a16:creationId xmlns:a16="http://schemas.microsoft.com/office/drawing/2014/main" id="{0D208D8F-F246-BB48-A041-0579CE069B1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5072" name="AutoShape 16">
            <a:extLst>
              <a:ext uri="{FF2B5EF4-FFF2-40B4-BE49-F238E27FC236}">
                <a16:creationId xmlns:a16="http://schemas.microsoft.com/office/drawing/2014/main" id="{BC244BAB-89EB-5F4D-8420-45C23BA1AE5D}"/>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5073" name="AutoShape 17">
            <a:extLst>
              <a:ext uri="{FF2B5EF4-FFF2-40B4-BE49-F238E27FC236}">
                <a16:creationId xmlns:a16="http://schemas.microsoft.com/office/drawing/2014/main" id="{6D6F84BD-FAD1-FE43-A5C6-A3E22FF3F6DE}"/>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5074" name="AutoShape 18">
            <a:extLst>
              <a:ext uri="{FF2B5EF4-FFF2-40B4-BE49-F238E27FC236}">
                <a16:creationId xmlns:a16="http://schemas.microsoft.com/office/drawing/2014/main" id="{BB1ADA54-246F-9D44-95F3-31F9D27317DA}"/>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45075" name="Group 19">
            <a:extLst>
              <a:ext uri="{FF2B5EF4-FFF2-40B4-BE49-F238E27FC236}">
                <a16:creationId xmlns:a16="http://schemas.microsoft.com/office/drawing/2014/main" id="{E69157BD-6E49-3E40-9D6E-C2C362A1E397}"/>
              </a:ext>
            </a:extLst>
          </p:cNvPr>
          <p:cNvGrpSpPr>
            <a:grpSpLocks/>
          </p:cNvGrpSpPr>
          <p:nvPr/>
        </p:nvGrpSpPr>
        <p:grpSpPr bwMode="auto">
          <a:xfrm>
            <a:off x="4598988" y="5475288"/>
            <a:ext cx="674687" cy="517525"/>
            <a:chOff x="2897" y="3449"/>
            <a:chExt cx="425" cy="326"/>
          </a:xfrm>
        </p:grpSpPr>
        <p:sp>
          <p:nvSpPr>
            <p:cNvPr id="45135" name="AutoShape 20">
              <a:extLst>
                <a:ext uri="{FF2B5EF4-FFF2-40B4-BE49-F238E27FC236}">
                  <a16:creationId xmlns:a16="http://schemas.microsoft.com/office/drawing/2014/main" id="{629B1982-06E4-E547-B789-97630B71C238}"/>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45136" name="Picture 21">
              <a:extLst>
                <a:ext uri="{FF2B5EF4-FFF2-40B4-BE49-F238E27FC236}">
                  <a16:creationId xmlns:a16="http://schemas.microsoft.com/office/drawing/2014/main" id="{BEA99603-B98E-BB47-8B00-5FE1ED26D4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76" name="Group 22">
            <a:extLst>
              <a:ext uri="{FF2B5EF4-FFF2-40B4-BE49-F238E27FC236}">
                <a16:creationId xmlns:a16="http://schemas.microsoft.com/office/drawing/2014/main" id="{27FB2BBE-B8B0-DC4D-AB61-B7CCF594600A}"/>
              </a:ext>
            </a:extLst>
          </p:cNvPr>
          <p:cNvGrpSpPr>
            <a:grpSpLocks/>
          </p:cNvGrpSpPr>
          <p:nvPr/>
        </p:nvGrpSpPr>
        <p:grpSpPr bwMode="auto">
          <a:xfrm>
            <a:off x="2822575" y="5449888"/>
            <a:ext cx="674688" cy="568325"/>
            <a:chOff x="1778" y="3433"/>
            <a:chExt cx="425" cy="358"/>
          </a:xfrm>
        </p:grpSpPr>
        <p:sp>
          <p:nvSpPr>
            <p:cNvPr id="45133" name="AutoShape 23">
              <a:extLst>
                <a:ext uri="{FF2B5EF4-FFF2-40B4-BE49-F238E27FC236}">
                  <a16:creationId xmlns:a16="http://schemas.microsoft.com/office/drawing/2014/main" id="{88714808-60FC-A343-BDB4-DCCC1BBF0DB3}"/>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45134" name="Picture 24">
              <a:extLst>
                <a:ext uri="{FF2B5EF4-FFF2-40B4-BE49-F238E27FC236}">
                  <a16:creationId xmlns:a16="http://schemas.microsoft.com/office/drawing/2014/main" id="{18CE0483-85A8-C54D-BCAA-DD5CE2839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77" name="Group 25">
            <a:extLst>
              <a:ext uri="{FF2B5EF4-FFF2-40B4-BE49-F238E27FC236}">
                <a16:creationId xmlns:a16="http://schemas.microsoft.com/office/drawing/2014/main" id="{20BDE7DF-69B8-9D4D-9645-3B661ABC89C8}"/>
              </a:ext>
            </a:extLst>
          </p:cNvPr>
          <p:cNvGrpSpPr>
            <a:grpSpLocks/>
          </p:cNvGrpSpPr>
          <p:nvPr/>
        </p:nvGrpSpPr>
        <p:grpSpPr bwMode="auto">
          <a:xfrm>
            <a:off x="1906588" y="5445125"/>
            <a:ext cx="620712" cy="576263"/>
            <a:chOff x="1201" y="3430"/>
            <a:chExt cx="391" cy="363"/>
          </a:xfrm>
        </p:grpSpPr>
        <p:sp>
          <p:nvSpPr>
            <p:cNvPr id="45131" name="AutoShape 26">
              <a:extLst>
                <a:ext uri="{FF2B5EF4-FFF2-40B4-BE49-F238E27FC236}">
                  <a16:creationId xmlns:a16="http://schemas.microsoft.com/office/drawing/2014/main" id="{5BD06E60-8972-9348-A9CD-E2CA8531EE03}"/>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45132" name="Picture 27">
              <a:extLst>
                <a:ext uri="{FF2B5EF4-FFF2-40B4-BE49-F238E27FC236}">
                  <a16:creationId xmlns:a16="http://schemas.microsoft.com/office/drawing/2014/main" id="{C04A92DD-166B-0C47-8523-991E7F2825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78" name="Group 28">
            <a:extLst>
              <a:ext uri="{FF2B5EF4-FFF2-40B4-BE49-F238E27FC236}">
                <a16:creationId xmlns:a16="http://schemas.microsoft.com/office/drawing/2014/main" id="{EF97F79F-EBF9-AF48-9D4E-5B729E2FF7D3}"/>
              </a:ext>
            </a:extLst>
          </p:cNvPr>
          <p:cNvGrpSpPr>
            <a:grpSpLocks/>
          </p:cNvGrpSpPr>
          <p:nvPr/>
        </p:nvGrpSpPr>
        <p:grpSpPr bwMode="auto">
          <a:xfrm>
            <a:off x="7764463" y="5480050"/>
            <a:ext cx="725487" cy="506413"/>
            <a:chOff x="4891" y="3452"/>
            <a:chExt cx="457" cy="319"/>
          </a:xfrm>
        </p:grpSpPr>
        <p:sp>
          <p:nvSpPr>
            <p:cNvPr id="45129" name="AutoShape 29">
              <a:extLst>
                <a:ext uri="{FF2B5EF4-FFF2-40B4-BE49-F238E27FC236}">
                  <a16:creationId xmlns:a16="http://schemas.microsoft.com/office/drawing/2014/main" id="{205F6166-97B4-F742-BDD2-826335ED75B1}"/>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45130" name="Picture 30">
              <a:extLst>
                <a:ext uri="{FF2B5EF4-FFF2-40B4-BE49-F238E27FC236}">
                  <a16:creationId xmlns:a16="http://schemas.microsoft.com/office/drawing/2014/main" id="{01A90166-D8E0-1044-92D3-54315B4291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79" name="Group 31">
            <a:extLst>
              <a:ext uri="{FF2B5EF4-FFF2-40B4-BE49-F238E27FC236}">
                <a16:creationId xmlns:a16="http://schemas.microsoft.com/office/drawing/2014/main" id="{DA949101-C092-7246-8C07-C59CA00C1354}"/>
              </a:ext>
            </a:extLst>
          </p:cNvPr>
          <p:cNvGrpSpPr>
            <a:grpSpLocks/>
          </p:cNvGrpSpPr>
          <p:nvPr/>
        </p:nvGrpSpPr>
        <p:grpSpPr bwMode="auto">
          <a:xfrm>
            <a:off x="6596063" y="4014788"/>
            <a:ext cx="1309687" cy="2830512"/>
            <a:chOff x="4155" y="2529"/>
            <a:chExt cx="825" cy="1783"/>
          </a:xfrm>
        </p:grpSpPr>
        <p:sp>
          <p:nvSpPr>
            <p:cNvPr id="45127" name="Freeform 32">
              <a:extLst>
                <a:ext uri="{FF2B5EF4-FFF2-40B4-BE49-F238E27FC236}">
                  <a16:creationId xmlns:a16="http://schemas.microsoft.com/office/drawing/2014/main" id="{716038A4-6A7E-AE4C-816D-373996C726EC}"/>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5128" name="AutoShape 33">
              <a:extLst>
                <a:ext uri="{FF2B5EF4-FFF2-40B4-BE49-F238E27FC236}">
                  <a16:creationId xmlns:a16="http://schemas.microsoft.com/office/drawing/2014/main" id="{7BC6C6B3-9267-C64E-BE0A-32DB0D39166E}"/>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45080" name="Group 34">
            <a:extLst>
              <a:ext uri="{FF2B5EF4-FFF2-40B4-BE49-F238E27FC236}">
                <a16:creationId xmlns:a16="http://schemas.microsoft.com/office/drawing/2014/main" id="{B92C6210-C60F-4C40-80D0-FAFF8B1949CF}"/>
              </a:ext>
            </a:extLst>
          </p:cNvPr>
          <p:cNvGrpSpPr>
            <a:grpSpLocks/>
          </p:cNvGrpSpPr>
          <p:nvPr/>
        </p:nvGrpSpPr>
        <p:grpSpPr bwMode="auto">
          <a:xfrm>
            <a:off x="3713163" y="5465763"/>
            <a:ext cx="620712" cy="557212"/>
            <a:chOff x="2339" y="3443"/>
            <a:chExt cx="391" cy="351"/>
          </a:xfrm>
        </p:grpSpPr>
        <p:pic>
          <p:nvPicPr>
            <p:cNvPr id="45125" name="Picture 35">
              <a:extLst>
                <a:ext uri="{FF2B5EF4-FFF2-40B4-BE49-F238E27FC236}">
                  <a16:creationId xmlns:a16="http://schemas.microsoft.com/office/drawing/2014/main" id="{E41A25A4-292D-9F4B-BF21-0A23C62D8F7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26" name="AutoShape 36">
              <a:extLst>
                <a:ext uri="{FF2B5EF4-FFF2-40B4-BE49-F238E27FC236}">
                  <a16:creationId xmlns:a16="http://schemas.microsoft.com/office/drawing/2014/main" id="{54FFAFBD-F9FC-A74D-91E6-9DA447B9BA2E}"/>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45081" name="Group 37">
            <a:extLst>
              <a:ext uri="{FF2B5EF4-FFF2-40B4-BE49-F238E27FC236}">
                <a16:creationId xmlns:a16="http://schemas.microsoft.com/office/drawing/2014/main" id="{A5846BD7-5E58-7149-9457-DEEE0A95CAE5}"/>
              </a:ext>
            </a:extLst>
          </p:cNvPr>
          <p:cNvGrpSpPr>
            <a:grpSpLocks/>
          </p:cNvGrpSpPr>
          <p:nvPr/>
        </p:nvGrpSpPr>
        <p:grpSpPr bwMode="auto">
          <a:xfrm>
            <a:off x="5548313" y="5454650"/>
            <a:ext cx="620712" cy="549275"/>
            <a:chOff x="3495" y="3436"/>
            <a:chExt cx="391" cy="346"/>
          </a:xfrm>
        </p:grpSpPr>
        <p:pic>
          <p:nvPicPr>
            <p:cNvPr id="45123" name="Picture 38">
              <a:extLst>
                <a:ext uri="{FF2B5EF4-FFF2-40B4-BE49-F238E27FC236}">
                  <a16:creationId xmlns:a16="http://schemas.microsoft.com/office/drawing/2014/main" id="{A372A24B-21D0-8D46-ABA9-075D191936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24" name="AutoShape 39">
              <a:extLst>
                <a:ext uri="{FF2B5EF4-FFF2-40B4-BE49-F238E27FC236}">
                  <a16:creationId xmlns:a16="http://schemas.microsoft.com/office/drawing/2014/main" id="{F096E6BB-0104-C843-905D-72FA34A4B5CA}"/>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45082" name="AutoShape 40">
            <a:extLst>
              <a:ext uri="{FF2B5EF4-FFF2-40B4-BE49-F238E27FC236}">
                <a16:creationId xmlns:a16="http://schemas.microsoft.com/office/drawing/2014/main" id="{5319FE69-54EF-FF47-BDFF-38A2E62FD30C}"/>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5083" name="Group 42">
            <a:extLst>
              <a:ext uri="{FF2B5EF4-FFF2-40B4-BE49-F238E27FC236}">
                <a16:creationId xmlns:a16="http://schemas.microsoft.com/office/drawing/2014/main" id="{245A29B2-6EFF-7F47-A65D-B9774C5BDEAD}"/>
              </a:ext>
            </a:extLst>
          </p:cNvPr>
          <p:cNvGrpSpPr>
            <a:grpSpLocks/>
          </p:cNvGrpSpPr>
          <p:nvPr/>
        </p:nvGrpSpPr>
        <p:grpSpPr bwMode="auto">
          <a:xfrm>
            <a:off x="7323138" y="3090863"/>
            <a:ext cx="1800225" cy="1290637"/>
            <a:chOff x="4613" y="1947"/>
            <a:chExt cx="1134" cy="813"/>
          </a:xfrm>
        </p:grpSpPr>
        <p:sp>
          <p:nvSpPr>
            <p:cNvPr id="45121" name="Freeform 43">
              <a:extLst>
                <a:ext uri="{FF2B5EF4-FFF2-40B4-BE49-F238E27FC236}">
                  <a16:creationId xmlns:a16="http://schemas.microsoft.com/office/drawing/2014/main" id="{A1882EF3-4919-F34F-BCAF-07FB7469BB2B}"/>
                </a:ext>
              </a:extLst>
            </p:cNvPr>
            <p:cNvSpPr>
              <a:spLocks noChangeArrowheads="1"/>
            </p:cNvSpPr>
            <p:nvPr/>
          </p:nvSpPr>
          <p:spPr bwMode="auto">
            <a:xfrm>
              <a:off x="4613" y="1947"/>
              <a:ext cx="1134" cy="814"/>
            </a:xfrm>
            <a:custGeom>
              <a:avLst/>
              <a:gdLst>
                <a:gd name="T0" fmla="*/ 0 w 5002"/>
                <a:gd name="T1" fmla="*/ 715 h 3590"/>
                <a:gd name="T2" fmla="*/ 158 w 5002"/>
                <a:gd name="T3" fmla="*/ 814 h 3590"/>
                <a:gd name="T4" fmla="*/ 975 w 5002"/>
                <a:gd name="T5" fmla="*/ 814 h 3590"/>
                <a:gd name="T6" fmla="*/ 1134 w 5002"/>
                <a:gd name="T7" fmla="*/ 715 h 3590"/>
                <a:gd name="T8" fmla="*/ 1134 w 5002"/>
                <a:gd name="T9" fmla="*/ 205 h 3590"/>
                <a:gd name="T10" fmla="*/ 975 w 5002"/>
                <a:gd name="T11" fmla="*/ 106 h 3590"/>
                <a:gd name="T12" fmla="*/ 453 w 5002"/>
                <a:gd name="T13" fmla="*/ 106 h 3590"/>
                <a:gd name="T14" fmla="*/ 78 w 5002"/>
                <a:gd name="T15" fmla="*/ 0 h 3590"/>
                <a:gd name="T16" fmla="*/ 179 w 5002"/>
                <a:gd name="T17" fmla="*/ 106 h 3590"/>
                <a:gd name="T18" fmla="*/ 158 w 5002"/>
                <a:gd name="T19" fmla="*/ 106 h 3590"/>
                <a:gd name="T20" fmla="*/ 0 w 5002"/>
                <a:gd name="T21" fmla="*/ 205 h 3590"/>
                <a:gd name="T22" fmla="*/ 0 w 5002"/>
                <a:gd name="T23" fmla="*/ 715 h 359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5002"/>
                <a:gd name="T37" fmla="*/ 0 h 3590"/>
                <a:gd name="T38" fmla="*/ 5002 w 5002"/>
                <a:gd name="T39" fmla="*/ 3590 h 359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5002" h="3590">
                  <a:moveTo>
                    <a:pt x="0" y="3153"/>
                  </a:moveTo>
                  <a:cubicBezTo>
                    <a:pt x="0" y="3589"/>
                    <a:pt x="0" y="3589"/>
                    <a:pt x="699" y="3589"/>
                  </a:cubicBezTo>
                  <a:lnTo>
                    <a:pt x="4302" y="3589"/>
                  </a:lnTo>
                  <a:cubicBezTo>
                    <a:pt x="5001" y="3589"/>
                    <a:pt x="5001" y="3589"/>
                    <a:pt x="5001" y="3153"/>
                  </a:cubicBezTo>
                  <a:lnTo>
                    <a:pt x="5001" y="904"/>
                  </a:lnTo>
                  <a:cubicBezTo>
                    <a:pt x="5001" y="468"/>
                    <a:pt x="5001" y="468"/>
                    <a:pt x="4302" y="468"/>
                  </a:cubicBezTo>
                  <a:lnTo>
                    <a:pt x="1999" y="468"/>
                  </a:lnTo>
                  <a:lnTo>
                    <a:pt x="342" y="0"/>
                  </a:lnTo>
                  <a:lnTo>
                    <a:pt x="791" y="468"/>
                  </a:lnTo>
                  <a:lnTo>
                    <a:pt x="699" y="468"/>
                  </a:lnTo>
                  <a:cubicBezTo>
                    <a:pt x="0" y="468"/>
                    <a:pt x="0" y="468"/>
                    <a:pt x="0" y="904"/>
                  </a:cubicBezTo>
                  <a:lnTo>
                    <a:pt x="0" y="3153"/>
                  </a:lnTo>
                </a:path>
              </a:pathLst>
            </a:custGeom>
            <a:solidFill>
              <a:srgbClr val="0000FF"/>
            </a:solidFill>
            <a:ln w="12600">
              <a:solidFill>
                <a:srgbClr val="E0E0E0"/>
              </a:solidFill>
              <a:round/>
              <a:headEnd/>
              <a:tailEnd/>
            </a:ln>
          </p:spPr>
          <p:txBody>
            <a:bodyPr wrap="none" anchor="ctr"/>
            <a:lstStyle/>
            <a:p>
              <a:endParaRPr lang="en-US"/>
            </a:p>
          </p:txBody>
        </p:sp>
        <p:sp>
          <p:nvSpPr>
            <p:cNvPr id="45122" name="AutoShape 44">
              <a:extLst>
                <a:ext uri="{FF2B5EF4-FFF2-40B4-BE49-F238E27FC236}">
                  <a16:creationId xmlns:a16="http://schemas.microsoft.com/office/drawing/2014/main" id="{BAD3034F-8426-3B4E-B3F6-B37D07AA1876}"/>
                </a:ext>
              </a:extLst>
            </p:cNvPr>
            <p:cNvSpPr>
              <a:spLocks noChangeArrowheads="1"/>
            </p:cNvSpPr>
            <p:nvPr/>
          </p:nvSpPr>
          <p:spPr bwMode="auto">
            <a:xfrm>
              <a:off x="4614" y="1947"/>
              <a:ext cx="1134" cy="814"/>
            </a:xfrm>
            <a:prstGeom prst="roundRect">
              <a:avLst>
                <a:gd name="adj" fmla="val 12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My hash</a:t>
              </a:r>
            </a:p>
            <a:p>
              <a:pPr algn="ctr">
                <a:buClr>
                  <a:srgbClr val="E0E0E0"/>
                </a:buClr>
                <a:buSzPct val="100000"/>
                <a:buFont typeface="Times New Roman" panose="02020603050405020304" pitchFamily="18" charset="0"/>
                <a:buNone/>
              </a:pPr>
              <a:r>
                <a:rPr lang="en-GB" altLang="en-US" sz="2400" b="1"/>
                <a:t>value is [2].</a:t>
              </a:r>
            </a:p>
          </p:txBody>
        </p:sp>
      </p:grpSp>
      <p:grpSp>
        <p:nvGrpSpPr>
          <p:cNvPr id="45084" name="Group 45">
            <a:extLst>
              <a:ext uri="{FF2B5EF4-FFF2-40B4-BE49-F238E27FC236}">
                <a16:creationId xmlns:a16="http://schemas.microsoft.com/office/drawing/2014/main" id="{44FB13D8-F7D0-9141-B81F-2518E9040DE8}"/>
              </a:ext>
            </a:extLst>
          </p:cNvPr>
          <p:cNvGrpSpPr>
            <a:grpSpLocks/>
          </p:cNvGrpSpPr>
          <p:nvPr/>
        </p:nvGrpSpPr>
        <p:grpSpPr bwMode="auto">
          <a:xfrm>
            <a:off x="5673725" y="4070350"/>
            <a:ext cx="1363663" cy="771525"/>
            <a:chOff x="3574" y="2564"/>
            <a:chExt cx="859" cy="486"/>
          </a:xfrm>
        </p:grpSpPr>
        <p:sp>
          <p:nvSpPr>
            <p:cNvPr id="45119" name="Freeform 46">
              <a:extLst>
                <a:ext uri="{FF2B5EF4-FFF2-40B4-BE49-F238E27FC236}">
                  <a16:creationId xmlns:a16="http://schemas.microsoft.com/office/drawing/2014/main" id="{EBF965C2-6561-FE42-B479-EDC884BB28EE}"/>
                </a:ext>
              </a:extLst>
            </p:cNvPr>
            <p:cNvSpPr>
              <a:spLocks noChangeArrowheads="1"/>
            </p:cNvSpPr>
            <p:nvPr/>
          </p:nvSpPr>
          <p:spPr bwMode="auto">
            <a:xfrm>
              <a:off x="3574" y="2564"/>
              <a:ext cx="860" cy="487"/>
            </a:xfrm>
            <a:custGeom>
              <a:avLst/>
              <a:gdLst>
                <a:gd name="T0" fmla="*/ 0 w 3794"/>
                <a:gd name="T1" fmla="*/ 59 h 2148"/>
                <a:gd name="T2" fmla="*/ 120 w 3794"/>
                <a:gd name="T3" fmla="*/ 0 h 2148"/>
                <a:gd name="T4" fmla="*/ 740 w 3794"/>
                <a:gd name="T5" fmla="*/ 0 h 2148"/>
                <a:gd name="T6" fmla="*/ 860 w 3794"/>
                <a:gd name="T7" fmla="*/ 59 h 2148"/>
                <a:gd name="T8" fmla="*/ 860 w 3794"/>
                <a:gd name="T9" fmla="*/ 364 h 2148"/>
                <a:gd name="T10" fmla="*/ 740 w 3794"/>
                <a:gd name="T11" fmla="*/ 423 h 2148"/>
                <a:gd name="T12" fmla="*/ 344 w 3794"/>
                <a:gd name="T13" fmla="*/ 423 h 2148"/>
                <a:gd name="T14" fmla="*/ 59 w 3794"/>
                <a:gd name="T15" fmla="*/ 487 h 2148"/>
                <a:gd name="T16" fmla="*/ 136 w 3794"/>
                <a:gd name="T17" fmla="*/ 423 h 2148"/>
                <a:gd name="T18" fmla="*/ 120 w 3794"/>
                <a:gd name="T19" fmla="*/ 423 h 2148"/>
                <a:gd name="T20" fmla="*/ 0 w 3794"/>
                <a:gd name="T21" fmla="*/ 364 h 2148"/>
                <a:gd name="T22" fmla="*/ 0 w 3794"/>
                <a:gd name="T23" fmla="*/ 59 h 214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94"/>
                <a:gd name="T37" fmla="*/ 0 h 2148"/>
                <a:gd name="T38" fmla="*/ 3794 w 3794"/>
                <a:gd name="T39" fmla="*/ 2148 h 214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94" h="2148">
                  <a:moveTo>
                    <a:pt x="0" y="261"/>
                  </a:moveTo>
                  <a:cubicBezTo>
                    <a:pt x="0" y="0"/>
                    <a:pt x="0" y="0"/>
                    <a:pt x="530" y="0"/>
                  </a:cubicBezTo>
                  <a:lnTo>
                    <a:pt x="3263" y="0"/>
                  </a:lnTo>
                  <a:cubicBezTo>
                    <a:pt x="3793" y="0"/>
                    <a:pt x="3793" y="0"/>
                    <a:pt x="3793" y="261"/>
                  </a:cubicBezTo>
                  <a:lnTo>
                    <a:pt x="3793" y="1606"/>
                  </a:lnTo>
                  <a:cubicBezTo>
                    <a:pt x="3793" y="1867"/>
                    <a:pt x="3793" y="1867"/>
                    <a:pt x="3263" y="1867"/>
                  </a:cubicBezTo>
                  <a:lnTo>
                    <a:pt x="1516" y="1867"/>
                  </a:lnTo>
                  <a:lnTo>
                    <a:pt x="260" y="2147"/>
                  </a:lnTo>
                  <a:lnTo>
                    <a:pt x="600" y="1867"/>
                  </a:lnTo>
                  <a:lnTo>
                    <a:pt x="530" y="1867"/>
                  </a:lnTo>
                  <a:cubicBezTo>
                    <a:pt x="0" y="1867"/>
                    <a:pt x="0" y="1867"/>
                    <a:pt x="0" y="1606"/>
                  </a:cubicBezTo>
                  <a:lnTo>
                    <a:pt x="0" y="261"/>
                  </a:lnTo>
                </a:path>
              </a:pathLst>
            </a:custGeom>
            <a:solidFill>
              <a:srgbClr val="0000FF"/>
            </a:solidFill>
            <a:ln w="12600">
              <a:solidFill>
                <a:srgbClr val="E0E0E0"/>
              </a:solidFill>
              <a:round/>
              <a:headEnd/>
              <a:tailEnd/>
            </a:ln>
          </p:spPr>
          <p:txBody>
            <a:bodyPr wrap="none" anchor="ctr"/>
            <a:lstStyle/>
            <a:p>
              <a:endParaRPr lang="en-US"/>
            </a:p>
          </p:txBody>
        </p:sp>
        <p:sp>
          <p:nvSpPr>
            <p:cNvPr id="45120" name="AutoShape 47">
              <a:extLst>
                <a:ext uri="{FF2B5EF4-FFF2-40B4-BE49-F238E27FC236}">
                  <a16:creationId xmlns:a16="http://schemas.microsoft.com/office/drawing/2014/main" id="{0E85F427-6249-9D48-8268-5FBADD802633}"/>
                </a:ext>
              </a:extLst>
            </p:cNvPr>
            <p:cNvSpPr>
              <a:spLocks noChangeArrowheads="1"/>
            </p:cNvSpPr>
            <p:nvPr/>
          </p:nvSpPr>
          <p:spPr bwMode="auto">
            <a:xfrm>
              <a:off x="3574" y="2564"/>
              <a:ext cx="860" cy="487"/>
            </a:xfrm>
            <a:prstGeom prst="roundRect">
              <a:avLst>
                <a:gd name="adj" fmla="val 20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Yes!</a:t>
              </a:r>
            </a:p>
          </p:txBody>
        </p:sp>
      </p:grpSp>
      <p:grpSp>
        <p:nvGrpSpPr>
          <p:cNvPr id="45085" name="Group 48">
            <a:extLst>
              <a:ext uri="{FF2B5EF4-FFF2-40B4-BE49-F238E27FC236}">
                <a16:creationId xmlns:a16="http://schemas.microsoft.com/office/drawing/2014/main" id="{654102A6-84F8-A94F-A234-B788E7466927}"/>
              </a:ext>
            </a:extLst>
          </p:cNvPr>
          <p:cNvGrpSpPr>
            <a:grpSpLocks/>
          </p:cNvGrpSpPr>
          <p:nvPr/>
        </p:nvGrpSpPr>
        <p:grpSpPr bwMode="auto">
          <a:xfrm>
            <a:off x="4862513" y="4027488"/>
            <a:ext cx="796925" cy="1377950"/>
            <a:chOff x="3063" y="2537"/>
            <a:chExt cx="502" cy="868"/>
          </a:xfrm>
        </p:grpSpPr>
        <p:sp>
          <p:nvSpPr>
            <p:cNvPr id="45117" name="AutoShape 49">
              <a:extLst>
                <a:ext uri="{FF2B5EF4-FFF2-40B4-BE49-F238E27FC236}">
                  <a16:creationId xmlns:a16="http://schemas.microsoft.com/office/drawing/2014/main" id="{A89DE94C-DBE8-3747-8796-DF33C8CD0096}"/>
                </a:ext>
              </a:extLst>
            </p:cNvPr>
            <p:cNvSpPr>
              <a:spLocks noChangeArrowheads="1"/>
            </p:cNvSpPr>
            <p:nvPr/>
          </p:nvSpPr>
          <p:spPr bwMode="auto">
            <a:xfrm>
              <a:off x="3063" y="2537"/>
              <a:ext cx="503" cy="869"/>
            </a:xfrm>
            <a:prstGeom prst="roundRect">
              <a:avLst>
                <a:gd name="adj" fmla="val 19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760">
                  <a:solidFill>
                    <a:srgbClr val="000000"/>
                  </a:solidFill>
                  <a:round/>
                  <a:headEnd/>
                  <a:tailEn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5118" name="Freeform 50">
              <a:extLst>
                <a:ext uri="{FF2B5EF4-FFF2-40B4-BE49-F238E27FC236}">
                  <a16:creationId xmlns:a16="http://schemas.microsoft.com/office/drawing/2014/main" id="{CACC4C87-264E-9D41-B7A4-335746473BBB}"/>
                </a:ext>
              </a:extLst>
            </p:cNvPr>
            <p:cNvSpPr>
              <a:spLocks noChangeArrowheads="1"/>
            </p:cNvSpPr>
            <p:nvPr/>
          </p:nvSpPr>
          <p:spPr bwMode="auto">
            <a:xfrm>
              <a:off x="3063" y="2537"/>
              <a:ext cx="503" cy="869"/>
            </a:xfrm>
            <a:custGeom>
              <a:avLst/>
              <a:gdLst>
                <a:gd name="T0" fmla="*/ 0 w 2219"/>
                <a:gd name="T1" fmla="*/ 0 h 3834"/>
                <a:gd name="T2" fmla="*/ 1 w 2219"/>
                <a:gd name="T3" fmla="*/ 46 h 3834"/>
                <a:gd name="T4" fmla="*/ 3 w 2219"/>
                <a:gd name="T5" fmla="*/ 91 h 3834"/>
                <a:gd name="T6" fmla="*/ 6 w 2219"/>
                <a:gd name="T7" fmla="*/ 136 h 3834"/>
                <a:gd name="T8" fmla="*/ 11 w 2219"/>
                <a:gd name="T9" fmla="*/ 181 h 3834"/>
                <a:gd name="T10" fmla="*/ 17 w 2219"/>
                <a:gd name="T11" fmla="*/ 225 h 3834"/>
                <a:gd name="T12" fmla="*/ 25 w 2219"/>
                <a:gd name="T13" fmla="*/ 268 h 3834"/>
                <a:gd name="T14" fmla="*/ 33 w 2219"/>
                <a:gd name="T15" fmla="*/ 311 h 3834"/>
                <a:gd name="T16" fmla="*/ 44 w 2219"/>
                <a:gd name="T17" fmla="*/ 353 h 3834"/>
                <a:gd name="T18" fmla="*/ 55 w 2219"/>
                <a:gd name="T19" fmla="*/ 394 h 3834"/>
                <a:gd name="T20" fmla="*/ 67 w 2219"/>
                <a:gd name="T21" fmla="*/ 435 h 3834"/>
                <a:gd name="T22" fmla="*/ 81 w 2219"/>
                <a:gd name="T23" fmla="*/ 473 h 3834"/>
                <a:gd name="T24" fmla="*/ 96 w 2219"/>
                <a:gd name="T25" fmla="*/ 511 h 3834"/>
                <a:gd name="T26" fmla="*/ 112 w 2219"/>
                <a:gd name="T27" fmla="*/ 547 h 3834"/>
                <a:gd name="T28" fmla="*/ 129 w 2219"/>
                <a:gd name="T29" fmla="*/ 581 h 3834"/>
                <a:gd name="T30" fmla="*/ 147 w 2219"/>
                <a:gd name="T31" fmla="*/ 614 h 3834"/>
                <a:gd name="T32" fmla="*/ 166 w 2219"/>
                <a:gd name="T33" fmla="*/ 646 h 3834"/>
                <a:gd name="T34" fmla="*/ 186 w 2219"/>
                <a:gd name="T35" fmla="*/ 675 h 3834"/>
                <a:gd name="T36" fmla="*/ 207 w 2219"/>
                <a:gd name="T37" fmla="*/ 703 h 3834"/>
                <a:gd name="T38" fmla="*/ 229 w 2219"/>
                <a:gd name="T39" fmla="*/ 729 h 3834"/>
                <a:gd name="T40" fmla="*/ 251 w 2219"/>
                <a:gd name="T41" fmla="*/ 752 h 3834"/>
                <a:gd name="T42" fmla="*/ 275 w 2219"/>
                <a:gd name="T43" fmla="*/ 774 h 3834"/>
                <a:gd name="T44" fmla="*/ 298 w 2219"/>
                <a:gd name="T45" fmla="*/ 794 h 3834"/>
                <a:gd name="T46" fmla="*/ 323 w 2219"/>
                <a:gd name="T47" fmla="*/ 811 h 3834"/>
                <a:gd name="T48" fmla="*/ 347 w 2219"/>
                <a:gd name="T49" fmla="*/ 826 h 3834"/>
                <a:gd name="T50" fmla="*/ 373 w 2219"/>
                <a:gd name="T51" fmla="*/ 839 h 3834"/>
                <a:gd name="T52" fmla="*/ 398 w 2219"/>
                <a:gd name="T53" fmla="*/ 850 h 3834"/>
                <a:gd name="T54" fmla="*/ 424 w 2219"/>
                <a:gd name="T55" fmla="*/ 858 h 3834"/>
                <a:gd name="T56" fmla="*/ 450 w 2219"/>
                <a:gd name="T57" fmla="*/ 864 h 3834"/>
                <a:gd name="T58" fmla="*/ 476 w 2219"/>
                <a:gd name="T59" fmla="*/ 868 h 3834"/>
                <a:gd name="T60" fmla="*/ 503 w 2219"/>
                <a:gd name="T61" fmla="*/ 869 h 3834"/>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219"/>
                <a:gd name="T94" fmla="*/ 0 h 3834"/>
                <a:gd name="T95" fmla="*/ 2219 w 2219"/>
                <a:gd name="T96" fmla="*/ 3834 h 3834"/>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219" h="3834">
                  <a:moveTo>
                    <a:pt x="0" y="0"/>
                  </a:moveTo>
                  <a:lnTo>
                    <a:pt x="3" y="201"/>
                  </a:lnTo>
                  <a:lnTo>
                    <a:pt x="12" y="401"/>
                  </a:lnTo>
                  <a:lnTo>
                    <a:pt x="27" y="600"/>
                  </a:lnTo>
                  <a:lnTo>
                    <a:pt x="48" y="797"/>
                  </a:lnTo>
                  <a:lnTo>
                    <a:pt x="76" y="992"/>
                  </a:lnTo>
                  <a:lnTo>
                    <a:pt x="109" y="1184"/>
                  </a:lnTo>
                  <a:lnTo>
                    <a:pt x="147" y="1374"/>
                  </a:lnTo>
                  <a:lnTo>
                    <a:pt x="192" y="1559"/>
                  </a:lnTo>
                  <a:lnTo>
                    <a:pt x="242" y="1740"/>
                  </a:lnTo>
                  <a:lnTo>
                    <a:pt x="297" y="1917"/>
                  </a:lnTo>
                  <a:lnTo>
                    <a:pt x="358" y="2088"/>
                  </a:lnTo>
                  <a:lnTo>
                    <a:pt x="424" y="2253"/>
                  </a:lnTo>
                  <a:lnTo>
                    <a:pt x="494" y="2412"/>
                  </a:lnTo>
                  <a:lnTo>
                    <a:pt x="570" y="2565"/>
                  </a:lnTo>
                  <a:lnTo>
                    <a:pt x="650" y="2710"/>
                  </a:lnTo>
                  <a:lnTo>
                    <a:pt x="734" y="2848"/>
                  </a:lnTo>
                  <a:lnTo>
                    <a:pt x="822" y="2979"/>
                  </a:lnTo>
                  <a:lnTo>
                    <a:pt x="914" y="3101"/>
                  </a:lnTo>
                  <a:lnTo>
                    <a:pt x="1010" y="3215"/>
                  </a:lnTo>
                  <a:lnTo>
                    <a:pt x="1109" y="3319"/>
                  </a:lnTo>
                  <a:lnTo>
                    <a:pt x="1211" y="3415"/>
                  </a:lnTo>
                  <a:lnTo>
                    <a:pt x="1316" y="3502"/>
                  </a:lnTo>
                  <a:lnTo>
                    <a:pt x="1423" y="3578"/>
                  </a:lnTo>
                  <a:lnTo>
                    <a:pt x="1533" y="3645"/>
                  </a:lnTo>
                  <a:lnTo>
                    <a:pt x="1644" y="3702"/>
                  </a:lnTo>
                  <a:lnTo>
                    <a:pt x="1757" y="3749"/>
                  </a:lnTo>
                  <a:lnTo>
                    <a:pt x="1871" y="3786"/>
                  </a:lnTo>
                  <a:lnTo>
                    <a:pt x="1986" y="3812"/>
                  </a:lnTo>
                  <a:lnTo>
                    <a:pt x="2102" y="3828"/>
                  </a:lnTo>
                  <a:lnTo>
                    <a:pt x="2218" y="3833"/>
                  </a:lnTo>
                </a:path>
              </a:pathLst>
            </a:custGeom>
            <a:noFill/>
            <a:ln w="50760">
              <a:solidFill>
                <a:srgbClr val="FF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pSp>
        <p:nvGrpSpPr>
          <p:cNvPr id="45086" name="Group 51">
            <a:extLst>
              <a:ext uri="{FF2B5EF4-FFF2-40B4-BE49-F238E27FC236}">
                <a16:creationId xmlns:a16="http://schemas.microsoft.com/office/drawing/2014/main" id="{E4C63EC8-7CA0-AA4A-974F-C01AD1E2C6FF}"/>
              </a:ext>
            </a:extLst>
          </p:cNvPr>
          <p:cNvGrpSpPr>
            <a:grpSpLocks/>
          </p:cNvGrpSpPr>
          <p:nvPr/>
        </p:nvGrpSpPr>
        <p:grpSpPr bwMode="auto">
          <a:xfrm>
            <a:off x="4862513" y="2916238"/>
            <a:ext cx="1050925" cy="1122362"/>
            <a:chOff x="3063" y="1807"/>
            <a:chExt cx="662" cy="707"/>
          </a:xfrm>
        </p:grpSpPr>
        <p:sp>
          <p:nvSpPr>
            <p:cNvPr id="45115" name="AutoShape 52">
              <a:extLst>
                <a:ext uri="{FF2B5EF4-FFF2-40B4-BE49-F238E27FC236}">
                  <a16:creationId xmlns:a16="http://schemas.microsoft.com/office/drawing/2014/main" id="{D540A2F1-3A2B-B544-BCBD-4447E70295CE}"/>
                </a:ext>
              </a:extLst>
            </p:cNvPr>
            <p:cNvSpPr>
              <a:spLocks noChangeArrowheads="1"/>
            </p:cNvSpPr>
            <p:nvPr/>
          </p:nvSpPr>
          <p:spPr bwMode="auto">
            <a:xfrm>
              <a:off x="3063" y="1807"/>
              <a:ext cx="663" cy="708"/>
            </a:xfrm>
            <a:prstGeom prst="roundRect">
              <a:avLst>
                <a:gd name="adj" fmla="val 14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0760">
                  <a:solidFill>
                    <a:srgbClr val="000000"/>
                  </a:solidFill>
                  <a:round/>
                  <a:headEnd/>
                  <a:tailEnd type="triangle" w="med" len="med"/>
                </a14:hiddenLine>
              </a:ext>
            </a:extLst>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5116" name="Freeform 53">
              <a:extLst>
                <a:ext uri="{FF2B5EF4-FFF2-40B4-BE49-F238E27FC236}">
                  <a16:creationId xmlns:a16="http://schemas.microsoft.com/office/drawing/2014/main" id="{8463C330-C0EA-514B-8231-E693A97F1435}"/>
                </a:ext>
              </a:extLst>
            </p:cNvPr>
            <p:cNvSpPr>
              <a:spLocks/>
            </p:cNvSpPr>
            <p:nvPr/>
          </p:nvSpPr>
          <p:spPr bwMode="auto">
            <a:xfrm>
              <a:off x="3063" y="1807"/>
              <a:ext cx="663" cy="708"/>
            </a:xfrm>
            <a:custGeom>
              <a:avLst/>
              <a:gdLst>
                <a:gd name="T0" fmla="*/ 663 w 2922"/>
                <a:gd name="T1" fmla="*/ 0 h 3123"/>
                <a:gd name="T2" fmla="*/ 628 w 2922"/>
                <a:gd name="T3" fmla="*/ 1 h 3123"/>
                <a:gd name="T4" fmla="*/ 594 w 2922"/>
                <a:gd name="T5" fmla="*/ 4 h 3123"/>
                <a:gd name="T6" fmla="*/ 559 w 2922"/>
                <a:gd name="T7" fmla="*/ 9 h 3123"/>
                <a:gd name="T8" fmla="*/ 525 w 2922"/>
                <a:gd name="T9" fmla="*/ 15 h 3123"/>
                <a:gd name="T10" fmla="*/ 491 w 2922"/>
                <a:gd name="T11" fmla="*/ 24 h 3123"/>
                <a:gd name="T12" fmla="*/ 458 w 2922"/>
                <a:gd name="T13" fmla="*/ 35 h 3123"/>
                <a:gd name="T14" fmla="*/ 425 w 2922"/>
                <a:gd name="T15" fmla="*/ 47 h 3123"/>
                <a:gd name="T16" fmla="*/ 393 w 2922"/>
                <a:gd name="T17" fmla="*/ 61 h 3123"/>
                <a:gd name="T18" fmla="*/ 362 w 2922"/>
                <a:gd name="T19" fmla="*/ 77 h 3123"/>
                <a:gd name="T20" fmla="*/ 332 w 2922"/>
                <a:gd name="T21" fmla="*/ 95 h 3123"/>
                <a:gd name="T22" fmla="*/ 302 w 2922"/>
                <a:gd name="T23" fmla="*/ 114 h 3123"/>
                <a:gd name="T24" fmla="*/ 273 w 2922"/>
                <a:gd name="T25" fmla="*/ 135 h 3123"/>
                <a:gd name="T26" fmla="*/ 246 w 2922"/>
                <a:gd name="T27" fmla="*/ 158 h 3123"/>
                <a:gd name="T28" fmla="*/ 219 w 2922"/>
                <a:gd name="T29" fmla="*/ 182 h 3123"/>
                <a:gd name="T30" fmla="*/ 194 w 2922"/>
                <a:gd name="T31" fmla="*/ 207 h 3123"/>
                <a:gd name="T32" fmla="*/ 170 w 2922"/>
                <a:gd name="T33" fmla="*/ 234 h 3123"/>
                <a:gd name="T34" fmla="*/ 148 w 2922"/>
                <a:gd name="T35" fmla="*/ 262 h 3123"/>
                <a:gd name="T36" fmla="*/ 127 w 2922"/>
                <a:gd name="T37" fmla="*/ 292 h 3123"/>
                <a:gd name="T38" fmla="*/ 107 w 2922"/>
                <a:gd name="T39" fmla="*/ 322 h 3123"/>
                <a:gd name="T40" fmla="*/ 89 w 2922"/>
                <a:gd name="T41" fmla="*/ 354 h 3123"/>
                <a:gd name="T42" fmla="*/ 72 w 2922"/>
                <a:gd name="T43" fmla="*/ 387 h 3123"/>
                <a:gd name="T44" fmla="*/ 57 w 2922"/>
                <a:gd name="T45" fmla="*/ 420 h 3123"/>
                <a:gd name="T46" fmla="*/ 44 w 2922"/>
                <a:gd name="T47" fmla="*/ 454 h 3123"/>
                <a:gd name="T48" fmla="*/ 32 w 2922"/>
                <a:gd name="T49" fmla="*/ 489 h 3123"/>
                <a:gd name="T50" fmla="*/ 23 w 2922"/>
                <a:gd name="T51" fmla="*/ 525 h 3123"/>
                <a:gd name="T52" fmla="*/ 15 w 2922"/>
                <a:gd name="T53" fmla="*/ 561 h 3123"/>
                <a:gd name="T54" fmla="*/ 8 w 2922"/>
                <a:gd name="T55" fmla="*/ 597 h 3123"/>
                <a:gd name="T56" fmla="*/ 4 w 2922"/>
                <a:gd name="T57" fmla="*/ 634 h 3123"/>
                <a:gd name="T58" fmla="*/ 1 w 2922"/>
                <a:gd name="T59" fmla="*/ 671 h 3123"/>
                <a:gd name="T60" fmla="*/ 0 w 2922"/>
                <a:gd name="T61" fmla="*/ 708 h 3123"/>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2922"/>
                <a:gd name="T94" fmla="*/ 0 h 3123"/>
                <a:gd name="T95" fmla="*/ 2922 w 2922"/>
                <a:gd name="T96" fmla="*/ 3123 h 3123"/>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2922" h="3123">
                  <a:moveTo>
                    <a:pt x="2921" y="0"/>
                  </a:moveTo>
                  <a:lnTo>
                    <a:pt x="2768" y="4"/>
                  </a:lnTo>
                  <a:lnTo>
                    <a:pt x="2616" y="17"/>
                  </a:lnTo>
                  <a:lnTo>
                    <a:pt x="2464" y="38"/>
                  </a:lnTo>
                  <a:lnTo>
                    <a:pt x="2314" y="68"/>
                  </a:lnTo>
                  <a:lnTo>
                    <a:pt x="2165" y="106"/>
                  </a:lnTo>
                  <a:lnTo>
                    <a:pt x="2018" y="153"/>
                  </a:lnTo>
                  <a:lnTo>
                    <a:pt x="1874" y="207"/>
                  </a:lnTo>
                  <a:lnTo>
                    <a:pt x="1733" y="270"/>
                  </a:lnTo>
                  <a:lnTo>
                    <a:pt x="1595" y="340"/>
                  </a:lnTo>
                  <a:lnTo>
                    <a:pt x="1461" y="418"/>
                  </a:lnTo>
                  <a:lnTo>
                    <a:pt x="1330" y="504"/>
                  </a:lnTo>
                  <a:lnTo>
                    <a:pt x="1204" y="596"/>
                  </a:lnTo>
                  <a:lnTo>
                    <a:pt x="1083" y="696"/>
                  </a:lnTo>
                  <a:lnTo>
                    <a:pt x="966" y="802"/>
                  </a:lnTo>
                  <a:lnTo>
                    <a:pt x="856" y="914"/>
                  </a:lnTo>
                  <a:lnTo>
                    <a:pt x="750" y="1033"/>
                  </a:lnTo>
                  <a:lnTo>
                    <a:pt x="651" y="1157"/>
                  </a:lnTo>
                  <a:lnTo>
                    <a:pt x="558" y="1287"/>
                  </a:lnTo>
                  <a:lnTo>
                    <a:pt x="471" y="1422"/>
                  </a:lnTo>
                  <a:lnTo>
                    <a:pt x="391" y="1561"/>
                  </a:lnTo>
                  <a:lnTo>
                    <a:pt x="318" y="1705"/>
                  </a:lnTo>
                  <a:lnTo>
                    <a:pt x="253" y="1852"/>
                  </a:lnTo>
                  <a:lnTo>
                    <a:pt x="194" y="2003"/>
                  </a:lnTo>
                  <a:lnTo>
                    <a:pt x="143" y="2157"/>
                  </a:lnTo>
                  <a:lnTo>
                    <a:pt x="100" y="2314"/>
                  </a:lnTo>
                  <a:lnTo>
                    <a:pt x="64" y="2473"/>
                  </a:lnTo>
                  <a:lnTo>
                    <a:pt x="36" y="2634"/>
                  </a:lnTo>
                  <a:lnTo>
                    <a:pt x="16" y="2796"/>
                  </a:lnTo>
                  <a:lnTo>
                    <a:pt x="4" y="2959"/>
                  </a:lnTo>
                  <a:lnTo>
                    <a:pt x="0" y="3122"/>
                  </a:lnTo>
                </a:path>
              </a:pathLst>
            </a:custGeom>
            <a:noFill/>
            <a:ln w="50760">
              <a:solidFill>
                <a:srgbClr val="FF8000"/>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45087" name="Picture 54">
            <a:extLst>
              <a:ext uri="{FF2B5EF4-FFF2-40B4-BE49-F238E27FC236}">
                <a16:creationId xmlns:a16="http://schemas.microsoft.com/office/drawing/2014/main" id="{C1AEAC94-8C38-A844-A162-E69F915141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375400" y="1558925"/>
            <a:ext cx="1873250" cy="172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88" name="AutoShape 3">
            <a:extLst>
              <a:ext uri="{FF2B5EF4-FFF2-40B4-BE49-F238E27FC236}">
                <a16:creationId xmlns:a16="http://schemas.microsoft.com/office/drawing/2014/main" id="{C8067639-A312-9241-A1AD-25E554B57A25}"/>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5089" name="Line 4">
            <a:extLst>
              <a:ext uri="{FF2B5EF4-FFF2-40B4-BE49-F238E27FC236}">
                <a16:creationId xmlns:a16="http://schemas.microsoft.com/office/drawing/2014/main" id="{BC55D59F-C9D3-7343-AE2D-FD6B0BBF5968}"/>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0" name="Line 5">
            <a:extLst>
              <a:ext uri="{FF2B5EF4-FFF2-40B4-BE49-F238E27FC236}">
                <a16:creationId xmlns:a16="http://schemas.microsoft.com/office/drawing/2014/main" id="{C898456A-D8A4-BF42-B646-9C0F87CFE81C}"/>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1" name="Line 6">
            <a:extLst>
              <a:ext uri="{FF2B5EF4-FFF2-40B4-BE49-F238E27FC236}">
                <a16:creationId xmlns:a16="http://schemas.microsoft.com/office/drawing/2014/main" id="{FBE2DC82-63CE-9F49-B523-5994AE9B14A5}"/>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2" name="Line 7">
            <a:extLst>
              <a:ext uri="{FF2B5EF4-FFF2-40B4-BE49-F238E27FC236}">
                <a16:creationId xmlns:a16="http://schemas.microsoft.com/office/drawing/2014/main" id="{747BA6FD-4998-E747-A11C-CCE81DE2976F}"/>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3" name="Line 8">
            <a:extLst>
              <a:ext uri="{FF2B5EF4-FFF2-40B4-BE49-F238E27FC236}">
                <a16:creationId xmlns:a16="http://schemas.microsoft.com/office/drawing/2014/main" id="{AFFD1633-062E-6E42-9802-52E2E87B22DF}"/>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4" name="Line 9">
            <a:extLst>
              <a:ext uri="{FF2B5EF4-FFF2-40B4-BE49-F238E27FC236}">
                <a16:creationId xmlns:a16="http://schemas.microsoft.com/office/drawing/2014/main" id="{93CE94CD-04A6-E843-9EBD-7B1DC24B07E8}"/>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095" name="AutoShape 16">
            <a:extLst>
              <a:ext uri="{FF2B5EF4-FFF2-40B4-BE49-F238E27FC236}">
                <a16:creationId xmlns:a16="http://schemas.microsoft.com/office/drawing/2014/main" id="{2FCB7BDF-19B0-084A-8F3C-F90DD4A5064A}"/>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5096" name="Group 18">
            <a:extLst>
              <a:ext uri="{FF2B5EF4-FFF2-40B4-BE49-F238E27FC236}">
                <a16:creationId xmlns:a16="http://schemas.microsoft.com/office/drawing/2014/main" id="{72820219-3D8E-724D-A111-0308B6FE14AD}"/>
              </a:ext>
            </a:extLst>
          </p:cNvPr>
          <p:cNvGrpSpPr>
            <a:grpSpLocks/>
          </p:cNvGrpSpPr>
          <p:nvPr/>
        </p:nvGrpSpPr>
        <p:grpSpPr bwMode="auto">
          <a:xfrm>
            <a:off x="4598988" y="5475288"/>
            <a:ext cx="628650" cy="519112"/>
            <a:chOff x="2897" y="3449"/>
            <a:chExt cx="396" cy="327"/>
          </a:xfrm>
        </p:grpSpPr>
        <p:sp>
          <p:nvSpPr>
            <p:cNvPr id="45113" name="AutoShape 19">
              <a:extLst>
                <a:ext uri="{FF2B5EF4-FFF2-40B4-BE49-F238E27FC236}">
                  <a16:creationId xmlns:a16="http://schemas.microsoft.com/office/drawing/2014/main" id="{66171657-EB46-A546-91CC-DA3470967FC2}"/>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45114" name="Picture 20">
              <a:extLst>
                <a:ext uri="{FF2B5EF4-FFF2-40B4-BE49-F238E27FC236}">
                  <a16:creationId xmlns:a16="http://schemas.microsoft.com/office/drawing/2014/main" id="{AA8F1B0D-F549-5D45-BED7-FB3EF6929C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97" name="Group 21">
            <a:extLst>
              <a:ext uri="{FF2B5EF4-FFF2-40B4-BE49-F238E27FC236}">
                <a16:creationId xmlns:a16="http://schemas.microsoft.com/office/drawing/2014/main" id="{AFA76389-8806-4C42-BCDD-2072E9A162B1}"/>
              </a:ext>
            </a:extLst>
          </p:cNvPr>
          <p:cNvGrpSpPr>
            <a:grpSpLocks/>
          </p:cNvGrpSpPr>
          <p:nvPr/>
        </p:nvGrpSpPr>
        <p:grpSpPr bwMode="auto">
          <a:xfrm>
            <a:off x="2822575" y="5449888"/>
            <a:ext cx="628650" cy="569912"/>
            <a:chOff x="1778" y="3433"/>
            <a:chExt cx="396" cy="359"/>
          </a:xfrm>
        </p:grpSpPr>
        <p:sp>
          <p:nvSpPr>
            <p:cNvPr id="45111" name="AutoShape 22">
              <a:extLst>
                <a:ext uri="{FF2B5EF4-FFF2-40B4-BE49-F238E27FC236}">
                  <a16:creationId xmlns:a16="http://schemas.microsoft.com/office/drawing/2014/main" id="{902B4651-50E1-274E-8905-513F0819222E}"/>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45112" name="Picture 23">
              <a:extLst>
                <a:ext uri="{FF2B5EF4-FFF2-40B4-BE49-F238E27FC236}">
                  <a16:creationId xmlns:a16="http://schemas.microsoft.com/office/drawing/2014/main" id="{4800B5AE-2597-9F41-913C-C63DB84C4E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98" name="Group 24">
            <a:extLst>
              <a:ext uri="{FF2B5EF4-FFF2-40B4-BE49-F238E27FC236}">
                <a16:creationId xmlns:a16="http://schemas.microsoft.com/office/drawing/2014/main" id="{E0D860E5-C15D-104B-92B9-292D55B2FB1F}"/>
              </a:ext>
            </a:extLst>
          </p:cNvPr>
          <p:cNvGrpSpPr>
            <a:grpSpLocks/>
          </p:cNvGrpSpPr>
          <p:nvPr/>
        </p:nvGrpSpPr>
        <p:grpSpPr bwMode="auto">
          <a:xfrm>
            <a:off x="1906588" y="5445125"/>
            <a:ext cx="579437" cy="577850"/>
            <a:chOff x="1201" y="3430"/>
            <a:chExt cx="365" cy="364"/>
          </a:xfrm>
        </p:grpSpPr>
        <p:sp>
          <p:nvSpPr>
            <p:cNvPr id="45109" name="AutoShape 25">
              <a:extLst>
                <a:ext uri="{FF2B5EF4-FFF2-40B4-BE49-F238E27FC236}">
                  <a16:creationId xmlns:a16="http://schemas.microsoft.com/office/drawing/2014/main" id="{38580CD3-CD6E-134A-8D38-C8139F2894CF}"/>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45110" name="Picture 26">
              <a:extLst>
                <a:ext uri="{FF2B5EF4-FFF2-40B4-BE49-F238E27FC236}">
                  <a16:creationId xmlns:a16="http://schemas.microsoft.com/office/drawing/2014/main" id="{D277925E-F43B-4E41-A047-7453A6452CE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099" name="Group 27">
            <a:extLst>
              <a:ext uri="{FF2B5EF4-FFF2-40B4-BE49-F238E27FC236}">
                <a16:creationId xmlns:a16="http://schemas.microsoft.com/office/drawing/2014/main" id="{F4181ED1-E814-4B43-A633-EEAD5A2B9108}"/>
              </a:ext>
            </a:extLst>
          </p:cNvPr>
          <p:cNvGrpSpPr>
            <a:grpSpLocks/>
          </p:cNvGrpSpPr>
          <p:nvPr/>
        </p:nvGrpSpPr>
        <p:grpSpPr bwMode="auto">
          <a:xfrm>
            <a:off x="7764463" y="5480050"/>
            <a:ext cx="727075" cy="508000"/>
            <a:chOff x="4891" y="3452"/>
            <a:chExt cx="458" cy="320"/>
          </a:xfrm>
        </p:grpSpPr>
        <p:sp>
          <p:nvSpPr>
            <p:cNvPr id="45107" name="AutoShape 28">
              <a:extLst>
                <a:ext uri="{FF2B5EF4-FFF2-40B4-BE49-F238E27FC236}">
                  <a16:creationId xmlns:a16="http://schemas.microsoft.com/office/drawing/2014/main" id="{5335D4D9-75A6-7F4F-A847-9856241CEA2D}"/>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45108" name="Picture 29">
              <a:extLst>
                <a:ext uri="{FF2B5EF4-FFF2-40B4-BE49-F238E27FC236}">
                  <a16:creationId xmlns:a16="http://schemas.microsoft.com/office/drawing/2014/main" id="{7DB837F3-A535-264C-9A55-1D83F7CD135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5100" name="Group 30">
            <a:extLst>
              <a:ext uri="{FF2B5EF4-FFF2-40B4-BE49-F238E27FC236}">
                <a16:creationId xmlns:a16="http://schemas.microsoft.com/office/drawing/2014/main" id="{BF85C607-9AE5-1247-8D44-E051714807C2}"/>
              </a:ext>
            </a:extLst>
          </p:cNvPr>
          <p:cNvGrpSpPr>
            <a:grpSpLocks/>
          </p:cNvGrpSpPr>
          <p:nvPr/>
        </p:nvGrpSpPr>
        <p:grpSpPr bwMode="auto">
          <a:xfrm>
            <a:off x="3713163" y="5465763"/>
            <a:ext cx="579437" cy="558800"/>
            <a:chOff x="2339" y="3443"/>
            <a:chExt cx="365" cy="352"/>
          </a:xfrm>
        </p:grpSpPr>
        <p:pic>
          <p:nvPicPr>
            <p:cNvPr id="45105" name="Picture 31">
              <a:extLst>
                <a:ext uri="{FF2B5EF4-FFF2-40B4-BE49-F238E27FC236}">
                  <a16:creationId xmlns:a16="http://schemas.microsoft.com/office/drawing/2014/main" id="{4CC6FE67-D23A-264B-A451-2D7080F56B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06" name="AutoShape 32">
              <a:extLst>
                <a:ext uri="{FF2B5EF4-FFF2-40B4-BE49-F238E27FC236}">
                  <a16:creationId xmlns:a16="http://schemas.microsoft.com/office/drawing/2014/main" id="{59A96A89-DB41-024F-B96C-00B30FC13D2E}"/>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45101" name="Group 33">
            <a:extLst>
              <a:ext uri="{FF2B5EF4-FFF2-40B4-BE49-F238E27FC236}">
                <a16:creationId xmlns:a16="http://schemas.microsoft.com/office/drawing/2014/main" id="{F064359A-86D7-8144-9660-072095BBA6FA}"/>
              </a:ext>
            </a:extLst>
          </p:cNvPr>
          <p:cNvGrpSpPr>
            <a:grpSpLocks/>
          </p:cNvGrpSpPr>
          <p:nvPr/>
        </p:nvGrpSpPr>
        <p:grpSpPr bwMode="auto">
          <a:xfrm>
            <a:off x="5548313" y="5454650"/>
            <a:ext cx="579437" cy="550863"/>
            <a:chOff x="3495" y="3436"/>
            <a:chExt cx="365" cy="347"/>
          </a:xfrm>
        </p:grpSpPr>
        <p:pic>
          <p:nvPicPr>
            <p:cNvPr id="45103" name="Picture 34">
              <a:extLst>
                <a:ext uri="{FF2B5EF4-FFF2-40B4-BE49-F238E27FC236}">
                  <a16:creationId xmlns:a16="http://schemas.microsoft.com/office/drawing/2014/main" id="{E9DE043F-F0B1-9944-B413-8E6061DC5B7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104" name="AutoShape 35">
              <a:extLst>
                <a:ext uri="{FF2B5EF4-FFF2-40B4-BE49-F238E27FC236}">
                  <a16:creationId xmlns:a16="http://schemas.microsoft.com/office/drawing/2014/main" id="{E0E516FA-9CCE-AD4C-9C86-627D39EEE45F}"/>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
        <p:nvSpPr>
          <p:cNvPr id="45102" name="AutoShape 42">
            <a:extLst>
              <a:ext uri="{FF2B5EF4-FFF2-40B4-BE49-F238E27FC236}">
                <a16:creationId xmlns:a16="http://schemas.microsoft.com/office/drawing/2014/main" id="{9BCE0A55-D578-E242-AC49-AF84F1649E84}"/>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701466868</a:t>
            </a:r>
            <a:endParaRPr lang="en-GB" altLang="en-US" sz="1600" b="1"/>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a:extLst>
              <a:ext uri="{FF2B5EF4-FFF2-40B4-BE49-F238E27FC236}">
                <a16:creationId xmlns:a16="http://schemas.microsoft.com/office/drawing/2014/main" id="{C1627946-5B7A-4549-8B08-6EC77CD2970B}"/>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Deleting a Record</a:t>
            </a:r>
          </a:p>
        </p:txBody>
      </p:sp>
      <p:sp>
        <p:nvSpPr>
          <p:cNvPr id="47106" name="Rectangle 2">
            <a:extLst>
              <a:ext uri="{FF2B5EF4-FFF2-40B4-BE49-F238E27FC236}">
                <a16:creationId xmlns:a16="http://schemas.microsoft.com/office/drawing/2014/main" id="{B7E05AE2-EAE4-3D4C-A9A9-24F08912B8C4}"/>
              </a:ext>
            </a:extLst>
          </p:cNvPr>
          <p:cNvSpPr>
            <a:spLocks noGrp="1" noChangeArrowheads="1"/>
          </p:cNvSpPr>
          <p:nvPr>
            <p:ph sz="half" idx="1"/>
          </p:nvPr>
        </p:nvSpPr>
        <p:spPr bwMode="auto">
          <a:xfrm>
            <a:off x="685800" y="1774825"/>
            <a:ext cx="7442200"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Records may also be deleted from a hash table.</a:t>
            </a:r>
          </a:p>
        </p:txBody>
      </p:sp>
      <p:sp>
        <p:nvSpPr>
          <p:cNvPr id="47107" name="Freeform 3">
            <a:extLst>
              <a:ext uri="{FF2B5EF4-FFF2-40B4-BE49-F238E27FC236}">
                <a16:creationId xmlns:a16="http://schemas.microsoft.com/office/drawing/2014/main" id="{7C97E954-4828-F346-8910-772CE06402A3}"/>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08" name="AutoShape 4">
            <a:extLst>
              <a:ext uri="{FF2B5EF4-FFF2-40B4-BE49-F238E27FC236}">
                <a16:creationId xmlns:a16="http://schemas.microsoft.com/office/drawing/2014/main" id="{A989ED45-BEAD-9C4D-BDD6-58297ED32DEC}"/>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7109" name="Line 5">
            <a:extLst>
              <a:ext uri="{FF2B5EF4-FFF2-40B4-BE49-F238E27FC236}">
                <a16:creationId xmlns:a16="http://schemas.microsoft.com/office/drawing/2014/main" id="{8EC7935C-3DDD-F645-BDB9-74BFC6663C59}"/>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0" name="Line 6">
            <a:extLst>
              <a:ext uri="{FF2B5EF4-FFF2-40B4-BE49-F238E27FC236}">
                <a16:creationId xmlns:a16="http://schemas.microsoft.com/office/drawing/2014/main" id="{EA8352FE-7999-5C4A-A214-68D401AB3FAB}"/>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1" name="Line 7">
            <a:extLst>
              <a:ext uri="{FF2B5EF4-FFF2-40B4-BE49-F238E27FC236}">
                <a16:creationId xmlns:a16="http://schemas.microsoft.com/office/drawing/2014/main" id="{6297BE7C-BE7A-1D44-9543-F6D96B4784FB}"/>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2" name="Line 8">
            <a:extLst>
              <a:ext uri="{FF2B5EF4-FFF2-40B4-BE49-F238E27FC236}">
                <a16:creationId xmlns:a16="http://schemas.microsoft.com/office/drawing/2014/main" id="{EF105A4A-D74B-6147-AD03-FD41B9BF61DC}"/>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3" name="Line 9">
            <a:extLst>
              <a:ext uri="{FF2B5EF4-FFF2-40B4-BE49-F238E27FC236}">
                <a16:creationId xmlns:a16="http://schemas.microsoft.com/office/drawing/2014/main" id="{26E3787A-BB01-D643-A436-5F68351DFD09}"/>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4" name="Line 10">
            <a:extLst>
              <a:ext uri="{FF2B5EF4-FFF2-40B4-BE49-F238E27FC236}">
                <a16:creationId xmlns:a16="http://schemas.microsoft.com/office/drawing/2014/main" id="{4862E1C7-1AE2-974D-8F06-1D1C2FD8B9EC}"/>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15" name="AutoShape 11">
            <a:extLst>
              <a:ext uri="{FF2B5EF4-FFF2-40B4-BE49-F238E27FC236}">
                <a16:creationId xmlns:a16="http://schemas.microsoft.com/office/drawing/2014/main" id="{34502930-1DB3-A845-9F51-8BA5CB5F9BD2}"/>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7116" name="AutoShape 12">
            <a:extLst>
              <a:ext uri="{FF2B5EF4-FFF2-40B4-BE49-F238E27FC236}">
                <a16:creationId xmlns:a16="http://schemas.microsoft.com/office/drawing/2014/main" id="{82B53BA5-5A4A-F348-907D-C2BF99986E3F}"/>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7117" name="AutoShape 13">
            <a:extLst>
              <a:ext uri="{FF2B5EF4-FFF2-40B4-BE49-F238E27FC236}">
                <a16:creationId xmlns:a16="http://schemas.microsoft.com/office/drawing/2014/main" id="{C32717B7-DA17-CD41-A896-497EA83B8423}"/>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7118" name="AutoShape 14">
            <a:extLst>
              <a:ext uri="{FF2B5EF4-FFF2-40B4-BE49-F238E27FC236}">
                <a16:creationId xmlns:a16="http://schemas.microsoft.com/office/drawing/2014/main" id="{810ACC1F-98DC-FC41-B210-1E36E33176C7}"/>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7119" name="AutoShape 15">
            <a:extLst>
              <a:ext uri="{FF2B5EF4-FFF2-40B4-BE49-F238E27FC236}">
                <a16:creationId xmlns:a16="http://schemas.microsoft.com/office/drawing/2014/main" id="{2310B374-0CBB-A54E-AB21-F0B0B27C62D6}"/>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7120" name="AutoShape 16">
            <a:extLst>
              <a:ext uri="{FF2B5EF4-FFF2-40B4-BE49-F238E27FC236}">
                <a16:creationId xmlns:a16="http://schemas.microsoft.com/office/drawing/2014/main" id="{EE10B309-F733-7342-9C3F-C5D0FF88E704}"/>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7121" name="AutoShape 17">
            <a:extLst>
              <a:ext uri="{FF2B5EF4-FFF2-40B4-BE49-F238E27FC236}">
                <a16:creationId xmlns:a16="http://schemas.microsoft.com/office/drawing/2014/main" id="{BD479123-95CD-794F-AEA4-BC2003659A17}"/>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7122" name="AutoShape 18">
            <a:extLst>
              <a:ext uri="{FF2B5EF4-FFF2-40B4-BE49-F238E27FC236}">
                <a16:creationId xmlns:a16="http://schemas.microsoft.com/office/drawing/2014/main" id="{F218F738-6F7C-3848-AFF2-998C1D5F7D4B}"/>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47123" name="Group 19">
            <a:extLst>
              <a:ext uri="{FF2B5EF4-FFF2-40B4-BE49-F238E27FC236}">
                <a16:creationId xmlns:a16="http://schemas.microsoft.com/office/drawing/2014/main" id="{58CBB554-5CB7-AD48-B5A5-B6C37376F603}"/>
              </a:ext>
            </a:extLst>
          </p:cNvPr>
          <p:cNvGrpSpPr>
            <a:grpSpLocks/>
          </p:cNvGrpSpPr>
          <p:nvPr/>
        </p:nvGrpSpPr>
        <p:grpSpPr bwMode="auto">
          <a:xfrm>
            <a:off x="4598988" y="5475288"/>
            <a:ext cx="674687" cy="517525"/>
            <a:chOff x="2897" y="3449"/>
            <a:chExt cx="425" cy="326"/>
          </a:xfrm>
        </p:grpSpPr>
        <p:sp>
          <p:nvSpPr>
            <p:cNvPr id="47171" name="AutoShape 20">
              <a:extLst>
                <a:ext uri="{FF2B5EF4-FFF2-40B4-BE49-F238E27FC236}">
                  <a16:creationId xmlns:a16="http://schemas.microsoft.com/office/drawing/2014/main" id="{CB478A17-FB9F-AF42-88EA-BD41E36657C4}"/>
                </a:ext>
              </a:extLst>
            </p:cNvPr>
            <p:cNvSpPr>
              <a:spLocks noChangeArrowheads="1"/>
            </p:cNvSpPr>
            <p:nvPr/>
          </p:nvSpPr>
          <p:spPr bwMode="auto">
            <a:xfrm>
              <a:off x="2897" y="3449"/>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506643548</a:t>
              </a:r>
            </a:p>
          </p:txBody>
        </p:sp>
        <p:pic>
          <p:nvPicPr>
            <p:cNvPr id="47172" name="Picture 21">
              <a:extLst>
                <a:ext uri="{FF2B5EF4-FFF2-40B4-BE49-F238E27FC236}">
                  <a16:creationId xmlns:a16="http://schemas.microsoft.com/office/drawing/2014/main" id="{CEF74ED5-3684-ED4E-9DD1-3AD39D6A39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24" name="Group 22">
            <a:extLst>
              <a:ext uri="{FF2B5EF4-FFF2-40B4-BE49-F238E27FC236}">
                <a16:creationId xmlns:a16="http://schemas.microsoft.com/office/drawing/2014/main" id="{A23B238F-9FBB-B449-8245-AD63D1B813B4}"/>
              </a:ext>
            </a:extLst>
          </p:cNvPr>
          <p:cNvGrpSpPr>
            <a:grpSpLocks/>
          </p:cNvGrpSpPr>
          <p:nvPr/>
        </p:nvGrpSpPr>
        <p:grpSpPr bwMode="auto">
          <a:xfrm>
            <a:off x="2822575" y="5449888"/>
            <a:ext cx="674688" cy="568325"/>
            <a:chOff x="1778" y="3433"/>
            <a:chExt cx="425" cy="358"/>
          </a:xfrm>
        </p:grpSpPr>
        <p:sp>
          <p:nvSpPr>
            <p:cNvPr id="47169" name="AutoShape 23">
              <a:extLst>
                <a:ext uri="{FF2B5EF4-FFF2-40B4-BE49-F238E27FC236}">
                  <a16:creationId xmlns:a16="http://schemas.microsoft.com/office/drawing/2014/main" id="{284BC7DC-0CD5-BE43-8AD3-A07DB548E95D}"/>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47170" name="Picture 24">
              <a:extLst>
                <a:ext uri="{FF2B5EF4-FFF2-40B4-BE49-F238E27FC236}">
                  <a16:creationId xmlns:a16="http://schemas.microsoft.com/office/drawing/2014/main" id="{06A32554-4BC2-F142-8A9E-40E85DD7E8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25" name="Group 25">
            <a:extLst>
              <a:ext uri="{FF2B5EF4-FFF2-40B4-BE49-F238E27FC236}">
                <a16:creationId xmlns:a16="http://schemas.microsoft.com/office/drawing/2014/main" id="{B37A3157-8330-C54D-BFDB-71C451D06142}"/>
              </a:ext>
            </a:extLst>
          </p:cNvPr>
          <p:cNvGrpSpPr>
            <a:grpSpLocks/>
          </p:cNvGrpSpPr>
          <p:nvPr/>
        </p:nvGrpSpPr>
        <p:grpSpPr bwMode="auto">
          <a:xfrm>
            <a:off x="1906588" y="5445125"/>
            <a:ext cx="620712" cy="576263"/>
            <a:chOff x="1201" y="3430"/>
            <a:chExt cx="391" cy="363"/>
          </a:xfrm>
        </p:grpSpPr>
        <p:sp>
          <p:nvSpPr>
            <p:cNvPr id="47167" name="AutoShape 26">
              <a:extLst>
                <a:ext uri="{FF2B5EF4-FFF2-40B4-BE49-F238E27FC236}">
                  <a16:creationId xmlns:a16="http://schemas.microsoft.com/office/drawing/2014/main" id="{801919CD-96D3-304A-A9CB-12E2DD3D1F38}"/>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47168" name="Picture 27">
              <a:extLst>
                <a:ext uri="{FF2B5EF4-FFF2-40B4-BE49-F238E27FC236}">
                  <a16:creationId xmlns:a16="http://schemas.microsoft.com/office/drawing/2014/main" id="{5D8A8307-8187-E644-808E-D89A707BFD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26" name="Group 28">
            <a:extLst>
              <a:ext uri="{FF2B5EF4-FFF2-40B4-BE49-F238E27FC236}">
                <a16:creationId xmlns:a16="http://schemas.microsoft.com/office/drawing/2014/main" id="{1D978ECD-6DBA-E44A-8DD8-B94945BA97DE}"/>
              </a:ext>
            </a:extLst>
          </p:cNvPr>
          <p:cNvGrpSpPr>
            <a:grpSpLocks/>
          </p:cNvGrpSpPr>
          <p:nvPr/>
        </p:nvGrpSpPr>
        <p:grpSpPr bwMode="auto">
          <a:xfrm>
            <a:off x="7764463" y="5480050"/>
            <a:ext cx="725487" cy="506413"/>
            <a:chOff x="4891" y="3452"/>
            <a:chExt cx="457" cy="319"/>
          </a:xfrm>
        </p:grpSpPr>
        <p:sp>
          <p:nvSpPr>
            <p:cNvPr id="47165" name="AutoShape 29">
              <a:extLst>
                <a:ext uri="{FF2B5EF4-FFF2-40B4-BE49-F238E27FC236}">
                  <a16:creationId xmlns:a16="http://schemas.microsoft.com/office/drawing/2014/main" id="{C184CE23-7085-9D4E-B7E1-C99B4444F53C}"/>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47166" name="Picture 30">
              <a:extLst>
                <a:ext uri="{FF2B5EF4-FFF2-40B4-BE49-F238E27FC236}">
                  <a16:creationId xmlns:a16="http://schemas.microsoft.com/office/drawing/2014/main" id="{F6EB079F-0A35-1D42-B7F6-0C1DBC04C7E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27" name="Group 31">
            <a:extLst>
              <a:ext uri="{FF2B5EF4-FFF2-40B4-BE49-F238E27FC236}">
                <a16:creationId xmlns:a16="http://schemas.microsoft.com/office/drawing/2014/main" id="{1D3B4FBA-81ED-F74B-B9EA-0DA3E0F6D0D1}"/>
              </a:ext>
            </a:extLst>
          </p:cNvPr>
          <p:cNvGrpSpPr>
            <a:grpSpLocks/>
          </p:cNvGrpSpPr>
          <p:nvPr/>
        </p:nvGrpSpPr>
        <p:grpSpPr bwMode="auto">
          <a:xfrm>
            <a:off x="6596063" y="4014788"/>
            <a:ext cx="1309687" cy="2830512"/>
            <a:chOff x="4155" y="2529"/>
            <a:chExt cx="825" cy="1783"/>
          </a:xfrm>
        </p:grpSpPr>
        <p:sp>
          <p:nvSpPr>
            <p:cNvPr id="47163" name="Freeform 32">
              <a:extLst>
                <a:ext uri="{FF2B5EF4-FFF2-40B4-BE49-F238E27FC236}">
                  <a16:creationId xmlns:a16="http://schemas.microsoft.com/office/drawing/2014/main" id="{BEAFF1EC-ADCC-3846-86C7-52E135ABA58C}"/>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7164" name="AutoShape 33">
              <a:extLst>
                <a:ext uri="{FF2B5EF4-FFF2-40B4-BE49-F238E27FC236}">
                  <a16:creationId xmlns:a16="http://schemas.microsoft.com/office/drawing/2014/main" id="{F7D65B91-238D-564E-AF2E-6518FF554E63}"/>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47128" name="Group 34">
            <a:extLst>
              <a:ext uri="{FF2B5EF4-FFF2-40B4-BE49-F238E27FC236}">
                <a16:creationId xmlns:a16="http://schemas.microsoft.com/office/drawing/2014/main" id="{C148442E-50CB-5448-A8C4-059D190D40F6}"/>
              </a:ext>
            </a:extLst>
          </p:cNvPr>
          <p:cNvGrpSpPr>
            <a:grpSpLocks/>
          </p:cNvGrpSpPr>
          <p:nvPr/>
        </p:nvGrpSpPr>
        <p:grpSpPr bwMode="auto">
          <a:xfrm>
            <a:off x="3713163" y="5465763"/>
            <a:ext cx="620712" cy="557212"/>
            <a:chOff x="2339" y="3443"/>
            <a:chExt cx="391" cy="351"/>
          </a:xfrm>
        </p:grpSpPr>
        <p:pic>
          <p:nvPicPr>
            <p:cNvPr id="47161" name="Picture 35">
              <a:extLst>
                <a:ext uri="{FF2B5EF4-FFF2-40B4-BE49-F238E27FC236}">
                  <a16:creationId xmlns:a16="http://schemas.microsoft.com/office/drawing/2014/main" id="{46A84F32-D5F6-D544-BA6E-1E3206A2384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62" name="AutoShape 36">
              <a:extLst>
                <a:ext uri="{FF2B5EF4-FFF2-40B4-BE49-F238E27FC236}">
                  <a16:creationId xmlns:a16="http://schemas.microsoft.com/office/drawing/2014/main" id="{BD470311-B7CD-764C-8652-52ADFCEE114E}"/>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47129" name="Group 37">
            <a:extLst>
              <a:ext uri="{FF2B5EF4-FFF2-40B4-BE49-F238E27FC236}">
                <a16:creationId xmlns:a16="http://schemas.microsoft.com/office/drawing/2014/main" id="{2F1DECFC-9371-9049-864D-0D60463F0B25}"/>
              </a:ext>
            </a:extLst>
          </p:cNvPr>
          <p:cNvGrpSpPr>
            <a:grpSpLocks/>
          </p:cNvGrpSpPr>
          <p:nvPr/>
        </p:nvGrpSpPr>
        <p:grpSpPr bwMode="auto">
          <a:xfrm>
            <a:off x="5548313" y="5454650"/>
            <a:ext cx="620712" cy="549275"/>
            <a:chOff x="3495" y="3436"/>
            <a:chExt cx="391" cy="346"/>
          </a:xfrm>
        </p:grpSpPr>
        <p:pic>
          <p:nvPicPr>
            <p:cNvPr id="47159" name="Picture 38">
              <a:extLst>
                <a:ext uri="{FF2B5EF4-FFF2-40B4-BE49-F238E27FC236}">
                  <a16:creationId xmlns:a16="http://schemas.microsoft.com/office/drawing/2014/main" id="{964A1388-6EDC-E84C-9C4E-AF6E1655909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60" name="AutoShape 39">
              <a:extLst>
                <a:ext uri="{FF2B5EF4-FFF2-40B4-BE49-F238E27FC236}">
                  <a16:creationId xmlns:a16="http://schemas.microsoft.com/office/drawing/2014/main" id="{332454BD-8DA5-F046-84FE-A0B0A20BC006}"/>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grpSp>
        <p:nvGrpSpPr>
          <p:cNvPr id="47130" name="Group 40">
            <a:extLst>
              <a:ext uri="{FF2B5EF4-FFF2-40B4-BE49-F238E27FC236}">
                <a16:creationId xmlns:a16="http://schemas.microsoft.com/office/drawing/2014/main" id="{1F339E70-F24E-B248-9327-B0F894C3CA6A}"/>
              </a:ext>
            </a:extLst>
          </p:cNvPr>
          <p:cNvGrpSpPr>
            <a:grpSpLocks/>
          </p:cNvGrpSpPr>
          <p:nvPr/>
        </p:nvGrpSpPr>
        <p:grpSpPr bwMode="auto">
          <a:xfrm>
            <a:off x="4676775" y="3746500"/>
            <a:ext cx="1770063" cy="1169988"/>
            <a:chOff x="2946" y="2360"/>
            <a:chExt cx="1115" cy="737"/>
          </a:xfrm>
        </p:grpSpPr>
        <p:sp>
          <p:nvSpPr>
            <p:cNvPr id="47157" name="Freeform 41">
              <a:extLst>
                <a:ext uri="{FF2B5EF4-FFF2-40B4-BE49-F238E27FC236}">
                  <a16:creationId xmlns:a16="http://schemas.microsoft.com/office/drawing/2014/main" id="{7E864C6A-FF61-814D-B6D9-D60C5113FF79}"/>
                </a:ext>
              </a:extLst>
            </p:cNvPr>
            <p:cNvSpPr>
              <a:spLocks noChangeArrowheads="1"/>
            </p:cNvSpPr>
            <p:nvPr/>
          </p:nvSpPr>
          <p:spPr bwMode="auto">
            <a:xfrm>
              <a:off x="2946" y="2360"/>
              <a:ext cx="1116" cy="738"/>
            </a:xfrm>
            <a:custGeom>
              <a:avLst/>
              <a:gdLst>
                <a:gd name="T0" fmla="*/ 0 w 4922"/>
                <a:gd name="T1" fmla="*/ 90 h 3255"/>
                <a:gd name="T2" fmla="*/ 156 w 4922"/>
                <a:gd name="T3" fmla="*/ 0 h 3255"/>
                <a:gd name="T4" fmla="*/ 960 w 4922"/>
                <a:gd name="T5" fmla="*/ 0 h 3255"/>
                <a:gd name="T6" fmla="*/ 1116 w 4922"/>
                <a:gd name="T7" fmla="*/ 90 h 3255"/>
                <a:gd name="T8" fmla="*/ 1116 w 4922"/>
                <a:gd name="T9" fmla="*/ 552 h 3255"/>
                <a:gd name="T10" fmla="*/ 960 w 4922"/>
                <a:gd name="T11" fmla="*/ 641 h 3255"/>
                <a:gd name="T12" fmla="*/ 446 w 4922"/>
                <a:gd name="T13" fmla="*/ 641 h 3255"/>
                <a:gd name="T14" fmla="*/ 76 w 4922"/>
                <a:gd name="T15" fmla="*/ 738 h 3255"/>
                <a:gd name="T16" fmla="*/ 176 w 4922"/>
                <a:gd name="T17" fmla="*/ 641 h 3255"/>
                <a:gd name="T18" fmla="*/ 156 w 4922"/>
                <a:gd name="T19" fmla="*/ 641 h 3255"/>
                <a:gd name="T20" fmla="*/ 0 w 4922"/>
                <a:gd name="T21" fmla="*/ 552 h 3255"/>
                <a:gd name="T22" fmla="*/ 0 w 4922"/>
                <a:gd name="T23" fmla="*/ 90 h 3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922"/>
                <a:gd name="T37" fmla="*/ 0 h 3255"/>
                <a:gd name="T38" fmla="*/ 4922 w 4922"/>
                <a:gd name="T39" fmla="*/ 3255 h 3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922" h="3255">
                  <a:moveTo>
                    <a:pt x="0" y="395"/>
                  </a:moveTo>
                  <a:cubicBezTo>
                    <a:pt x="0" y="0"/>
                    <a:pt x="0" y="0"/>
                    <a:pt x="688" y="0"/>
                  </a:cubicBezTo>
                  <a:lnTo>
                    <a:pt x="4233" y="0"/>
                  </a:lnTo>
                  <a:cubicBezTo>
                    <a:pt x="4921" y="0"/>
                    <a:pt x="4921" y="0"/>
                    <a:pt x="4921" y="395"/>
                  </a:cubicBezTo>
                  <a:lnTo>
                    <a:pt x="4921" y="2434"/>
                  </a:lnTo>
                  <a:cubicBezTo>
                    <a:pt x="4921" y="2829"/>
                    <a:pt x="4921" y="2829"/>
                    <a:pt x="4233" y="2829"/>
                  </a:cubicBezTo>
                  <a:lnTo>
                    <a:pt x="1967" y="2829"/>
                  </a:lnTo>
                  <a:lnTo>
                    <a:pt x="337" y="3254"/>
                  </a:lnTo>
                  <a:lnTo>
                    <a:pt x="778" y="2829"/>
                  </a:lnTo>
                  <a:lnTo>
                    <a:pt x="688" y="2829"/>
                  </a:lnTo>
                  <a:cubicBezTo>
                    <a:pt x="0" y="2829"/>
                    <a:pt x="0" y="2829"/>
                    <a:pt x="0" y="2434"/>
                  </a:cubicBezTo>
                  <a:lnTo>
                    <a:pt x="0" y="395"/>
                  </a:lnTo>
                </a:path>
              </a:pathLst>
            </a:custGeom>
            <a:solidFill>
              <a:srgbClr val="0000FF"/>
            </a:solidFill>
            <a:ln w="12600">
              <a:solidFill>
                <a:srgbClr val="E0E0E0"/>
              </a:solidFill>
              <a:round/>
              <a:headEnd/>
              <a:tailEnd/>
            </a:ln>
          </p:spPr>
          <p:txBody>
            <a:bodyPr wrap="none" anchor="ctr"/>
            <a:lstStyle/>
            <a:p>
              <a:endParaRPr lang="en-US"/>
            </a:p>
          </p:txBody>
        </p:sp>
        <p:sp>
          <p:nvSpPr>
            <p:cNvPr id="47158" name="AutoShape 42">
              <a:extLst>
                <a:ext uri="{FF2B5EF4-FFF2-40B4-BE49-F238E27FC236}">
                  <a16:creationId xmlns:a16="http://schemas.microsoft.com/office/drawing/2014/main" id="{22754CC6-5BC5-8840-9936-44F7E17F146C}"/>
                </a:ext>
              </a:extLst>
            </p:cNvPr>
            <p:cNvSpPr>
              <a:spLocks noChangeArrowheads="1"/>
            </p:cNvSpPr>
            <p:nvPr/>
          </p:nvSpPr>
          <p:spPr bwMode="auto">
            <a:xfrm>
              <a:off x="2946" y="2360"/>
              <a:ext cx="1116" cy="738"/>
            </a:xfrm>
            <a:prstGeom prst="roundRect">
              <a:avLst>
                <a:gd name="adj" fmla="val 13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360" tIns="44280" rIns="90360" bIns="4428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5000"/>
                </a:lnSpc>
                <a:buClr>
                  <a:srgbClr val="E0E0E0"/>
                </a:buClr>
                <a:buSzPct val="100000"/>
                <a:buFont typeface="Times New Roman" panose="02020603050405020304" pitchFamily="18" charset="0"/>
                <a:buNone/>
              </a:pPr>
              <a:r>
                <a:rPr lang="en-GB" altLang="en-US" sz="2400" b="1"/>
                <a:t>Please</a:t>
              </a:r>
            </a:p>
            <a:p>
              <a:pPr algn="ctr">
                <a:buClr>
                  <a:srgbClr val="E0E0E0"/>
                </a:buClr>
                <a:buSzPct val="100000"/>
                <a:buFont typeface="Times New Roman" panose="02020603050405020304" pitchFamily="18" charset="0"/>
                <a:buNone/>
              </a:pPr>
              <a:r>
                <a:rPr lang="en-GB" altLang="en-US" sz="2400" b="1"/>
                <a:t>delete me.</a:t>
              </a:r>
            </a:p>
          </p:txBody>
        </p:sp>
      </p:grpSp>
      <p:sp>
        <p:nvSpPr>
          <p:cNvPr id="47131" name="AutoShape 3">
            <a:extLst>
              <a:ext uri="{FF2B5EF4-FFF2-40B4-BE49-F238E27FC236}">
                <a16:creationId xmlns:a16="http://schemas.microsoft.com/office/drawing/2014/main" id="{E9EF0391-60AF-FC49-8D73-F09BC890FAF3}"/>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7132" name="Line 4">
            <a:extLst>
              <a:ext uri="{FF2B5EF4-FFF2-40B4-BE49-F238E27FC236}">
                <a16:creationId xmlns:a16="http://schemas.microsoft.com/office/drawing/2014/main" id="{BB13D935-AB2E-2E4E-A354-D866151A4E83}"/>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3" name="Line 5">
            <a:extLst>
              <a:ext uri="{FF2B5EF4-FFF2-40B4-BE49-F238E27FC236}">
                <a16:creationId xmlns:a16="http://schemas.microsoft.com/office/drawing/2014/main" id="{7DD5323A-B094-DB49-AE1A-06B34727597F}"/>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4" name="Line 6">
            <a:extLst>
              <a:ext uri="{FF2B5EF4-FFF2-40B4-BE49-F238E27FC236}">
                <a16:creationId xmlns:a16="http://schemas.microsoft.com/office/drawing/2014/main" id="{C6D88916-B485-1B4B-8722-FA0535FC701C}"/>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5" name="Line 7">
            <a:extLst>
              <a:ext uri="{FF2B5EF4-FFF2-40B4-BE49-F238E27FC236}">
                <a16:creationId xmlns:a16="http://schemas.microsoft.com/office/drawing/2014/main" id="{E73A1BE8-F57C-6646-801A-4CA803D49D78}"/>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6" name="Line 8">
            <a:extLst>
              <a:ext uri="{FF2B5EF4-FFF2-40B4-BE49-F238E27FC236}">
                <a16:creationId xmlns:a16="http://schemas.microsoft.com/office/drawing/2014/main" id="{09E15B5A-69F6-A545-83EF-5DA4F0EF2B08}"/>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7" name="Line 9">
            <a:extLst>
              <a:ext uri="{FF2B5EF4-FFF2-40B4-BE49-F238E27FC236}">
                <a16:creationId xmlns:a16="http://schemas.microsoft.com/office/drawing/2014/main" id="{677D650B-4246-A14E-81A5-250BEDF578C3}"/>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7138" name="AutoShape 16">
            <a:extLst>
              <a:ext uri="{FF2B5EF4-FFF2-40B4-BE49-F238E27FC236}">
                <a16:creationId xmlns:a16="http://schemas.microsoft.com/office/drawing/2014/main" id="{46550B4B-D0F1-C841-B693-878F3678E2FE}"/>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7139" name="Group 18">
            <a:extLst>
              <a:ext uri="{FF2B5EF4-FFF2-40B4-BE49-F238E27FC236}">
                <a16:creationId xmlns:a16="http://schemas.microsoft.com/office/drawing/2014/main" id="{95E2E723-7936-264F-8E16-DB97B3FDB06D}"/>
              </a:ext>
            </a:extLst>
          </p:cNvPr>
          <p:cNvGrpSpPr>
            <a:grpSpLocks/>
          </p:cNvGrpSpPr>
          <p:nvPr/>
        </p:nvGrpSpPr>
        <p:grpSpPr bwMode="auto">
          <a:xfrm>
            <a:off x="4598988" y="5475288"/>
            <a:ext cx="628650" cy="519112"/>
            <a:chOff x="2897" y="3449"/>
            <a:chExt cx="396" cy="327"/>
          </a:xfrm>
        </p:grpSpPr>
        <p:sp>
          <p:nvSpPr>
            <p:cNvPr id="47155" name="AutoShape 19">
              <a:extLst>
                <a:ext uri="{FF2B5EF4-FFF2-40B4-BE49-F238E27FC236}">
                  <a16:creationId xmlns:a16="http://schemas.microsoft.com/office/drawing/2014/main" id="{857A1B60-65FF-F342-84C6-8C1BE1C16AE7}"/>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47156" name="Picture 20">
              <a:extLst>
                <a:ext uri="{FF2B5EF4-FFF2-40B4-BE49-F238E27FC236}">
                  <a16:creationId xmlns:a16="http://schemas.microsoft.com/office/drawing/2014/main" id="{7A3EF2DE-F54E-5646-B06E-9A16DCD8EA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40" name="Group 21">
            <a:extLst>
              <a:ext uri="{FF2B5EF4-FFF2-40B4-BE49-F238E27FC236}">
                <a16:creationId xmlns:a16="http://schemas.microsoft.com/office/drawing/2014/main" id="{36505419-3407-EC44-9C65-53714E7B9406}"/>
              </a:ext>
            </a:extLst>
          </p:cNvPr>
          <p:cNvGrpSpPr>
            <a:grpSpLocks/>
          </p:cNvGrpSpPr>
          <p:nvPr/>
        </p:nvGrpSpPr>
        <p:grpSpPr bwMode="auto">
          <a:xfrm>
            <a:off x="2822575" y="5449888"/>
            <a:ext cx="628650" cy="569912"/>
            <a:chOff x="1778" y="3433"/>
            <a:chExt cx="396" cy="359"/>
          </a:xfrm>
        </p:grpSpPr>
        <p:sp>
          <p:nvSpPr>
            <p:cNvPr id="47153" name="AutoShape 22">
              <a:extLst>
                <a:ext uri="{FF2B5EF4-FFF2-40B4-BE49-F238E27FC236}">
                  <a16:creationId xmlns:a16="http://schemas.microsoft.com/office/drawing/2014/main" id="{B697ABBF-F4DC-E04B-B994-F280B5E9E98F}"/>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47154" name="Picture 23">
              <a:extLst>
                <a:ext uri="{FF2B5EF4-FFF2-40B4-BE49-F238E27FC236}">
                  <a16:creationId xmlns:a16="http://schemas.microsoft.com/office/drawing/2014/main" id="{C7EFBE9E-F39C-0747-A2FA-39B10C3208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41" name="Group 24">
            <a:extLst>
              <a:ext uri="{FF2B5EF4-FFF2-40B4-BE49-F238E27FC236}">
                <a16:creationId xmlns:a16="http://schemas.microsoft.com/office/drawing/2014/main" id="{2BC12748-C914-A043-B62E-1C654ECE2C59}"/>
              </a:ext>
            </a:extLst>
          </p:cNvPr>
          <p:cNvGrpSpPr>
            <a:grpSpLocks/>
          </p:cNvGrpSpPr>
          <p:nvPr/>
        </p:nvGrpSpPr>
        <p:grpSpPr bwMode="auto">
          <a:xfrm>
            <a:off x="1906588" y="5445125"/>
            <a:ext cx="579437" cy="577850"/>
            <a:chOff x="1201" y="3430"/>
            <a:chExt cx="365" cy="364"/>
          </a:xfrm>
        </p:grpSpPr>
        <p:sp>
          <p:nvSpPr>
            <p:cNvPr id="47151" name="AutoShape 25">
              <a:extLst>
                <a:ext uri="{FF2B5EF4-FFF2-40B4-BE49-F238E27FC236}">
                  <a16:creationId xmlns:a16="http://schemas.microsoft.com/office/drawing/2014/main" id="{0CD654A2-279E-B543-9EAA-34CEDBDAA243}"/>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47152" name="Picture 26">
              <a:extLst>
                <a:ext uri="{FF2B5EF4-FFF2-40B4-BE49-F238E27FC236}">
                  <a16:creationId xmlns:a16="http://schemas.microsoft.com/office/drawing/2014/main" id="{3D632B8F-125C-7549-9B6C-1FEFB37553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42" name="Group 27">
            <a:extLst>
              <a:ext uri="{FF2B5EF4-FFF2-40B4-BE49-F238E27FC236}">
                <a16:creationId xmlns:a16="http://schemas.microsoft.com/office/drawing/2014/main" id="{8A49575B-1528-7E4C-BDD6-D4E0C353DD41}"/>
              </a:ext>
            </a:extLst>
          </p:cNvPr>
          <p:cNvGrpSpPr>
            <a:grpSpLocks/>
          </p:cNvGrpSpPr>
          <p:nvPr/>
        </p:nvGrpSpPr>
        <p:grpSpPr bwMode="auto">
          <a:xfrm>
            <a:off x="7764463" y="5480050"/>
            <a:ext cx="727075" cy="508000"/>
            <a:chOff x="4891" y="3452"/>
            <a:chExt cx="458" cy="320"/>
          </a:xfrm>
        </p:grpSpPr>
        <p:sp>
          <p:nvSpPr>
            <p:cNvPr id="47149" name="AutoShape 28">
              <a:extLst>
                <a:ext uri="{FF2B5EF4-FFF2-40B4-BE49-F238E27FC236}">
                  <a16:creationId xmlns:a16="http://schemas.microsoft.com/office/drawing/2014/main" id="{AEA576BA-165C-0D4A-875E-A3104BD722DA}"/>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47150" name="Picture 29">
              <a:extLst>
                <a:ext uri="{FF2B5EF4-FFF2-40B4-BE49-F238E27FC236}">
                  <a16:creationId xmlns:a16="http://schemas.microsoft.com/office/drawing/2014/main" id="{3BF415F7-A1DD-E147-B483-F3639592B5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43" name="Group 30">
            <a:extLst>
              <a:ext uri="{FF2B5EF4-FFF2-40B4-BE49-F238E27FC236}">
                <a16:creationId xmlns:a16="http://schemas.microsoft.com/office/drawing/2014/main" id="{DFAD246F-479B-D84F-BD8D-57E063D8B2EB}"/>
              </a:ext>
            </a:extLst>
          </p:cNvPr>
          <p:cNvGrpSpPr>
            <a:grpSpLocks/>
          </p:cNvGrpSpPr>
          <p:nvPr/>
        </p:nvGrpSpPr>
        <p:grpSpPr bwMode="auto">
          <a:xfrm>
            <a:off x="3713163" y="5465763"/>
            <a:ext cx="579437" cy="558800"/>
            <a:chOff x="2339" y="3443"/>
            <a:chExt cx="365" cy="352"/>
          </a:xfrm>
        </p:grpSpPr>
        <p:pic>
          <p:nvPicPr>
            <p:cNvPr id="47147" name="Picture 31">
              <a:extLst>
                <a:ext uri="{FF2B5EF4-FFF2-40B4-BE49-F238E27FC236}">
                  <a16:creationId xmlns:a16="http://schemas.microsoft.com/office/drawing/2014/main" id="{2A15CF43-2687-1B4F-8A35-8F6D39A2B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8" name="AutoShape 32">
              <a:extLst>
                <a:ext uri="{FF2B5EF4-FFF2-40B4-BE49-F238E27FC236}">
                  <a16:creationId xmlns:a16="http://schemas.microsoft.com/office/drawing/2014/main" id="{858F697B-59EB-AB46-BEAA-417687FCA91E}"/>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47144" name="Group 33">
            <a:extLst>
              <a:ext uri="{FF2B5EF4-FFF2-40B4-BE49-F238E27FC236}">
                <a16:creationId xmlns:a16="http://schemas.microsoft.com/office/drawing/2014/main" id="{F0674DCB-7ADB-414A-A5F9-67E455369D51}"/>
              </a:ext>
            </a:extLst>
          </p:cNvPr>
          <p:cNvGrpSpPr>
            <a:grpSpLocks/>
          </p:cNvGrpSpPr>
          <p:nvPr/>
        </p:nvGrpSpPr>
        <p:grpSpPr bwMode="auto">
          <a:xfrm>
            <a:off x="5548313" y="5454650"/>
            <a:ext cx="579437" cy="550863"/>
            <a:chOff x="3495" y="3436"/>
            <a:chExt cx="365" cy="347"/>
          </a:xfrm>
        </p:grpSpPr>
        <p:pic>
          <p:nvPicPr>
            <p:cNvPr id="47145" name="Picture 34">
              <a:extLst>
                <a:ext uri="{FF2B5EF4-FFF2-40B4-BE49-F238E27FC236}">
                  <a16:creationId xmlns:a16="http://schemas.microsoft.com/office/drawing/2014/main" id="{5666CA9A-B618-B44A-9415-B1356F5034A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46" name="AutoShape 35">
              <a:extLst>
                <a:ext uri="{FF2B5EF4-FFF2-40B4-BE49-F238E27FC236}">
                  <a16:creationId xmlns:a16="http://schemas.microsoft.com/office/drawing/2014/main" id="{5EB4C1E3-4519-9947-BFF5-5CAD0CCAE43C}"/>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Tree>
  </p:cSld>
  <p:clrMapOvr>
    <a:masterClrMapping/>
  </p:clrMapOvr>
  <p:transition>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1">
            <a:extLst>
              <a:ext uri="{FF2B5EF4-FFF2-40B4-BE49-F238E27FC236}">
                <a16:creationId xmlns:a16="http://schemas.microsoft.com/office/drawing/2014/main" id="{005F48FC-F6EE-E143-AF3F-352F725578D7}"/>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Deleting a Record</a:t>
            </a:r>
          </a:p>
        </p:txBody>
      </p:sp>
      <p:sp>
        <p:nvSpPr>
          <p:cNvPr id="49154" name="Rectangle 2">
            <a:extLst>
              <a:ext uri="{FF2B5EF4-FFF2-40B4-BE49-F238E27FC236}">
                <a16:creationId xmlns:a16="http://schemas.microsoft.com/office/drawing/2014/main" id="{B011D98A-B53D-CC42-8556-452EE1EDAE91}"/>
              </a:ext>
            </a:extLst>
          </p:cNvPr>
          <p:cNvSpPr>
            <a:spLocks noGrp="1" noChangeArrowheads="1"/>
          </p:cNvSpPr>
          <p:nvPr>
            <p:ph sz="half" idx="1"/>
          </p:nvPr>
        </p:nvSpPr>
        <p:spPr bwMode="auto">
          <a:xfrm>
            <a:off x="685800" y="1774825"/>
            <a:ext cx="829468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Records may also be deleted from a hash table.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But the location must not be left as an ordinary "empty spot" since that could interfere with searches.</a:t>
            </a:r>
          </a:p>
        </p:txBody>
      </p:sp>
      <p:sp>
        <p:nvSpPr>
          <p:cNvPr id="49155" name="Freeform 3">
            <a:extLst>
              <a:ext uri="{FF2B5EF4-FFF2-40B4-BE49-F238E27FC236}">
                <a16:creationId xmlns:a16="http://schemas.microsoft.com/office/drawing/2014/main" id="{5B6E294B-94FE-9D4F-879C-A3656C3D2545}"/>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156" name="AutoShape 4">
            <a:extLst>
              <a:ext uri="{FF2B5EF4-FFF2-40B4-BE49-F238E27FC236}">
                <a16:creationId xmlns:a16="http://schemas.microsoft.com/office/drawing/2014/main" id="{5DC4C853-165E-F444-95CE-5F3AFE8BC7EB}"/>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9157" name="Line 5">
            <a:extLst>
              <a:ext uri="{FF2B5EF4-FFF2-40B4-BE49-F238E27FC236}">
                <a16:creationId xmlns:a16="http://schemas.microsoft.com/office/drawing/2014/main" id="{88938670-5B92-7D40-A858-87AE5D9CAB1D}"/>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8" name="Line 6">
            <a:extLst>
              <a:ext uri="{FF2B5EF4-FFF2-40B4-BE49-F238E27FC236}">
                <a16:creationId xmlns:a16="http://schemas.microsoft.com/office/drawing/2014/main" id="{A26F45A8-A2B5-5B46-8C86-59C227D92FD2}"/>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59" name="Line 7">
            <a:extLst>
              <a:ext uri="{FF2B5EF4-FFF2-40B4-BE49-F238E27FC236}">
                <a16:creationId xmlns:a16="http://schemas.microsoft.com/office/drawing/2014/main" id="{146F6494-E084-4D4C-A5BF-83EB0CE81FFD}"/>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0" name="Line 8">
            <a:extLst>
              <a:ext uri="{FF2B5EF4-FFF2-40B4-BE49-F238E27FC236}">
                <a16:creationId xmlns:a16="http://schemas.microsoft.com/office/drawing/2014/main" id="{4D6E7415-ADB7-C440-9C3F-FF5D9B913E41}"/>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1" name="Line 9">
            <a:extLst>
              <a:ext uri="{FF2B5EF4-FFF2-40B4-BE49-F238E27FC236}">
                <a16:creationId xmlns:a16="http://schemas.microsoft.com/office/drawing/2014/main" id="{9919B269-0518-A649-B5A4-65223A012CF3}"/>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2" name="Line 10">
            <a:extLst>
              <a:ext uri="{FF2B5EF4-FFF2-40B4-BE49-F238E27FC236}">
                <a16:creationId xmlns:a16="http://schemas.microsoft.com/office/drawing/2014/main" id="{A0E1EBA2-1F98-8F46-A6FF-EA2C8403EF43}"/>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63" name="AutoShape 11">
            <a:extLst>
              <a:ext uri="{FF2B5EF4-FFF2-40B4-BE49-F238E27FC236}">
                <a16:creationId xmlns:a16="http://schemas.microsoft.com/office/drawing/2014/main" id="{250B40FC-DE5F-B34C-9BFF-179F47AE1287}"/>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9164" name="AutoShape 12">
            <a:extLst>
              <a:ext uri="{FF2B5EF4-FFF2-40B4-BE49-F238E27FC236}">
                <a16:creationId xmlns:a16="http://schemas.microsoft.com/office/drawing/2014/main" id="{796FD106-C250-7C4F-B23A-C3E4FD6F28C5}"/>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9165" name="AutoShape 13">
            <a:extLst>
              <a:ext uri="{FF2B5EF4-FFF2-40B4-BE49-F238E27FC236}">
                <a16:creationId xmlns:a16="http://schemas.microsoft.com/office/drawing/2014/main" id="{3F56B441-4A58-4044-87FD-B18EE56ACFEA}"/>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9166" name="AutoShape 14">
            <a:extLst>
              <a:ext uri="{FF2B5EF4-FFF2-40B4-BE49-F238E27FC236}">
                <a16:creationId xmlns:a16="http://schemas.microsoft.com/office/drawing/2014/main" id="{306BFA42-204A-9B4E-909C-AA145FB311A4}"/>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9167" name="AutoShape 15">
            <a:extLst>
              <a:ext uri="{FF2B5EF4-FFF2-40B4-BE49-F238E27FC236}">
                <a16:creationId xmlns:a16="http://schemas.microsoft.com/office/drawing/2014/main" id="{39E18AED-EE21-5744-AEC2-0D01AB73C538}"/>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9168" name="AutoShape 16">
            <a:extLst>
              <a:ext uri="{FF2B5EF4-FFF2-40B4-BE49-F238E27FC236}">
                <a16:creationId xmlns:a16="http://schemas.microsoft.com/office/drawing/2014/main" id="{3FBCD1A6-73FA-8E49-BA83-52C769248F29}"/>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9169" name="AutoShape 17">
            <a:extLst>
              <a:ext uri="{FF2B5EF4-FFF2-40B4-BE49-F238E27FC236}">
                <a16:creationId xmlns:a16="http://schemas.microsoft.com/office/drawing/2014/main" id="{BA0C433E-6E8D-6A44-B002-A7D7F3CC584F}"/>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9170" name="AutoShape 18">
            <a:extLst>
              <a:ext uri="{FF2B5EF4-FFF2-40B4-BE49-F238E27FC236}">
                <a16:creationId xmlns:a16="http://schemas.microsoft.com/office/drawing/2014/main" id="{D79B90B9-6F8C-B545-B4B7-4AE534353F24}"/>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49171" name="Group 19">
            <a:extLst>
              <a:ext uri="{FF2B5EF4-FFF2-40B4-BE49-F238E27FC236}">
                <a16:creationId xmlns:a16="http://schemas.microsoft.com/office/drawing/2014/main" id="{C7E8279D-F5E1-8940-9715-F0504870D56C}"/>
              </a:ext>
            </a:extLst>
          </p:cNvPr>
          <p:cNvGrpSpPr>
            <a:grpSpLocks/>
          </p:cNvGrpSpPr>
          <p:nvPr/>
        </p:nvGrpSpPr>
        <p:grpSpPr bwMode="auto">
          <a:xfrm>
            <a:off x="2822575" y="5449888"/>
            <a:ext cx="674688" cy="568325"/>
            <a:chOff x="1778" y="3433"/>
            <a:chExt cx="425" cy="358"/>
          </a:xfrm>
        </p:grpSpPr>
        <p:sp>
          <p:nvSpPr>
            <p:cNvPr id="49210" name="AutoShape 20">
              <a:extLst>
                <a:ext uri="{FF2B5EF4-FFF2-40B4-BE49-F238E27FC236}">
                  <a16:creationId xmlns:a16="http://schemas.microsoft.com/office/drawing/2014/main" id="{0B0B6A79-ACBC-9442-BA0B-0CF896DECE1A}"/>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49211" name="Picture 21">
              <a:extLst>
                <a:ext uri="{FF2B5EF4-FFF2-40B4-BE49-F238E27FC236}">
                  <a16:creationId xmlns:a16="http://schemas.microsoft.com/office/drawing/2014/main" id="{28D21E60-AB89-D84B-B849-5565CE4A33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72" name="Group 22">
            <a:extLst>
              <a:ext uri="{FF2B5EF4-FFF2-40B4-BE49-F238E27FC236}">
                <a16:creationId xmlns:a16="http://schemas.microsoft.com/office/drawing/2014/main" id="{DC2695E8-32E6-A445-B104-285F4B0B5925}"/>
              </a:ext>
            </a:extLst>
          </p:cNvPr>
          <p:cNvGrpSpPr>
            <a:grpSpLocks/>
          </p:cNvGrpSpPr>
          <p:nvPr/>
        </p:nvGrpSpPr>
        <p:grpSpPr bwMode="auto">
          <a:xfrm>
            <a:off x="1906588" y="5445125"/>
            <a:ext cx="620712" cy="576263"/>
            <a:chOff x="1201" y="3430"/>
            <a:chExt cx="391" cy="363"/>
          </a:xfrm>
        </p:grpSpPr>
        <p:sp>
          <p:nvSpPr>
            <p:cNvPr id="49208" name="AutoShape 23">
              <a:extLst>
                <a:ext uri="{FF2B5EF4-FFF2-40B4-BE49-F238E27FC236}">
                  <a16:creationId xmlns:a16="http://schemas.microsoft.com/office/drawing/2014/main" id="{FBF7BD40-D9A3-A748-827B-30861AE2B9A8}"/>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49209" name="Picture 24">
              <a:extLst>
                <a:ext uri="{FF2B5EF4-FFF2-40B4-BE49-F238E27FC236}">
                  <a16:creationId xmlns:a16="http://schemas.microsoft.com/office/drawing/2014/main" id="{A5DE9889-8304-C746-AAFE-C4B1E892D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73" name="Group 25">
            <a:extLst>
              <a:ext uri="{FF2B5EF4-FFF2-40B4-BE49-F238E27FC236}">
                <a16:creationId xmlns:a16="http://schemas.microsoft.com/office/drawing/2014/main" id="{9598DD50-3F27-4E4A-89D6-D36EFF406E28}"/>
              </a:ext>
            </a:extLst>
          </p:cNvPr>
          <p:cNvGrpSpPr>
            <a:grpSpLocks/>
          </p:cNvGrpSpPr>
          <p:nvPr/>
        </p:nvGrpSpPr>
        <p:grpSpPr bwMode="auto">
          <a:xfrm>
            <a:off x="7764463" y="5480050"/>
            <a:ext cx="725487" cy="506413"/>
            <a:chOff x="4891" y="3452"/>
            <a:chExt cx="457" cy="319"/>
          </a:xfrm>
        </p:grpSpPr>
        <p:sp>
          <p:nvSpPr>
            <p:cNvPr id="49206" name="AutoShape 26">
              <a:extLst>
                <a:ext uri="{FF2B5EF4-FFF2-40B4-BE49-F238E27FC236}">
                  <a16:creationId xmlns:a16="http://schemas.microsoft.com/office/drawing/2014/main" id="{4461507A-DD56-7A40-B77B-5A4F39C50975}"/>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49207" name="Picture 27">
              <a:extLst>
                <a:ext uri="{FF2B5EF4-FFF2-40B4-BE49-F238E27FC236}">
                  <a16:creationId xmlns:a16="http://schemas.microsoft.com/office/drawing/2014/main" id="{F017E744-6F2C-0545-81AD-8592071CB66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74" name="Group 28">
            <a:extLst>
              <a:ext uri="{FF2B5EF4-FFF2-40B4-BE49-F238E27FC236}">
                <a16:creationId xmlns:a16="http://schemas.microsoft.com/office/drawing/2014/main" id="{6A819745-B8AD-1D4E-BE0F-578F8DA16425}"/>
              </a:ext>
            </a:extLst>
          </p:cNvPr>
          <p:cNvGrpSpPr>
            <a:grpSpLocks/>
          </p:cNvGrpSpPr>
          <p:nvPr/>
        </p:nvGrpSpPr>
        <p:grpSpPr bwMode="auto">
          <a:xfrm>
            <a:off x="6596063" y="4014788"/>
            <a:ext cx="1309687" cy="2830512"/>
            <a:chOff x="4155" y="2529"/>
            <a:chExt cx="825" cy="1783"/>
          </a:xfrm>
        </p:grpSpPr>
        <p:sp>
          <p:nvSpPr>
            <p:cNvPr id="49204" name="Freeform 29">
              <a:extLst>
                <a:ext uri="{FF2B5EF4-FFF2-40B4-BE49-F238E27FC236}">
                  <a16:creationId xmlns:a16="http://schemas.microsoft.com/office/drawing/2014/main" id="{DF8BDD7C-069A-554F-9304-60167D5EB608}"/>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9205" name="AutoShape 30">
              <a:extLst>
                <a:ext uri="{FF2B5EF4-FFF2-40B4-BE49-F238E27FC236}">
                  <a16:creationId xmlns:a16="http://schemas.microsoft.com/office/drawing/2014/main" id="{0EE8B3CF-BBD6-6346-AC55-2B7A81684075}"/>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49175" name="Group 31">
            <a:extLst>
              <a:ext uri="{FF2B5EF4-FFF2-40B4-BE49-F238E27FC236}">
                <a16:creationId xmlns:a16="http://schemas.microsoft.com/office/drawing/2014/main" id="{E0C4ADB6-ACC4-AA4D-8866-692B3CDBCCDE}"/>
              </a:ext>
            </a:extLst>
          </p:cNvPr>
          <p:cNvGrpSpPr>
            <a:grpSpLocks/>
          </p:cNvGrpSpPr>
          <p:nvPr/>
        </p:nvGrpSpPr>
        <p:grpSpPr bwMode="auto">
          <a:xfrm>
            <a:off x="3713163" y="5465763"/>
            <a:ext cx="620712" cy="557212"/>
            <a:chOff x="2339" y="3443"/>
            <a:chExt cx="391" cy="351"/>
          </a:xfrm>
        </p:grpSpPr>
        <p:pic>
          <p:nvPicPr>
            <p:cNvPr id="49202" name="Picture 32">
              <a:extLst>
                <a:ext uri="{FF2B5EF4-FFF2-40B4-BE49-F238E27FC236}">
                  <a16:creationId xmlns:a16="http://schemas.microsoft.com/office/drawing/2014/main" id="{FD4EBEBA-837F-A043-A595-3B048991A4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3" name="AutoShape 33">
              <a:extLst>
                <a:ext uri="{FF2B5EF4-FFF2-40B4-BE49-F238E27FC236}">
                  <a16:creationId xmlns:a16="http://schemas.microsoft.com/office/drawing/2014/main" id="{6421F79F-4335-D149-BF07-12DB03BEC174}"/>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49176" name="Group 34">
            <a:extLst>
              <a:ext uri="{FF2B5EF4-FFF2-40B4-BE49-F238E27FC236}">
                <a16:creationId xmlns:a16="http://schemas.microsoft.com/office/drawing/2014/main" id="{A005BC8D-EB23-1F4B-B3DC-C5292542CAEA}"/>
              </a:ext>
            </a:extLst>
          </p:cNvPr>
          <p:cNvGrpSpPr>
            <a:grpSpLocks/>
          </p:cNvGrpSpPr>
          <p:nvPr/>
        </p:nvGrpSpPr>
        <p:grpSpPr bwMode="auto">
          <a:xfrm>
            <a:off x="5548313" y="5454650"/>
            <a:ext cx="620712" cy="549275"/>
            <a:chOff x="3495" y="3436"/>
            <a:chExt cx="391" cy="346"/>
          </a:xfrm>
        </p:grpSpPr>
        <p:pic>
          <p:nvPicPr>
            <p:cNvPr id="49200" name="Picture 35">
              <a:extLst>
                <a:ext uri="{FF2B5EF4-FFF2-40B4-BE49-F238E27FC236}">
                  <a16:creationId xmlns:a16="http://schemas.microsoft.com/office/drawing/2014/main" id="{192740DD-5DC7-3547-B620-E8F79A1C7A2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201" name="AutoShape 36">
              <a:extLst>
                <a:ext uri="{FF2B5EF4-FFF2-40B4-BE49-F238E27FC236}">
                  <a16:creationId xmlns:a16="http://schemas.microsoft.com/office/drawing/2014/main" id="{969DE88F-1607-F241-BF19-7AFFD21509E7}"/>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49177" name="AutoShape 3">
            <a:extLst>
              <a:ext uri="{FF2B5EF4-FFF2-40B4-BE49-F238E27FC236}">
                <a16:creationId xmlns:a16="http://schemas.microsoft.com/office/drawing/2014/main" id="{B5AB6CA5-828A-5E4B-AF82-0E643D2185A5}"/>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9178" name="Line 4">
            <a:extLst>
              <a:ext uri="{FF2B5EF4-FFF2-40B4-BE49-F238E27FC236}">
                <a16:creationId xmlns:a16="http://schemas.microsoft.com/office/drawing/2014/main" id="{01D01342-0F45-F14E-BB91-DE44030BE647}"/>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79" name="Line 5">
            <a:extLst>
              <a:ext uri="{FF2B5EF4-FFF2-40B4-BE49-F238E27FC236}">
                <a16:creationId xmlns:a16="http://schemas.microsoft.com/office/drawing/2014/main" id="{2644409F-CD30-B443-96D8-88A41C44481A}"/>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0" name="Line 6">
            <a:extLst>
              <a:ext uri="{FF2B5EF4-FFF2-40B4-BE49-F238E27FC236}">
                <a16:creationId xmlns:a16="http://schemas.microsoft.com/office/drawing/2014/main" id="{90AB5A62-499C-8546-B378-D551AF5E55D0}"/>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1" name="Line 7">
            <a:extLst>
              <a:ext uri="{FF2B5EF4-FFF2-40B4-BE49-F238E27FC236}">
                <a16:creationId xmlns:a16="http://schemas.microsoft.com/office/drawing/2014/main" id="{C41BD8BD-E0A6-6C4D-90A3-B6E998DB74AD}"/>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2" name="Line 8">
            <a:extLst>
              <a:ext uri="{FF2B5EF4-FFF2-40B4-BE49-F238E27FC236}">
                <a16:creationId xmlns:a16="http://schemas.microsoft.com/office/drawing/2014/main" id="{936EA0F1-917F-F843-B602-2603BAC4514A}"/>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3" name="Line 9">
            <a:extLst>
              <a:ext uri="{FF2B5EF4-FFF2-40B4-BE49-F238E27FC236}">
                <a16:creationId xmlns:a16="http://schemas.microsoft.com/office/drawing/2014/main" id="{47D4BDFC-D729-DB40-9A54-0D3BB5B0386C}"/>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9184" name="AutoShape 16">
            <a:extLst>
              <a:ext uri="{FF2B5EF4-FFF2-40B4-BE49-F238E27FC236}">
                <a16:creationId xmlns:a16="http://schemas.microsoft.com/office/drawing/2014/main" id="{0BE2397C-1E13-5A44-A6ED-410F2B1BD929}"/>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49185" name="Group 21">
            <a:extLst>
              <a:ext uri="{FF2B5EF4-FFF2-40B4-BE49-F238E27FC236}">
                <a16:creationId xmlns:a16="http://schemas.microsoft.com/office/drawing/2014/main" id="{EFED26E9-1A8E-FF49-A2A5-FCC7BAA3DC51}"/>
              </a:ext>
            </a:extLst>
          </p:cNvPr>
          <p:cNvGrpSpPr>
            <a:grpSpLocks/>
          </p:cNvGrpSpPr>
          <p:nvPr/>
        </p:nvGrpSpPr>
        <p:grpSpPr bwMode="auto">
          <a:xfrm>
            <a:off x="2822575" y="5449888"/>
            <a:ext cx="628650" cy="569912"/>
            <a:chOff x="1778" y="3433"/>
            <a:chExt cx="396" cy="359"/>
          </a:xfrm>
        </p:grpSpPr>
        <p:sp>
          <p:nvSpPr>
            <p:cNvPr id="49198" name="AutoShape 22">
              <a:extLst>
                <a:ext uri="{FF2B5EF4-FFF2-40B4-BE49-F238E27FC236}">
                  <a16:creationId xmlns:a16="http://schemas.microsoft.com/office/drawing/2014/main" id="{3FEEA785-EAA7-DA45-9B86-BBD9F79C3720}"/>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49199" name="Picture 23">
              <a:extLst>
                <a:ext uri="{FF2B5EF4-FFF2-40B4-BE49-F238E27FC236}">
                  <a16:creationId xmlns:a16="http://schemas.microsoft.com/office/drawing/2014/main" id="{55C80610-FB47-5C4B-B15E-AD6AEBB6BA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86" name="Group 24">
            <a:extLst>
              <a:ext uri="{FF2B5EF4-FFF2-40B4-BE49-F238E27FC236}">
                <a16:creationId xmlns:a16="http://schemas.microsoft.com/office/drawing/2014/main" id="{D5B6D00E-B80B-EF4E-A77A-1B3FC3C7BFB0}"/>
              </a:ext>
            </a:extLst>
          </p:cNvPr>
          <p:cNvGrpSpPr>
            <a:grpSpLocks/>
          </p:cNvGrpSpPr>
          <p:nvPr/>
        </p:nvGrpSpPr>
        <p:grpSpPr bwMode="auto">
          <a:xfrm>
            <a:off x="1906588" y="5445125"/>
            <a:ext cx="579437" cy="577850"/>
            <a:chOff x="1201" y="3430"/>
            <a:chExt cx="365" cy="364"/>
          </a:xfrm>
        </p:grpSpPr>
        <p:sp>
          <p:nvSpPr>
            <p:cNvPr id="49196" name="AutoShape 25">
              <a:extLst>
                <a:ext uri="{FF2B5EF4-FFF2-40B4-BE49-F238E27FC236}">
                  <a16:creationId xmlns:a16="http://schemas.microsoft.com/office/drawing/2014/main" id="{5CE550C4-1AC3-5943-AA88-9AE593E9C21C}"/>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49197" name="Picture 26">
              <a:extLst>
                <a:ext uri="{FF2B5EF4-FFF2-40B4-BE49-F238E27FC236}">
                  <a16:creationId xmlns:a16="http://schemas.microsoft.com/office/drawing/2014/main" id="{1D4C11BF-95E4-8246-8AEA-FDBBC0E5B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87" name="Group 27">
            <a:extLst>
              <a:ext uri="{FF2B5EF4-FFF2-40B4-BE49-F238E27FC236}">
                <a16:creationId xmlns:a16="http://schemas.microsoft.com/office/drawing/2014/main" id="{D408B9A4-0801-2146-BEC2-964E9A0DBE6F}"/>
              </a:ext>
            </a:extLst>
          </p:cNvPr>
          <p:cNvGrpSpPr>
            <a:grpSpLocks/>
          </p:cNvGrpSpPr>
          <p:nvPr/>
        </p:nvGrpSpPr>
        <p:grpSpPr bwMode="auto">
          <a:xfrm>
            <a:off x="7764463" y="5480050"/>
            <a:ext cx="727075" cy="508000"/>
            <a:chOff x="4891" y="3452"/>
            <a:chExt cx="458" cy="320"/>
          </a:xfrm>
        </p:grpSpPr>
        <p:sp>
          <p:nvSpPr>
            <p:cNvPr id="49194" name="AutoShape 28">
              <a:extLst>
                <a:ext uri="{FF2B5EF4-FFF2-40B4-BE49-F238E27FC236}">
                  <a16:creationId xmlns:a16="http://schemas.microsoft.com/office/drawing/2014/main" id="{16AC5D89-DF6C-564B-9F36-E632548A2855}"/>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49195" name="Picture 29">
              <a:extLst>
                <a:ext uri="{FF2B5EF4-FFF2-40B4-BE49-F238E27FC236}">
                  <a16:creationId xmlns:a16="http://schemas.microsoft.com/office/drawing/2014/main" id="{EBA03F7F-9BCB-3D49-94C9-C4D834C3377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9188" name="Group 30">
            <a:extLst>
              <a:ext uri="{FF2B5EF4-FFF2-40B4-BE49-F238E27FC236}">
                <a16:creationId xmlns:a16="http://schemas.microsoft.com/office/drawing/2014/main" id="{2A407362-5343-0F47-BBEC-DAF3F49A981F}"/>
              </a:ext>
            </a:extLst>
          </p:cNvPr>
          <p:cNvGrpSpPr>
            <a:grpSpLocks/>
          </p:cNvGrpSpPr>
          <p:nvPr/>
        </p:nvGrpSpPr>
        <p:grpSpPr bwMode="auto">
          <a:xfrm>
            <a:off x="3713163" y="5465763"/>
            <a:ext cx="579437" cy="558800"/>
            <a:chOff x="2339" y="3443"/>
            <a:chExt cx="365" cy="352"/>
          </a:xfrm>
        </p:grpSpPr>
        <p:pic>
          <p:nvPicPr>
            <p:cNvPr id="49192" name="Picture 31">
              <a:extLst>
                <a:ext uri="{FF2B5EF4-FFF2-40B4-BE49-F238E27FC236}">
                  <a16:creationId xmlns:a16="http://schemas.microsoft.com/office/drawing/2014/main" id="{8CB0D085-9402-0147-9BC8-2E4D96F75F9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3" name="AutoShape 32">
              <a:extLst>
                <a:ext uri="{FF2B5EF4-FFF2-40B4-BE49-F238E27FC236}">
                  <a16:creationId xmlns:a16="http://schemas.microsoft.com/office/drawing/2014/main" id="{D5C8647B-8308-164F-8A81-B7074A8C512C}"/>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49189" name="Group 33">
            <a:extLst>
              <a:ext uri="{FF2B5EF4-FFF2-40B4-BE49-F238E27FC236}">
                <a16:creationId xmlns:a16="http://schemas.microsoft.com/office/drawing/2014/main" id="{4C1F8FB2-E4C7-D441-823A-048AB929103A}"/>
              </a:ext>
            </a:extLst>
          </p:cNvPr>
          <p:cNvGrpSpPr>
            <a:grpSpLocks/>
          </p:cNvGrpSpPr>
          <p:nvPr/>
        </p:nvGrpSpPr>
        <p:grpSpPr bwMode="auto">
          <a:xfrm>
            <a:off x="5548313" y="5454650"/>
            <a:ext cx="579437" cy="550863"/>
            <a:chOff x="3495" y="3436"/>
            <a:chExt cx="365" cy="347"/>
          </a:xfrm>
        </p:grpSpPr>
        <p:pic>
          <p:nvPicPr>
            <p:cNvPr id="49190" name="Picture 34">
              <a:extLst>
                <a:ext uri="{FF2B5EF4-FFF2-40B4-BE49-F238E27FC236}">
                  <a16:creationId xmlns:a16="http://schemas.microsoft.com/office/drawing/2014/main" id="{9CA557D8-FAFE-1844-96DD-6983B2CF98C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91" name="AutoShape 35">
              <a:extLst>
                <a:ext uri="{FF2B5EF4-FFF2-40B4-BE49-F238E27FC236}">
                  <a16:creationId xmlns:a16="http://schemas.microsoft.com/office/drawing/2014/main" id="{B01D2688-5DF8-B64D-947E-636BC4B18612}"/>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a:extLst>
              <a:ext uri="{FF2B5EF4-FFF2-40B4-BE49-F238E27FC236}">
                <a16:creationId xmlns:a16="http://schemas.microsoft.com/office/drawing/2014/main" id="{9DCA9D04-7208-2347-92F1-3FE0F3072D1E}"/>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Deleting a Record</a:t>
            </a:r>
          </a:p>
        </p:txBody>
      </p:sp>
      <p:sp>
        <p:nvSpPr>
          <p:cNvPr id="51202" name="Rectangle 37">
            <a:extLst>
              <a:ext uri="{FF2B5EF4-FFF2-40B4-BE49-F238E27FC236}">
                <a16:creationId xmlns:a16="http://schemas.microsoft.com/office/drawing/2014/main" id="{645975A7-D4D1-024F-ABE2-23984F71879F}"/>
              </a:ext>
            </a:extLst>
          </p:cNvPr>
          <p:cNvSpPr>
            <a:spLocks noGrp="1" noChangeArrowheads="1"/>
          </p:cNvSpPr>
          <p:nvPr>
            <p:ph sz="half" idx="1"/>
          </p:nvPr>
        </p:nvSpPr>
        <p:spPr bwMode="auto">
          <a:xfrm>
            <a:off x="685800" y="1774825"/>
            <a:ext cx="8277225"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Records may also be deleted from a hash table.</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But the location must not be left as an ordinary "empty spot" since that could interfere with searches.</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The location must be marked in some special way so that a search can tell that the spot used to have something in it.</a:t>
            </a:r>
          </a:p>
        </p:txBody>
      </p:sp>
      <p:sp>
        <p:nvSpPr>
          <p:cNvPr id="51203" name="Freeform 2">
            <a:extLst>
              <a:ext uri="{FF2B5EF4-FFF2-40B4-BE49-F238E27FC236}">
                <a16:creationId xmlns:a16="http://schemas.microsoft.com/office/drawing/2014/main" id="{490727B7-F658-CD4E-8264-24AB24359D5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04" name="AutoShape 3">
            <a:extLst>
              <a:ext uri="{FF2B5EF4-FFF2-40B4-BE49-F238E27FC236}">
                <a16:creationId xmlns:a16="http://schemas.microsoft.com/office/drawing/2014/main" id="{1A2D491F-C091-6B49-B6E0-998E26D2F685}"/>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51205" name="Line 4">
            <a:extLst>
              <a:ext uri="{FF2B5EF4-FFF2-40B4-BE49-F238E27FC236}">
                <a16:creationId xmlns:a16="http://schemas.microsoft.com/office/drawing/2014/main" id="{DC76F75A-56A8-3346-B5CC-DFD7A6247E7D}"/>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6" name="Line 5">
            <a:extLst>
              <a:ext uri="{FF2B5EF4-FFF2-40B4-BE49-F238E27FC236}">
                <a16:creationId xmlns:a16="http://schemas.microsoft.com/office/drawing/2014/main" id="{20AD7D95-6108-7D4C-BF06-0D6E9F024F19}"/>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7" name="Line 6">
            <a:extLst>
              <a:ext uri="{FF2B5EF4-FFF2-40B4-BE49-F238E27FC236}">
                <a16:creationId xmlns:a16="http://schemas.microsoft.com/office/drawing/2014/main" id="{BC34DC16-CB21-E14A-9B51-AEA4CD3B42FE}"/>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8" name="Line 7">
            <a:extLst>
              <a:ext uri="{FF2B5EF4-FFF2-40B4-BE49-F238E27FC236}">
                <a16:creationId xmlns:a16="http://schemas.microsoft.com/office/drawing/2014/main" id="{4F190BB8-18A0-2B4D-965F-FD22D4B13124}"/>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09" name="Line 8">
            <a:extLst>
              <a:ext uri="{FF2B5EF4-FFF2-40B4-BE49-F238E27FC236}">
                <a16:creationId xmlns:a16="http://schemas.microsoft.com/office/drawing/2014/main" id="{0CB8B1ED-45DA-F347-9896-9AE4DC5CD07D}"/>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0" name="Line 9">
            <a:extLst>
              <a:ext uri="{FF2B5EF4-FFF2-40B4-BE49-F238E27FC236}">
                <a16:creationId xmlns:a16="http://schemas.microsoft.com/office/drawing/2014/main" id="{69D0D077-0681-6B40-8125-953EC27E8807}"/>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11" name="AutoShape 10">
            <a:extLst>
              <a:ext uri="{FF2B5EF4-FFF2-40B4-BE49-F238E27FC236}">
                <a16:creationId xmlns:a16="http://schemas.microsoft.com/office/drawing/2014/main" id="{C84FAC06-75E3-0B41-991C-BA01B6680743}"/>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51212" name="AutoShape 11">
            <a:extLst>
              <a:ext uri="{FF2B5EF4-FFF2-40B4-BE49-F238E27FC236}">
                <a16:creationId xmlns:a16="http://schemas.microsoft.com/office/drawing/2014/main" id="{407FCEFF-0405-B848-8139-257C232B013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51213" name="AutoShape 12">
            <a:extLst>
              <a:ext uri="{FF2B5EF4-FFF2-40B4-BE49-F238E27FC236}">
                <a16:creationId xmlns:a16="http://schemas.microsoft.com/office/drawing/2014/main" id="{3549406B-422B-AF4D-B67E-6A4C34138921}"/>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51214" name="AutoShape 13">
            <a:extLst>
              <a:ext uri="{FF2B5EF4-FFF2-40B4-BE49-F238E27FC236}">
                <a16:creationId xmlns:a16="http://schemas.microsoft.com/office/drawing/2014/main" id="{18E1A94A-30F0-9943-AF82-3CAB55D07C4B}"/>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51215" name="AutoShape 14">
            <a:extLst>
              <a:ext uri="{FF2B5EF4-FFF2-40B4-BE49-F238E27FC236}">
                <a16:creationId xmlns:a16="http://schemas.microsoft.com/office/drawing/2014/main" id="{6BE76EF2-20EE-1441-A079-3F6A449FB517}"/>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51216" name="AutoShape 15">
            <a:extLst>
              <a:ext uri="{FF2B5EF4-FFF2-40B4-BE49-F238E27FC236}">
                <a16:creationId xmlns:a16="http://schemas.microsoft.com/office/drawing/2014/main" id="{35443228-F30D-2E42-8499-FF9B4EEFE63E}"/>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51217" name="AutoShape 16">
            <a:extLst>
              <a:ext uri="{FF2B5EF4-FFF2-40B4-BE49-F238E27FC236}">
                <a16:creationId xmlns:a16="http://schemas.microsoft.com/office/drawing/2014/main" id="{A712551F-ACBC-4D4F-B529-4BF935B5B3FE}"/>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51218" name="AutoShape 17">
            <a:extLst>
              <a:ext uri="{FF2B5EF4-FFF2-40B4-BE49-F238E27FC236}">
                <a16:creationId xmlns:a16="http://schemas.microsoft.com/office/drawing/2014/main" id="{86D3B439-47AE-1947-B233-87A482793DA4}"/>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51219" name="Group 18">
            <a:extLst>
              <a:ext uri="{FF2B5EF4-FFF2-40B4-BE49-F238E27FC236}">
                <a16:creationId xmlns:a16="http://schemas.microsoft.com/office/drawing/2014/main" id="{F63A8B39-E8B0-7745-A027-5B73E388BB7E}"/>
              </a:ext>
            </a:extLst>
          </p:cNvPr>
          <p:cNvGrpSpPr>
            <a:grpSpLocks/>
          </p:cNvGrpSpPr>
          <p:nvPr/>
        </p:nvGrpSpPr>
        <p:grpSpPr bwMode="auto">
          <a:xfrm>
            <a:off x="2822575" y="5449888"/>
            <a:ext cx="674688" cy="568325"/>
            <a:chOff x="1778" y="3433"/>
            <a:chExt cx="425" cy="358"/>
          </a:xfrm>
        </p:grpSpPr>
        <p:sp>
          <p:nvSpPr>
            <p:cNvPr id="51280" name="AutoShape 19">
              <a:extLst>
                <a:ext uri="{FF2B5EF4-FFF2-40B4-BE49-F238E27FC236}">
                  <a16:creationId xmlns:a16="http://schemas.microsoft.com/office/drawing/2014/main" id="{7D0F184C-0514-5049-AC5C-157D800AD196}"/>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51281" name="Picture 20">
              <a:extLst>
                <a:ext uri="{FF2B5EF4-FFF2-40B4-BE49-F238E27FC236}">
                  <a16:creationId xmlns:a16="http://schemas.microsoft.com/office/drawing/2014/main" id="{7B0CE40A-05A5-B042-864D-BA0E33A897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20" name="Group 21">
            <a:extLst>
              <a:ext uri="{FF2B5EF4-FFF2-40B4-BE49-F238E27FC236}">
                <a16:creationId xmlns:a16="http://schemas.microsoft.com/office/drawing/2014/main" id="{1E3F9E5E-91C5-7F4C-AC22-7F2375D9429B}"/>
              </a:ext>
            </a:extLst>
          </p:cNvPr>
          <p:cNvGrpSpPr>
            <a:grpSpLocks/>
          </p:cNvGrpSpPr>
          <p:nvPr/>
        </p:nvGrpSpPr>
        <p:grpSpPr bwMode="auto">
          <a:xfrm>
            <a:off x="1906588" y="5445125"/>
            <a:ext cx="620712" cy="576263"/>
            <a:chOff x="1201" y="3430"/>
            <a:chExt cx="391" cy="363"/>
          </a:xfrm>
        </p:grpSpPr>
        <p:sp>
          <p:nvSpPr>
            <p:cNvPr id="51278" name="AutoShape 22">
              <a:extLst>
                <a:ext uri="{FF2B5EF4-FFF2-40B4-BE49-F238E27FC236}">
                  <a16:creationId xmlns:a16="http://schemas.microsoft.com/office/drawing/2014/main" id="{EAA5B8C9-9ACC-754F-85DE-F1FE85C0BD96}"/>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51279" name="Picture 23">
              <a:extLst>
                <a:ext uri="{FF2B5EF4-FFF2-40B4-BE49-F238E27FC236}">
                  <a16:creationId xmlns:a16="http://schemas.microsoft.com/office/drawing/2014/main" id="{8BFBBBC3-0D89-CF4F-B618-116B9C3144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21" name="Group 24">
            <a:extLst>
              <a:ext uri="{FF2B5EF4-FFF2-40B4-BE49-F238E27FC236}">
                <a16:creationId xmlns:a16="http://schemas.microsoft.com/office/drawing/2014/main" id="{A6EEC0F3-BE9C-E347-8947-993168B83FBD}"/>
              </a:ext>
            </a:extLst>
          </p:cNvPr>
          <p:cNvGrpSpPr>
            <a:grpSpLocks/>
          </p:cNvGrpSpPr>
          <p:nvPr/>
        </p:nvGrpSpPr>
        <p:grpSpPr bwMode="auto">
          <a:xfrm>
            <a:off x="7764463" y="5480050"/>
            <a:ext cx="725487" cy="506413"/>
            <a:chOff x="4891" y="3452"/>
            <a:chExt cx="457" cy="319"/>
          </a:xfrm>
        </p:grpSpPr>
        <p:sp>
          <p:nvSpPr>
            <p:cNvPr id="51276" name="AutoShape 25">
              <a:extLst>
                <a:ext uri="{FF2B5EF4-FFF2-40B4-BE49-F238E27FC236}">
                  <a16:creationId xmlns:a16="http://schemas.microsoft.com/office/drawing/2014/main" id="{DB5B0146-A52B-EC44-9F56-CB7E7EE67A6D}"/>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51277" name="Picture 26">
              <a:extLst>
                <a:ext uri="{FF2B5EF4-FFF2-40B4-BE49-F238E27FC236}">
                  <a16:creationId xmlns:a16="http://schemas.microsoft.com/office/drawing/2014/main" id="{50A26FC4-1122-294D-8DFD-B40739B403B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22" name="Group 27">
            <a:extLst>
              <a:ext uri="{FF2B5EF4-FFF2-40B4-BE49-F238E27FC236}">
                <a16:creationId xmlns:a16="http://schemas.microsoft.com/office/drawing/2014/main" id="{64155BC6-B11D-114C-9B8E-7AB75DBD412D}"/>
              </a:ext>
            </a:extLst>
          </p:cNvPr>
          <p:cNvGrpSpPr>
            <a:grpSpLocks/>
          </p:cNvGrpSpPr>
          <p:nvPr/>
        </p:nvGrpSpPr>
        <p:grpSpPr bwMode="auto">
          <a:xfrm>
            <a:off x="6596063" y="4014788"/>
            <a:ext cx="1309687" cy="2830512"/>
            <a:chOff x="4155" y="2529"/>
            <a:chExt cx="825" cy="1783"/>
          </a:xfrm>
        </p:grpSpPr>
        <p:sp>
          <p:nvSpPr>
            <p:cNvPr id="51274" name="Freeform 28">
              <a:extLst>
                <a:ext uri="{FF2B5EF4-FFF2-40B4-BE49-F238E27FC236}">
                  <a16:creationId xmlns:a16="http://schemas.microsoft.com/office/drawing/2014/main" id="{4814518D-1F39-6846-AF81-060731B2CB76}"/>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5" name="AutoShape 29">
              <a:extLst>
                <a:ext uri="{FF2B5EF4-FFF2-40B4-BE49-F238E27FC236}">
                  <a16:creationId xmlns:a16="http://schemas.microsoft.com/office/drawing/2014/main" id="{4429E2F3-03DD-A64D-8637-81093C6B9830}"/>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grpSp>
        <p:nvGrpSpPr>
          <p:cNvPr id="51223" name="Group 30">
            <a:extLst>
              <a:ext uri="{FF2B5EF4-FFF2-40B4-BE49-F238E27FC236}">
                <a16:creationId xmlns:a16="http://schemas.microsoft.com/office/drawing/2014/main" id="{57D01B5E-131C-C249-8451-75BD5A83339B}"/>
              </a:ext>
            </a:extLst>
          </p:cNvPr>
          <p:cNvGrpSpPr>
            <a:grpSpLocks/>
          </p:cNvGrpSpPr>
          <p:nvPr/>
        </p:nvGrpSpPr>
        <p:grpSpPr bwMode="auto">
          <a:xfrm>
            <a:off x="3713163" y="5465763"/>
            <a:ext cx="620712" cy="557212"/>
            <a:chOff x="2339" y="3443"/>
            <a:chExt cx="391" cy="351"/>
          </a:xfrm>
        </p:grpSpPr>
        <p:pic>
          <p:nvPicPr>
            <p:cNvPr id="51272" name="Picture 31">
              <a:extLst>
                <a:ext uri="{FF2B5EF4-FFF2-40B4-BE49-F238E27FC236}">
                  <a16:creationId xmlns:a16="http://schemas.microsoft.com/office/drawing/2014/main" id="{A5FF6B64-EFC0-CC45-81F9-7FC7737531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3" name="AutoShape 32">
              <a:extLst>
                <a:ext uri="{FF2B5EF4-FFF2-40B4-BE49-F238E27FC236}">
                  <a16:creationId xmlns:a16="http://schemas.microsoft.com/office/drawing/2014/main" id="{CF995A92-962C-5B46-8FA9-EC5188E82999}"/>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51224" name="Group 33">
            <a:extLst>
              <a:ext uri="{FF2B5EF4-FFF2-40B4-BE49-F238E27FC236}">
                <a16:creationId xmlns:a16="http://schemas.microsoft.com/office/drawing/2014/main" id="{90B51069-28AF-3A4C-B160-B9468B495BB5}"/>
              </a:ext>
            </a:extLst>
          </p:cNvPr>
          <p:cNvGrpSpPr>
            <a:grpSpLocks/>
          </p:cNvGrpSpPr>
          <p:nvPr/>
        </p:nvGrpSpPr>
        <p:grpSpPr bwMode="auto">
          <a:xfrm>
            <a:off x="5548313" y="5454650"/>
            <a:ext cx="620712" cy="549275"/>
            <a:chOff x="3495" y="3436"/>
            <a:chExt cx="391" cy="346"/>
          </a:xfrm>
        </p:grpSpPr>
        <p:pic>
          <p:nvPicPr>
            <p:cNvPr id="51270" name="Picture 34">
              <a:extLst>
                <a:ext uri="{FF2B5EF4-FFF2-40B4-BE49-F238E27FC236}">
                  <a16:creationId xmlns:a16="http://schemas.microsoft.com/office/drawing/2014/main" id="{672585C2-EF1B-4147-8B3F-6A477D85678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1" name="AutoShape 35">
              <a:extLst>
                <a:ext uri="{FF2B5EF4-FFF2-40B4-BE49-F238E27FC236}">
                  <a16:creationId xmlns:a16="http://schemas.microsoft.com/office/drawing/2014/main" id="{A7116389-090A-ED4F-997E-827C5CB37E24}"/>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51225" name="AutoShape 36">
            <a:extLst>
              <a:ext uri="{FF2B5EF4-FFF2-40B4-BE49-F238E27FC236}">
                <a16:creationId xmlns:a16="http://schemas.microsoft.com/office/drawing/2014/main" id="{F279A6CE-9490-B04F-93BB-2E1BAEC0EAA5}"/>
              </a:ext>
            </a:extLst>
          </p:cNvPr>
          <p:cNvSpPr>
            <a:spLocks noChangeArrowheads="1"/>
          </p:cNvSpPr>
          <p:nvPr/>
        </p:nvSpPr>
        <p:spPr bwMode="auto">
          <a:xfrm>
            <a:off x="4484688" y="5332413"/>
            <a:ext cx="901700" cy="785812"/>
          </a:xfrm>
          <a:prstGeom prst="roundRect">
            <a:avLst>
              <a:gd name="adj" fmla="val 199"/>
            </a:avLst>
          </a:prstGeom>
          <a:blipFill dpi="0" rotWithShape="0">
            <a:blip r:embed="rId8"/>
            <a:srcRect/>
            <a:tile tx="0" ty="0" sx="100000" sy="100000" flip="none" algn="tl"/>
          </a:blipFill>
          <a:ln w="12600">
            <a:solidFill>
              <a:srgbClr val="00002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51226" name="Line 5">
            <a:extLst>
              <a:ext uri="{FF2B5EF4-FFF2-40B4-BE49-F238E27FC236}">
                <a16:creationId xmlns:a16="http://schemas.microsoft.com/office/drawing/2014/main" id="{F36FDE45-6415-3846-9853-FF3AE0D1636A}"/>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7" name="Line 6">
            <a:extLst>
              <a:ext uri="{FF2B5EF4-FFF2-40B4-BE49-F238E27FC236}">
                <a16:creationId xmlns:a16="http://schemas.microsoft.com/office/drawing/2014/main" id="{5DFA96DF-C602-BD44-A104-51B584360C4F}"/>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8" name="Line 7">
            <a:extLst>
              <a:ext uri="{FF2B5EF4-FFF2-40B4-BE49-F238E27FC236}">
                <a16:creationId xmlns:a16="http://schemas.microsoft.com/office/drawing/2014/main" id="{5817095A-BD52-624A-8E1A-4EF734E27857}"/>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29" name="Line 8">
            <a:extLst>
              <a:ext uri="{FF2B5EF4-FFF2-40B4-BE49-F238E27FC236}">
                <a16:creationId xmlns:a16="http://schemas.microsoft.com/office/drawing/2014/main" id="{3A000359-D3DD-9044-A8B4-35EA4E7A5405}"/>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0" name="Line 9">
            <a:extLst>
              <a:ext uri="{FF2B5EF4-FFF2-40B4-BE49-F238E27FC236}">
                <a16:creationId xmlns:a16="http://schemas.microsoft.com/office/drawing/2014/main" id="{43032C52-53E1-AD4E-8417-B7A71A81B224}"/>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1" name="Line 10">
            <a:extLst>
              <a:ext uri="{FF2B5EF4-FFF2-40B4-BE49-F238E27FC236}">
                <a16:creationId xmlns:a16="http://schemas.microsoft.com/office/drawing/2014/main" id="{D629CE8C-A495-764C-9787-BD373300F5F5}"/>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2" name="AutoShape 17">
            <a:extLst>
              <a:ext uri="{FF2B5EF4-FFF2-40B4-BE49-F238E27FC236}">
                <a16:creationId xmlns:a16="http://schemas.microsoft.com/office/drawing/2014/main" id="{FF4D8420-82CA-F14D-8426-C7456DC3C046}"/>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51233" name="Group 19">
            <a:extLst>
              <a:ext uri="{FF2B5EF4-FFF2-40B4-BE49-F238E27FC236}">
                <a16:creationId xmlns:a16="http://schemas.microsoft.com/office/drawing/2014/main" id="{C253CF6F-BA33-E349-9E0A-59500CB9EBA4}"/>
              </a:ext>
            </a:extLst>
          </p:cNvPr>
          <p:cNvGrpSpPr>
            <a:grpSpLocks/>
          </p:cNvGrpSpPr>
          <p:nvPr/>
        </p:nvGrpSpPr>
        <p:grpSpPr bwMode="auto">
          <a:xfrm>
            <a:off x="2822575" y="5449888"/>
            <a:ext cx="674688" cy="568325"/>
            <a:chOff x="1778" y="3433"/>
            <a:chExt cx="425" cy="358"/>
          </a:xfrm>
        </p:grpSpPr>
        <p:sp>
          <p:nvSpPr>
            <p:cNvPr id="51268" name="AutoShape 20">
              <a:extLst>
                <a:ext uri="{FF2B5EF4-FFF2-40B4-BE49-F238E27FC236}">
                  <a16:creationId xmlns:a16="http://schemas.microsoft.com/office/drawing/2014/main" id="{05BAB596-A110-0943-A9E8-CBDA46C8C2AE}"/>
                </a:ext>
              </a:extLst>
            </p:cNvPr>
            <p:cNvSpPr>
              <a:spLocks noChangeArrowheads="1"/>
            </p:cNvSpPr>
            <p:nvPr/>
          </p:nvSpPr>
          <p:spPr bwMode="auto">
            <a:xfrm>
              <a:off x="1778" y="3433"/>
              <a:ext cx="426"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233667136</a:t>
              </a:r>
            </a:p>
          </p:txBody>
        </p:sp>
        <p:pic>
          <p:nvPicPr>
            <p:cNvPr id="51269" name="Picture 21">
              <a:extLst>
                <a:ext uri="{FF2B5EF4-FFF2-40B4-BE49-F238E27FC236}">
                  <a16:creationId xmlns:a16="http://schemas.microsoft.com/office/drawing/2014/main" id="{0F207AAB-1AD0-5C40-B1CB-8C7C1233B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34" name="Group 22">
            <a:extLst>
              <a:ext uri="{FF2B5EF4-FFF2-40B4-BE49-F238E27FC236}">
                <a16:creationId xmlns:a16="http://schemas.microsoft.com/office/drawing/2014/main" id="{15E22C9C-7E32-6A43-94FE-CE1A0BB13E8B}"/>
              </a:ext>
            </a:extLst>
          </p:cNvPr>
          <p:cNvGrpSpPr>
            <a:grpSpLocks/>
          </p:cNvGrpSpPr>
          <p:nvPr/>
        </p:nvGrpSpPr>
        <p:grpSpPr bwMode="auto">
          <a:xfrm>
            <a:off x="1906588" y="5445125"/>
            <a:ext cx="620712" cy="576263"/>
            <a:chOff x="1201" y="3430"/>
            <a:chExt cx="391" cy="363"/>
          </a:xfrm>
        </p:grpSpPr>
        <p:sp>
          <p:nvSpPr>
            <p:cNvPr id="51266" name="AutoShape 23">
              <a:extLst>
                <a:ext uri="{FF2B5EF4-FFF2-40B4-BE49-F238E27FC236}">
                  <a16:creationId xmlns:a16="http://schemas.microsoft.com/office/drawing/2014/main" id="{443B81A2-7883-8443-93A2-86EEEAE204EC}"/>
                </a:ext>
              </a:extLst>
            </p:cNvPr>
            <p:cNvSpPr>
              <a:spLocks noChangeArrowheads="1"/>
            </p:cNvSpPr>
            <p:nvPr/>
          </p:nvSpPr>
          <p:spPr bwMode="auto">
            <a:xfrm>
              <a:off x="1201" y="3430"/>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281942902</a:t>
              </a:r>
            </a:p>
          </p:txBody>
        </p:sp>
        <p:pic>
          <p:nvPicPr>
            <p:cNvPr id="51267" name="Picture 24">
              <a:extLst>
                <a:ext uri="{FF2B5EF4-FFF2-40B4-BE49-F238E27FC236}">
                  <a16:creationId xmlns:a16="http://schemas.microsoft.com/office/drawing/2014/main" id="{FA035455-2CD8-9B49-A461-412D310C91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35" name="Group 25">
            <a:extLst>
              <a:ext uri="{FF2B5EF4-FFF2-40B4-BE49-F238E27FC236}">
                <a16:creationId xmlns:a16="http://schemas.microsoft.com/office/drawing/2014/main" id="{722B7D15-FE83-7041-8C68-D71FC9ED88BF}"/>
              </a:ext>
            </a:extLst>
          </p:cNvPr>
          <p:cNvGrpSpPr>
            <a:grpSpLocks/>
          </p:cNvGrpSpPr>
          <p:nvPr/>
        </p:nvGrpSpPr>
        <p:grpSpPr bwMode="auto">
          <a:xfrm>
            <a:off x="7764463" y="5480050"/>
            <a:ext cx="725487" cy="506413"/>
            <a:chOff x="4891" y="3452"/>
            <a:chExt cx="457" cy="319"/>
          </a:xfrm>
        </p:grpSpPr>
        <p:sp>
          <p:nvSpPr>
            <p:cNvPr id="51264" name="AutoShape 26">
              <a:extLst>
                <a:ext uri="{FF2B5EF4-FFF2-40B4-BE49-F238E27FC236}">
                  <a16:creationId xmlns:a16="http://schemas.microsoft.com/office/drawing/2014/main" id="{AE7C3304-D43A-3842-961B-BF2E58C08B93}"/>
                </a:ext>
              </a:extLst>
            </p:cNvPr>
            <p:cNvSpPr>
              <a:spLocks noChangeArrowheads="1"/>
            </p:cNvSpPr>
            <p:nvPr/>
          </p:nvSpPr>
          <p:spPr bwMode="auto">
            <a:xfrm>
              <a:off x="4928" y="3452"/>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155778322</a:t>
              </a:r>
            </a:p>
          </p:txBody>
        </p:sp>
        <p:pic>
          <p:nvPicPr>
            <p:cNvPr id="51265" name="Picture 27">
              <a:extLst>
                <a:ext uri="{FF2B5EF4-FFF2-40B4-BE49-F238E27FC236}">
                  <a16:creationId xmlns:a16="http://schemas.microsoft.com/office/drawing/2014/main" id="{2B57D6AA-A1CF-9744-81D4-FC93E3BA5D9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36" name="Group 31">
            <a:extLst>
              <a:ext uri="{FF2B5EF4-FFF2-40B4-BE49-F238E27FC236}">
                <a16:creationId xmlns:a16="http://schemas.microsoft.com/office/drawing/2014/main" id="{BEFD0AEC-823C-3144-93C9-4A64D4CDBFB6}"/>
              </a:ext>
            </a:extLst>
          </p:cNvPr>
          <p:cNvGrpSpPr>
            <a:grpSpLocks/>
          </p:cNvGrpSpPr>
          <p:nvPr/>
        </p:nvGrpSpPr>
        <p:grpSpPr bwMode="auto">
          <a:xfrm>
            <a:off x="3713163" y="5465763"/>
            <a:ext cx="620712" cy="557212"/>
            <a:chOff x="2339" y="3443"/>
            <a:chExt cx="391" cy="351"/>
          </a:xfrm>
        </p:grpSpPr>
        <p:pic>
          <p:nvPicPr>
            <p:cNvPr id="51262" name="Picture 32">
              <a:extLst>
                <a:ext uri="{FF2B5EF4-FFF2-40B4-BE49-F238E27FC236}">
                  <a16:creationId xmlns:a16="http://schemas.microsoft.com/office/drawing/2014/main" id="{32EE6A9C-5A78-D246-BFCD-0E0766B645D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3" name="AutoShape 33">
              <a:extLst>
                <a:ext uri="{FF2B5EF4-FFF2-40B4-BE49-F238E27FC236}">
                  <a16:creationId xmlns:a16="http://schemas.microsoft.com/office/drawing/2014/main" id="{545FFB06-EC1A-0143-A20F-B3D4A23CE9E5}"/>
                </a:ext>
              </a:extLst>
            </p:cNvPr>
            <p:cNvSpPr>
              <a:spLocks noChangeArrowheads="1"/>
            </p:cNvSpPr>
            <p:nvPr/>
          </p:nvSpPr>
          <p:spPr bwMode="auto">
            <a:xfrm>
              <a:off x="2339" y="3443"/>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580625685</a:t>
              </a:r>
            </a:p>
          </p:txBody>
        </p:sp>
      </p:grpSp>
      <p:grpSp>
        <p:nvGrpSpPr>
          <p:cNvPr id="51237" name="Group 34">
            <a:extLst>
              <a:ext uri="{FF2B5EF4-FFF2-40B4-BE49-F238E27FC236}">
                <a16:creationId xmlns:a16="http://schemas.microsoft.com/office/drawing/2014/main" id="{E549F5A6-BFCF-EE48-85E4-270BD590C5D1}"/>
              </a:ext>
            </a:extLst>
          </p:cNvPr>
          <p:cNvGrpSpPr>
            <a:grpSpLocks/>
          </p:cNvGrpSpPr>
          <p:nvPr/>
        </p:nvGrpSpPr>
        <p:grpSpPr bwMode="auto">
          <a:xfrm>
            <a:off x="5548313" y="5454650"/>
            <a:ext cx="620712" cy="549275"/>
            <a:chOff x="3495" y="3436"/>
            <a:chExt cx="391" cy="346"/>
          </a:xfrm>
        </p:grpSpPr>
        <p:pic>
          <p:nvPicPr>
            <p:cNvPr id="51260" name="Picture 35">
              <a:extLst>
                <a:ext uri="{FF2B5EF4-FFF2-40B4-BE49-F238E27FC236}">
                  <a16:creationId xmlns:a16="http://schemas.microsoft.com/office/drawing/2014/main" id="{E74C9693-1AF9-1446-A6A1-64D9679781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61" name="AutoShape 36">
              <a:extLst>
                <a:ext uri="{FF2B5EF4-FFF2-40B4-BE49-F238E27FC236}">
                  <a16:creationId xmlns:a16="http://schemas.microsoft.com/office/drawing/2014/main" id="{345B876F-700C-154B-89C3-51C5FDECD8B8}"/>
                </a:ext>
              </a:extLst>
            </p:cNvPr>
            <p:cNvSpPr>
              <a:spLocks noChangeArrowheads="1"/>
            </p:cNvSpPr>
            <p:nvPr/>
          </p:nvSpPr>
          <p:spPr bwMode="auto">
            <a:xfrm>
              <a:off x="3495" y="3436"/>
              <a:ext cx="392" cy="62"/>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solidFill>
                    <a:schemeClr val="tx1"/>
                  </a:solidFill>
                </a:rPr>
                <a:t>Number 701466868</a:t>
              </a:r>
            </a:p>
          </p:txBody>
        </p:sp>
      </p:grpSp>
      <p:sp>
        <p:nvSpPr>
          <p:cNvPr id="51238" name="Line 4">
            <a:extLst>
              <a:ext uri="{FF2B5EF4-FFF2-40B4-BE49-F238E27FC236}">
                <a16:creationId xmlns:a16="http://schemas.microsoft.com/office/drawing/2014/main" id="{3EBE5354-69CF-C84D-96E5-2F61B277A741}"/>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39" name="Line 5">
            <a:extLst>
              <a:ext uri="{FF2B5EF4-FFF2-40B4-BE49-F238E27FC236}">
                <a16:creationId xmlns:a16="http://schemas.microsoft.com/office/drawing/2014/main" id="{1B75F9C2-D206-AC43-BFDD-85B6E36ACDAF}"/>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0" name="Line 6">
            <a:extLst>
              <a:ext uri="{FF2B5EF4-FFF2-40B4-BE49-F238E27FC236}">
                <a16:creationId xmlns:a16="http://schemas.microsoft.com/office/drawing/2014/main" id="{F0D162A4-D485-F340-9368-5A4B77C91F5B}"/>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1" name="Line 7">
            <a:extLst>
              <a:ext uri="{FF2B5EF4-FFF2-40B4-BE49-F238E27FC236}">
                <a16:creationId xmlns:a16="http://schemas.microsoft.com/office/drawing/2014/main" id="{672F8205-527D-A141-A0B2-FE95AA0C9AE2}"/>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2" name="Line 8">
            <a:extLst>
              <a:ext uri="{FF2B5EF4-FFF2-40B4-BE49-F238E27FC236}">
                <a16:creationId xmlns:a16="http://schemas.microsoft.com/office/drawing/2014/main" id="{6A16E62E-4B07-AB41-A8CA-9DA307D4ED81}"/>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3" name="Line 9">
            <a:extLst>
              <a:ext uri="{FF2B5EF4-FFF2-40B4-BE49-F238E27FC236}">
                <a16:creationId xmlns:a16="http://schemas.microsoft.com/office/drawing/2014/main" id="{D94F5DB0-7622-0647-ACE6-DC22B3B5C5F7}"/>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1244" name="AutoShape 16">
            <a:extLst>
              <a:ext uri="{FF2B5EF4-FFF2-40B4-BE49-F238E27FC236}">
                <a16:creationId xmlns:a16="http://schemas.microsoft.com/office/drawing/2014/main" id="{24012784-65B2-9349-AB69-022A15A62E9D}"/>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grpSp>
        <p:nvGrpSpPr>
          <p:cNvPr id="51245" name="Group 21">
            <a:extLst>
              <a:ext uri="{FF2B5EF4-FFF2-40B4-BE49-F238E27FC236}">
                <a16:creationId xmlns:a16="http://schemas.microsoft.com/office/drawing/2014/main" id="{82D8A87E-14CC-2E42-9523-7374CFE5CDE5}"/>
              </a:ext>
            </a:extLst>
          </p:cNvPr>
          <p:cNvGrpSpPr>
            <a:grpSpLocks/>
          </p:cNvGrpSpPr>
          <p:nvPr/>
        </p:nvGrpSpPr>
        <p:grpSpPr bwMode="auto">
          <a:xfrm>
            <a:off x="2822575" y="5449888"/>
            <a:ext cx="628650" cy="569912"/>
            <a:chOff x="1778" y="3433"/>
            <a:chExt cx="396" cy="359"/>
          </a:xfrm>
        </p:grpSpPr>
        <p:sp>
          <p:nvSpPr>
            <p:cNvPr id="51258" name="AutoShape 22">
              <a:extLst>
                <a:ext uri="{FF2B5EF4-FFF2-40B4-BE49-F238E27FC236}">
                  <a16:creationId xmlns:a16="http://schemas.microsoft.com/office/drawing/2014/main" id="{BD810795-6D1D-414C-A290-9227044D8D66}"/>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51259" name="Picture 23">
              <a:extLst>
                <a:ext uri="{FF2B5EF4-FFF2-40B4-BE49-F238E27FC236}">
                  <a16:creationId xmlns:a16="http://schemas.microsoft.com/office/drawing/2014/main" id="{351411F5-117D-FE4E-8EB0-C90D89AAD1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46" name="Group 24">
            <a:extLst>
              <a:ext uri="{FF2B5EF4-FFF2-40B4-BE49-F238E27FC236}">
                <a16:creationId xmlns:a16="http://schemas.microsoft.com/office/drawing/2014/main" id="{8AF6F9FE-E532-F947-BF8B-59937BA15458}"/>
              </a:ext>
            </a:extLst>
          </p:cNvPr>
          <p:cNvGrpSpPr>
            <a:grpSpLocks/>
          </p:cNvGrpSpPr>
          <p:nvPr/>
        </p:nvGrpSpPr>
        <p:grpSpPr bwMode="auto">
          <a:xfrm>
            <a:off x="1906588" y="5445125"/>
            <a:ext cx="579437" cy="577850"/>
            <a:chOff x="1201" y="3430"/>
            <a:chExt cx="365" cy="364"/>
          </a:xfrm>
        </p:grpSpPr>
        <p:sp>
          <p:nvSpPr>
            <p:cNvPr id="51256" name="AutoShape 25">
              <a:extLst>
                <a:ext uri="{FF2B5EF4-FFF2-40B4-BE49-F238E27FC236}">
                  <a16:creationId xmlns:a16="http://schemas.microsoft.com/office/drawing/2014/main" id="{47721FDD-D18A-544C-826D-7296F2E13B9C}"/>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51257" name="Picture 26">
              <a:extLst>
                <a:ext uri="{FF2B5EF4-FFF2-40B4-BE49-F238E27FC236}">
                  <a16:creationId xmlns:a16="http://schemas.microsoft.com/office/drawing/2014/main" id="{2D21137E-1ADF-D74B-B549-7C91B13244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47" name="Group 27">
            <a:extLst>
              <a:ext uri="{FF2B5EF4-FFF2-40B4-BE49-F238E27FC236}">
                <a16:creationId xmlns:a16="http://schemas.microsoft.com/office/drawing/2014/main" id="{84E999D8-4A5B-D349-9B49-9035AB6B3F49}"/>
              </a:ext>
            </a:extLst>
          </p:cNvPr>
          <p:cNvGrpSpPr>
            <a:grpSpLocks/>
          </p:cNvGrpSpPr>
          <p:nvPr/>
        </p:nvGrpSpPr>
        <p:grpSpPr bwMode="auto">
          <a:xfrm>
            <a:off x="7764463" y="5480050"/>
            <a:ext cx="727075" cy="508000"/>
            <a:chOff x="4891" y="3452"/>
            <a:chExt cx="458" cy="320"/>
          </a:xfrm>
        </p:grpSpPr>
        <p:sp>
          <p:nvSpPr>
            <p:cNvPr id="51254" name="AutoShape 28">
              <a:extLst>
                <a:ext uri="{FF2B5EF4-FFF2-40B4-BE49-F238E27FC236}">
                  <a16:creationId xmlns:a16="http://schemas.microsoft.com/office/drawing/2014/main" id="{72F6EB21-C568-6A4C-802E-5F865F251BD2}"/>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51255" name="Picture 29">
              <a:extLst>
                <a:ext uri="{FF2B5EF4-FFF2-40B4-BE49-F238E27FC236}">
                  <a16:creationId xmlns:a16="http://schemas.microsoft.com/office/drawing/2014/main" id="{D6A6D13C-57CA-884F-A689-3A00F7C147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51248" name="Group 30">
            <a:extLst>
              <a:ext uri="{FF2B5EF4-FFF2-40B4-BE49-F238E27FC236}">
                <a16:creationId xmlns:a16="http://schemas.microsoft.com/office/drawing/2014/main" id="{EF7A530B-6545-D34E-A823-908BA5126AEE}"/>
              </a:ext>
            </a:extLst>
          </p:cNvPr>
          <p:cNvGrpSpPr>
            <a:grpSpLocks/>
          </p:cNvGrpSpPr>
          <p:nvPr/>
        </p:nvGrpSpPr>
        <p:grpSpPr bwMode="auto">
          <a:xfrm>
            <a:off x="3713163" y="5465763"/>
            <a:ext cx="579437" cy="558800"/>
            <a:chOff x="2339" y="3443"/>
            <a:chExt cx="365" cy="352"/>
          </a:xfrm>
        </p:grpSpPr>
        <p:pic>
          <p:nvPicPr>
            <p:cNvPr id="51252" name="Picture 31">
              <a:extLst>
                <a:ext uri="{FF2B5EF4-FFF2-40B4-BE49-F238E27FC236}">
                  <a16:creationId xmlns:a16="http://schemas.microsoft.com/office/drawing/2014/main" id="{1BDF7B68-A25C-5F40-B94B-626BD7E2B62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l="51314" b="42641"/>
            <a:stretch>
              <a:fillRect/>
            </a:stretch>
          </p:blipFill>
          <p:spPr bwMode="auto">
            <a:xfrm>
              <a:off x="2369" y="3495"/>
              <a:ext cx="334"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3" name="AutoShape 32">
              <a:extLst>
                <a:ext uri="{FF2B5EF4-FFF2-40B4-BE49-F238E27FC236}">
                  <a16:creationId xmlns:a16="http://schemas.microsoft.com/office/drawing/2014/main" id="{EDDCA79C-7995-E346-AEEC-BC72A712A7C1}"/>
                </a:ext>
              </a:extLst>
            </p:cNvPr>
            <p:cNvSpPr>
              <a:spLocks noChangeArrowheads="1"/>
            </p:cNvSpPr>
            <p:nvPr/>
          </p:nvSpPr>
          <p:spPr bwMode="auto">
            <a:xfrm>
              <a:off x="2339" y="3443"/>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580625685</a:t>
              </a:r>
            </a:p>
          </p:txBody>
        </p:sp>
      </p:grpSp>
      <p:grpSp>
        <p:nvGrpSpPr>
          <p:cNvPr id="51249" name="Group 33">
            <a:extLst>
              <a:ext uri="{FF2B5EF4-FFF2-40B4-BE49-F238E27FC236}">
                <a16:creationId xmlns:a16="http://schemas.microsoft.com/office/drawing/2014/main" id="{9004A528-37DF-A24A-9FBA-AB463F2BD0BE}"/>
              </a:ext>
            </a:extLst>
          </p:cNvPr>
          <p:cNvGrpSpPr>
            <a:grpSpLocks/>
          </p:cNvGrpSpPr>
          <p:nvPr/>
        </p:nvGrpSpPr>
        <p:grpSpPr bwMode="auto">
          <a:xfrm>
            <a:off x="5548313" y="5454650"/>
            <a:ext cx="579437" cy="550863"/>
            <a:chOff x="3495" y="3436"/>
            <a:chExt cx="365" cy="347"/>
          </a:xfrm>
        </p:grpSpPr>
        <p:pic>
          <p:nvPicPr>
            <p:cNvPr id="51250" name="Picture 34">
              <a:extLst>
                <a:ext uri="{FF2B5EF4-FFF2-40B4-BE49-F238E27FC236}">
                  <a16:creationId xmlns:a16="http://schemas.microsoft.com/office/drawing/2014/main" id="{19F89AF1-1BE2-3744-B2CA-4BCEF495D05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30" y="3511"/>
              <a:ext cx="295"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1" name="AutoShape 35">
              <a:extLst>
                <a:ext uri="{FF2B5EF4-FFF2-40B4-BE49-F238E27FC236}">
                  <a16:creationId xmlns:a16="http://schemas.microsoft.com/office/drawing/2014/main" id="{E5930DB4-DCB8-2545-898E-57BD953C8EF1}"/>
                </a:ext>
              </a:extLst>
            </p:cNvPr>
            <p:cNvSpPr>
              <a:spLocks noChangeArrowheads="1"/>
            </p:cNvSpPr>
            <p:nvPr/>
          </p:nvSpPr>
          <p:spPr bwMode="auto">
            <a:xfrm>
              <a:off x="3495" y="3436"/>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701466868</a:t>
              </a:r>
            </a:p>
          </p:txBody>
        </p:sp>
      </p:gr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84E71-CE5D-E943-ABA9-5E11B29896F8}"/>
              </a:ext>
            </a:extLst>
          </p:cNvPr>
          <p:cNvSpPr>
            <a:spLocks noGrp="1"/>
          </p:cNvSpPr>
          <p:nvPr>
            <p:ph type="ctrTitle"/>
          </p:nvPr>
        </p:nvSpPr>
        <p:spPr>
          <a:xfrm>
            <a:off x="228600" y="1122363"/>
            <a:ext cx="8839200" cy="2387600"/>
          </a:xfrm>
        </p:spPr>
        <p:txBody>
          <a:bodyPr/>
          <a:lstStyle/>
          <a:p>
            <a:r>
              <a:rPr lang="en-PK" dirty="0"/>
              <a:t>unordered_map&lt;key, mappedValue&gt;</a:t>
            </a:r>
          </a:p>
        </p:txBody>
      </p:sp>
      <p:sp>
        <p:nvSpPr>
          <p:cNvPr id="3" name="Subtitle 2">
            <a:extLst>
              <a:ext uri="{FF2B5EF4-FFF2-40B4-BE49-F238E27FC236}">
                <a16:creationId xmlns:a16="http://schemas.microsoft.com/office/drawing/2014/main" id="{F77FA993-EA46-9C45-9E81-66D3B0C87B99}"/>
              </a:ext>
            </a:extLst>
          </p:cNvPr>
          <p:cNvSpPr>
            <a:spLocks noGrp="1"/>
          </p:cNvSpPr>
          <p:nvPr>
            <p:ph type="subTitle" idx="1"/>
          </p:nvPr>
        </p:nvSpPr>
        <p:spPr/>
        <p:txBody>
          <a:bodyPr>
            <a:normAutofit/>
          </a:bodyPr>
          <a:lstStyle/>
          <a:p>
            <a:r>
              <a:rPr lang="en-PK" sz="3600" dirty="0"/>
              <a:t>STL</a:t>
            </a:r>
          </a:p>
        </p:txBody>
      </p:sp>
    </p:spTree>
    <p:extLst>
      <p:ext uri="{BB962C8B-B14F-4D97-AF65-F5344CB8AC3E}">
        <p14:creationId xmlns:p14="http://schemas.microsoft.com/office/powerpoint/2010/main" val="1223681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8340B236-8617-5542-8D31-F79177118EE7}"/>
              </a:ext>
            </a:extLst>
          </p:cNvPr>
          <p:cNvSpPr>
            <a:spLocks noGrp="1" noChangeArrowheads="1"/>
          </p:cNvSpPr>
          <p:nvPr>
            <p:ph type="title"/>
          </p:nvPr>
        </p:nvSpPr>
        <p:spPr>
          <a:xfrm>
            <a:off x="304800" y="342900"/>
            <a:ext cx="7772400" cy="1143000"/>
          </a:xfrm>
        </p:spPr>
        <p:txBody>
          <a:bodyPr rtlCol="0">
            <a:normAutofit/>
          </a:bodyPr>
          <a:lstStyle/>
          <a:p>
            <a:pPr fontAlgn="auto">
              <a:lnSpc>
                <a:spcPct val="95000"/>
              </a:lnSpc>
              <a:spcAft>
                <a:spcPts val="0"/>
              </a:spcAft>
              <a:buSzPct val="100000"/>
              <a:buFont typeface="Times New Roman" pitchFamily="16"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400" dirty="0">
                <a:ea typeface="+mn-ea"/>
              </a:rPr>
              <a:t>Introduction</a:t>
            </a:r>
          </a:p>
        </p:txBody>
      </p:sp>
      <p:sp>
        <p:nvSpPr>
          <p:cNvPr id="28673" name="Rectangle 1">
            <a:extLst>
              <a:ext uri="{FF2B5EF4-FFF2-40B4-BE49-F238E27FC236}">
                <a16:creationId xmlns:a16="http://schemas.microsoft.com/office/drawing/2014/main" id="{4315EEFE-9F64-EA45-A891-02437E915A09}"/>
              </a:ext>
            </a:extLst>
          </p:cNvPr>
          <p:cNvSpPr>
            <a:spLocks noGrp="1" noChangeArrowheads="1"/>
          </p:cNvSpPr>
          <p:nvPr>
            <p:ph idx="1"/>
          </p:nvPr>
        </p:nvSpPr>
        <p:spPr>
          <a:xfrm>
            <a:off x="685800" y="1981200"/>
            <a:ext cx="7772400" cy="4195763"/>
          </a:xfrm>
          <a:ln>
            <a:miter lim="800000"/>
            <a:headEnd/>
            <a:tailEnd/>
          </a:ln>
        </p:spPr>
        <p:txBody>
          <a:bodyPr anchor="t">
            <a:normAutofit/>
          </a:bodyPr>
          <a:lstStyle/>
          <a:p>
            <a:pPr marL="341313" indent="-341313" fontAlgn="auto">
              <a:lnSpc>
                <a:spcPct val="95000"/>
              </a:lnSpc>
              <a:spcBef>
                <a:spcPts val="700"/>
              </a:spcBef>
              <a:spcAft>
                <a:spcPts val="0"/>
              </a:spcAft>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ea typeface="+mj-ea"/>
              </a:rPr>
              <a:t>Hash tables store a collection of records with </a:t>
            </a:r>
            <a:r>
              <a:rPr lang="en-GB" sz="2800" b="1" dirty="0">
                <a:ea typeface="+mj-ea"/>
              </a:rPr>
              <a:t>keys</a:t>
            </a:r>
            <a:r>
              <a:rPr lang="en-GB" sz="2800" dirty="0">
                <a:ea typeface="+mj-ea"/>
              </a:rPr>
              <a:t>.</a:t>
            </a:r>
          </a:p>
          <a:p>
            <a:pPr marL="341313" indent="-341313" fontAlgn="auto">
              <a:lnSpc>
                <a:spcPct val="95000"/>
              </a:lnSpc>
              <a:spcBef>
                <a:spcPts val="700"/>
              </a:spcBef>
              <a:spcAft>
                <a:spcPts val="0"/>
              </a:spcAft>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ea typeface="+mj-ea"/>
              </a:rPr>
              <a:t>There can be data associated with these keys called </a:t>
            </a:r>
            <a:r>
              <a:rPr lang="en-GB" sz="2800" b="1" dirty="0">
                <a:ea typeface="+mj-ea"/>
              </a:rPr>
              <a:t>mapped value</a:t>
            </a:r>
            <a:r>
              <a:rPr lang="en-GB" sz="2800" dirty="0">
                <a:ea typeface="+mj-ea"/>
              </a:rPr>
              <a:t>.</a:t>
            </a:r>
          </a:p>
          <a:p>
            <a:pPr marL="341313" indent="-341313" fontAlgn="auto">
              <a:spcBef>
                <a:spcPts val="700"/>
              </a:spcBef>
              <a:spcAft>
                <a:spcPts val="0"/>
              </a:spcAft>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ea typeface="+mj-ea"/>
              </a:rPr>
              <a:t>The location (index) of a record depends on the </a:t>
            </a:r>
            <a:r>
              <a:rPr lang="en-GB" sz="2800" b="1" dirty="0">
                <a:ea typeface="+mj-ea"/>
              </a:rPr>
              <a:t>hash value </a:t>
            </a:r>
            <a:r>
              <a:rPr lang="en-GB" sz="2800" dirty="0">
                <a:ea typeface="+mj-ea"/>
              </a:rPr>
              <a:t>of the record's key.</a:t>
            </a:r>
          </a:p>
          <a:p>
            <a:pPr marL="341313" indent="-341313" fontAlgn="auto">
              <a:spcBef>
                <a:spcPts val="700"/>
              </a:spcBef>
              <a:spcAft>
                <a:spcPts val="0"/>
              </a:spcAft>
              <a:buSzPct val="75000"/>
              <a:buFont typeface="Monotype Sorts"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sz="2800" dirty="0">
                <a:ea typeface="+mj-ea"/>
              </a:rPr>
              <a:t>The hash-value (index location) is calculated based on HASH FUNCTIONS</a:t>
            </a:r>
          </a:p>
        </p:txBody>
      </p:sp>
    </p:spTree>
    <p:extLst>
      <p:ext uri="{BB962C8B-B14F-4D97-AF65-F5344CB8AC3E}">
        <p14:creationId xmlns:p14="http://schemas.microsoft.com/office/powerpoint/2010/main" val="402056117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28673">
                                            <p:txEl>
                                              <p:pRg st="0" end="0"/>
                                            </p:txEl>
                                          </p:spTgt>
                                        </p:tgtEl>
                                        <p:attrNameLst>
                                          <p:attrName>style.visibility</p:attrName>
                                        </p:attrNameLst>
                                      </p:cBhvr>
                                      <p:to>
                                        <p:strVal val="visible"/>
                                      </p:to>
                                    </p:set>
                                    <p:animEffect transition="in" filter="randombar(vertical)">
                                      <p:cBhvr>
                                        <p:cTn id="7" dur="500"/>
                                        <p:tgtEl>
                                          <p:spTgt spid="286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28673">
                                            <p:txEl>
                                              <p:pRg st="1" end="1"/>
                                            </p:txEl>
                                          </p:spTgt>
                                        </p:tgtEl>
                                        <p:attrNameLst>
                                          <p:attrName>style.visibility</p:attrName>
                                        </p:attrNameLst>
                                      </p:cBhvr>
                                      <p:to>
                                        <p:strVal val="visible"/>
                                      </p:to>
                                    </p:set>
                                    <p:animEffect transition="in" filter="randombar(vertical)">
                                      <p:cBhvr>
                                        <p:cTn id="12" dur="500"/>
                                        <p:tgtEl>
                                          <p:spTgt spid="2867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28673">
                                            <p:txEl>
                                              <p:pRg st="2" end="2"/>
                                            </p:txEl>
                                          </p:spTgt>
                                        </p:tgtEl>
                                        <p:attrNameLst>
                                          <p:attrName>style.visibility</p:attrName>
                                        </p:attrNameLst>
                                      </p:cBhvr>
                                      <p:to>
                                        <p:strVal val="visible"/>
                                      </p:to>
                                    </p:set>
                                    <p:animEffect transition="in" filter="randombar(vertical)">
                                      <p:cBhvr>
                                        <p:cTn id="17" dur="500"/>
                                        <p:tgtEl>
                                          <p:spTgt spid="2867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28673">
                                            <p:txEl>
                                              <p:pRg st="3" end="3"/>
                                            </p:txEl>
                                          </p:spTgt>
                                        </p:tgtEl>
                                        <p:attrNameLst>
                                          <p:attrName>style.visibility</p:attrName>
                                        </p:attrNameLst>
                                      </p:cBhvr>
                                      <p:to>
                                        <p:strVal val="visible"/>
                                      </p:to>
                                    </p:set>
                                    <p:animEffect transition="in" filter="randombar(vertical)">
                                      <p:cBhvr>
                                        <p:cTn id="22" dur="500"/>
                                        <p:tgtEl>
                                          <p:spTgt spid="286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3"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266E6-81D8-EC40-9EF5-A5048BCED792}"/>
              </a:ext>
            </a:extLst>
          </p:cNvPr>
          <p:cNvSpPr>
            <a:spLocks noGrp="1"/>
          </p:cNvSpPr>
          <p:nvPr>
            <p:ph type="ctrTitle"/>
          </p:nvPr>
        </p:nvSpPr>
        <p:spPr/>
        <p:txBody>
          <a:bodyPr/>
          <a:lstStyle/>
          <a:p>
            <a:r>
              <a:rPr lang="en-US" b="1" dirty="0"/>
              <a:t>Part 2</a:t>
            </a:r>
          </a:p>
        </p:txBody>
      </p:sp>
      <p:sp>
        <p:nvSpPr>
          <p:cNvPr id="3" name="Subtitle 2">
            <a:extLst>
              <a:ext uri="{FF2B5EF4-FFF2-40B4-BE49-F238E27FC236}">
                <a16:creationId xmlns:a16="http://schemas.microsoft.com/office/drawing/2014/main" id="{BD8A14D6-AE0A-1146-8092-807815599B0B}"/>
              </a:ext>
            </a:extLst>
          </p:cNvPr>
          <p:cNvSpPr>
            <a:spLocks noGrp="1"/>
          </p:cNvSpPr>
          <p:nvPr>
            <p:ph type="subTitle" idx="1"/>
          </p:nvPr>
        </p:nvSpPr>
        <p:spPr/>
        <p:txBody>
          <a:bodyPr/>
          <a:lstStyle/>
          <a:p>
            <a:r>
              <a:rPr lang="en-US" dirty="0"/>
              <a:t>Hash Functions</a:t>
            </a:r>
          </a:p>
        </p:txBody>
      </p:sp>
    </p:spTree>
    <p:extLst>
      <p:ext uri="{BB962C8B-B14F-4D97-AF65-F5344CB8AC3E}">
        <p14:creationId xmlns:p14="http://schemas.microsoft.com/office/powerpoint/2010/main" val="3193061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Slide Number Placeholder 5">
            <a:extLst>
              <a:ext uri="{FF2B5EF4-FFF2-40B4-BE49-F238E27FC236}">
                <a16:creationId xmlns:a16="http://schemas.microsoft.com/office/drawing/2014/main" id="{326B7364-723C-7F46-A863-8DC4655BAE46}"/>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9F23FFE9-2101-DA45-AA8D-95F9B75E0F00}" type="slidenum">
              <a:rPr lang="en-US" altLang="en-US" sz="1400" smtClean="0"/>
              <a:pPr>
                <a:spcBef>
                  <a:spcPct val="0"/>
                </a:spcBef>
                <a:buFontTx/>
                <a:buNone/>
              </a:pPr>
              <a:t>31</a:t>
            </a:fld>
            <a:endParaRPr lang="en-US" altLang="en-US" sz="1400"/>
          </a:p>
        </p:txBody>
      </p:sp>
      <p:sp>
        <p:nvSpPr>
          <p:cNvPr id="15362" name="Rectangle 2">
            <a:extLst>
              <a:ext uri="{FF2B5EF4-FFF2-40B4-BE49-F238E27FC236}">
                <a16:creationId xmlns:a16="http://schemas.microsoft.com/office/drawing/2014/main" id="{22C34E56-0E33-A74A-B4A9-3A7F01925150}"/>
              </a:ext>
            </a:extLst>
          </p:cNvPr>
          <p:cNvSpPr>
            <a:spLocks noGrp="1" noChangeArrowheads="1"/>
          </p:cNvSpPr>
          <p:nvPr>
            <p:ph type="title"/>
          </p:nvPr>
        </p:nvSpPr>
        <p:spPr>
          <a:xfrm>
            <a:off x="685800" y="152400"/>
            <a:ext cx="7772400" cy="1143000"/>
          </a:xfrm>
        </p:spPr>
        <p:txBody>
          <a:bodyPr/>
          <a:lstStyle/>
          <a:p>
            <a:pPr eaLnBrk="1" hangingPunct="1"/>
            <a:r>
              <a:rPr lang="en-US" altLang="en-US"/>
              <a:t>Implementations So Far</a:t>
            </a:r>
          </a:p>
        </p:txBody>
      </p:sp>
      <p:graphicFrame>
        <p:nvGraphicFramePr>
          <p:cNvPr id="128042" name="Group 42">
            <a:extLst>
              <a:ext uri="{FF2B5EF4-FFF2-40B4-BE49-F238E27FC236}">
                <a16:creationId xmlns:a16="http://schemas.microsoft.com/office/drawing/2014/main" id="{D67E6911-8BEA-774B-AD59-C1A1A08F9A4A}"/>
              </a:ext>
            </a:extLst>
          </p:cNvPr>
          <p:cNvGraphicFramePr>
            <a:graphicFrameLocks noGrp="1"/>
          </p:cNvGraphicFramePr>
          <p:nvPr/>
        </p:nvGraphicFramePr>
        <p:xfrm>
          <a:off x="1476375" y="1500188"/>
          <a:ext cx="6911975" cy="2327275"/>
        </p:xfrm>
        <a:graphic>
          <a:graphicData uri="http://schemas.openxmlformats.org/drawingml/2006/table">
            <a:tbl>
              <a:tblPr/>
              <a:tblGrid>
                <a:gridCol w="1690494">
                  <a:extLst>
                    <a:ext uri="{9D8B030D-6E8A-4147-A177-3AD203B41FA5}">
                      <a16:colId xmlns:a16="http://schemas.microsoft.com/office/drawing/2014/main" val="3117847484"/>
                    </a:ext>
                  </a:extLst>
                </a:gridCol>
                <a:gridCol w="1509539">
                  <a:extLst>
                    <a:ext uri="{9D8B030D-6E8A-4147-A177-3AD203B41FA5}">
                      <a16:colId xmlns:a16="http://schemas.microsoft.com/office/drawing/2014/main" val="2236935817"/>
                    </a:ext>
                  </a:extLst>
                </a:gridCol>
                <a:gridCol w="1516186">
                  <a:extLst>
                    <a:ext uri="{9D8B030D-6E8A-4147-A177-3AD203B41FA5}">
                      <a16:colId xmlns:a16="http://schemas.microsoft.com/office/drawing/2014/main" val="1566117484"/>
                    </a:ext>
                  </a:extLst>
                </a:gridCol>
                <a:gridCol w="2195756">
                  <a:extLst>
                    <a:ext uri="{9D8B030D-6E8A-4147-A177-3AD203B41FA5}">
                      <a16:colId xmlns:a16="http://schemas.microsoft.com/office/drawing/2014/main" val="297500034"/>
                    </a:ext>
                  </a:extLst>
                </a:gridCol>
              </a:tblGrid>
              <a:tr h="1311014">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a:ln>
                          <a:noFill/>
                        </a:ln>
                        <a:solidFill>
                          <a:schemeClr val="tx1"/>
                        </a:solidFill>
                        <a:effectLst/>
                        <a:latin typeface="Times New Roman" panose="02020603050405020304" pitchFamily="18" charset="0"/>
                      </a:endParaRPr>
                    </a:p>
                  </a:txBody>
                  <a:tcPr marL="91430" marR="91430"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unsorted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list</a:t>
                      </a: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sorted</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anose="02020603050405020304" pitchFamily="18" charset="0"/>
                        </a:rPr>
                        <a:t>array</a:t>
                      </a: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rPr>
                        <a:t>Trees</a:t>
                      </a:r>
                      <a:br>
                        <a:rPr kumimoji="0" lang="en-US" altLang="en-US" sz="2000" b="0" i="0" u="none" strike="noStrike" cap="none" normalizeH="0" baseline="0" dirty="0">
                          <a:ln>
                            <a:noFill/>
                          </a:ln>
                          <a:solidFill>
                            <a:schemeClr val="tx1"/>
                          </a:solidFill>
                          <a:effectLst/>
                          <a:latin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rPr>
                        <a:t>BST – average</a:t>
                      </a:r>
                      <a:br>
                        <a:rPr kumimoji="0" lang="en-US" altLang="en-US" sz="2000" b="0" i="0" u="none" strike="noStrike" cap="none" normalizeH="0" baseline="0" dirty="0">
                          <a:ln>
                            <a:noFill/>
                          </a:ln>
                          <a:solidFill>
                            <a:schemeClr val="tx1"/>
                          </a:solidFill>
                          <a:effectLst/>
                          <a:latin typeface="Times New Roman" panose="02020603050405020304" pitchFamily="18" charset="0"/>
                        </a:rPr>
                      </a:br>
                      <a:r>
                        <a:rPr kumimoji="0" lang="en-US" altLang="en-US" sz="2000" b="0" i="0" u="none" strike="noStrike" cap="none" normalizeH="0" baseline="0" dirty="0">
                          <a:ln>
                            <a:noFill/>
                          </a:ln>
                          <a:solidFill>
                            <a:schemeClr val="tx1"/>
                          </a:solidFill>
                          <a:effectLst/>
                          <a:latin typeface="Times New Roman" panose="02020603050405020304" pitchFamily="18" charset="0"/>
                        </a:rPr>
                        <a:t>R-B – worst case</a:t>
                      </a:r>
                      <a:br>
                        <a:rPr kumimoji="0" lang="en-US" altLang="en-US" sz="2000" b="0" i="0" u="none" strike="noStrike" cap="none" normalizeH="0" baseline="0" dirty="0">
                          <a:ln>
                            <a:noFill/>
                          </a:ln>
                          <a:solidFill>
                            <a:schemeClr val="tx1"/>
                          </a:solidFill>
                          <a:effectLst/>
                          <a:latin typeface="Times New Roman" panose="02020603050405020304" pitchFamily="18" charset="0"/>
                        </a:rPr>
                      </a:br>
                      <a:endParaRPr kumimoji="0" lang="en-US" altLang="en-US" sz="2000" b="0" i="0" u="none" strike="noStrike" cap="none" normalizeH="0" baseline="0" dirty="0">
                        <a:ln>
                          <a:noFill/>
                        </a:ln>
                        <a:solidFill>
                          <a:schemeClr val="tx1"/>
                        </a:solidFill>
                        <a:effectLst/>
                        <a:latin typeface="Times New Roman" panose="02020603050405020304" pitchFamily="18" charset="0"/>
                      </a:endParaRP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97315806"/>
                  </a:ext>
                </a:extLst>
              </a:tr>
              <a:tr h="1016261">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Search</a:t>
                      </a:r>
                    </a:p>
                  </a:txBody>
                  <a:tcPr marL="91430" marR="91430" marT="45732" marB="4573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sym typeface="Symbol" pitchFamily="2" charset="2"/>
                        </a:rPr>
                        <a:t>O</a:t>
                      </a:r>
                      <a:r>
                        <a:rPr kumimoji="0" lang="en-US" altLang="en-US" sz="2400" b="0" i="0" u="none" strike="noStrike" cap="none" normalizeH="0" baseline="0" dirty="0">
                          <a:ln>
                            <a:noFill/>
                          </a:ln>
                          <a:solidFill>
                            <a:schemeClr val="tx1"/>
                          </a:solidFill>
                          <a:effectLst/>
                          <a:latin typeface="Times New Roman" panose="02020603050405020304" pitchFamily="18" charset="0"/>
                        </a:rPr>
                        <a:t>(n)</a:t>
                      </a: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sym typeface="Symbol" pitchFamily="2" charset="2"/>
                        </a:rPr>
                        <a:t>O</a:t>
                      </a:r>
                      <a:r>
                        <a:rPr kumimoji="0" lang="en-US" altLang="en-US" sz="2400" b="0" i="0" u="none" strike="noStrike" cap="none" normalizeH="0" baseline="0" dirty="0">
                          <a:ln>
                            <a:noFill/>
                          </a:ln>
                          <a:solidFill>
                            <a:schemeClr val="tx1"/>
                          </a:solidFill>
                          <a:effectLst/>
                          <a:latin typeface="Times New Roman" panose="02020603050405020304" pitchFamily="18" charset="0"/>
                        </a:rPr>
                        <a:t>(log</a:t>
                      </a:r>
                      <a:r>
                        <a:rPr kumimoji="0" lang="en-US" altLang="en-US" sz="2400" b="0" i="0" u="none" strike="noStrike" cap="none" normalizeH="0" baseline="-25000" dirty="0">
                          <a:ln>
                            <a:noFill/>
                          </a:ln>
                          <a:solidFill>
                            <a:schemeClr val="tx1"/>
                          </a:solidFill>
                          <a:effectLst/>
                          <a:latin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rPr>
                        <a:t> n)</a:t>
                      </a: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defRPr sz="2800">
                          <a:solidFill>
                            <a:schemeClr val="tx1"/>
                          </a:solidFill>
                          <a:latin typeface="Times New Roman" panose="02020603050405020304" pitchFamily="18" charset="0"/>
                        </a:defRPr>
                      </a:lvl1pPr>
                      <a:lvl2pPr algn="l">
                        <a:spcBef>
                          <a:spcPct val="20000"/>
                        </a:spcBef>
                        <a:defRPr sz="2400">
                          <a:solidFill>
                            <a:schemeClr val="tx1"/>
                          </a:solidFill>
                          <a:latin typeface="Times New Roman" panose="02020603050405020304" pitchFamily="18" charset="0"/>
                        </a:defRPr>
                      </a:lvl2pPr>
                      <a:lvl3pPr algn="l">
                        <a:spcBef>
                          <a:spcPct val="20000"/>
                        </a:spcBef>
                        <a:defRPr sz="2000">
                          <a:solidFill>
                            <a:schemeClr val="tx1"/>
                          </a:solidFill>
                          <a:latin typeface="Times New Roman" panose="02020603050405020304" pitchFamily="18" charset="0"/>
                        </a:defRPr>
                      </a:lvl3pPr>
                      <a:lvl4pPr algn="l">
                        <a:spcBef>
                          <a:spcPct val="20000"/>
                        </a:spcBef>
                        <a:defRPr>
                          <a:solidFill>
                            <a:schemeClr val="tx1"/>
                          </a:solidFill>
                          <a:latin typeface="Times New Roman" panose="02020603050405020304" pitchFamily="18" charset="0"/>
                        </a:defRPr>
                      </a:lvl4pPr>
                      <a:lvl5pPr algn="l">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sym typeface="Symbol" pitchFamily="2" charset="2"/>
                        </a:rPr>
                        <a:t>O</a:t>
                      </a:r>
                      <a:r>
                        <a:rPr kumimoji="0" lang="en-US" altLang="en-US" sz="2400" b="0" i="0" u="none" strike="noStrike" cap="none" normalizeH="0" baseline="0" dirty="0">
                          <a:ln>
                            <a:noFill/>
                          </a:ln>
                          <a:solidFill>
                            <a:schemeClr val="tx1"/>
                          </a:solidFill>
                          <a:effectLst/>
                          <a:latin typeface="Times New Roman" panose="02020603050405020304" pitchFamily="18" charset="0"/>
                        </a:rPr>
                        <a:t>(log</a:t>
                      </a:r>
                      <a:r>
                        <a:rPr kumimoji="0" lang="en-US" altLang="en-US" sz="2400" b="0" i="0" u="none" strike="noStrike" cap="none" normalizeH="0" baseline="-25000" dirty="0">
                          <a:ln>
                            <a:noFill/>
                          </a:ln>
                          <a:solidFill>
                            <a:schemeClr val="tx1"/>
                          </a:solidFill>
                          <a:effectLst/>
                          <a:latin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rPr>
                        <a:t> n)</a:t>
                      </a:r>
                    </a:p>
                  </a:txBody>
                  <a:tcPr marL="91430" marR="91430" marT="45732" marB="4573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5135321"/>
                  </a:ext>
                </a:extLst>
              </a:tr>
            </a:tbl>
          </a:graphicData>
        </a:graphic>
      </p:graphicFrame>
    </p:spTree>
    <p:extLst>
      <p:ext uri="{BB962C8B-B14F-4D97-AF65-F5344CB8AC3E}">
        <p14:creationId xmlns:p14="http://schemas.microsoft.com/office/powerpoint/2010/main" val="1643543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5">
            <a:extLst>
              <a:ext uri="{FF2B5EF4-FFF2-40B4-BE49-F238E27FC236}">
                <a16:creationId xmlns:a16="http://schemas.microsoft.com/office/drawing/2014/main" id="{669D91D5-FB8F-4A49-B792-05B6FDCB682D}"/>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E199621F-9478-E54C-B899-1871438DDF2B}" type="slidenum">
              <a:rPr lang="en-US" altLang="en-US" sz="1400" smtClean="0"/>
              <a:pPr>
                <a:spcBef>
                  <a:spcPct val="0"/>
                </a:spcBef>
                <a:buFontTx/>
                <a:buNone/>
              </a:pPr>
              <a:t>32</a:t>
            </a:fld>
            <a:endParaRPr lang="en-US" altLang="en-US" sz="1400"/>
          </a:p>
        </p:txBody>
      </p:sp>
      <p:sp>
        <p:nvSpPr>
          <p:cNvPr id="16386" name="Rectangle 2">
            <a:extLst>
              <a:ext uri="{FF2B5EF4-FFF2-40B4-BE49-F238E27FC236}">
                <a16:creationId xmlns:a16="http://schemas.microsoft.com/office/drawing/2014/main" id="{73590C67-6296-F442-B499-8C36F14B14A4}"/>
              </a:ext>
            </a:extLst>
          </p:cNvPr>
          <p:cNvSpPr>
            <a:spLocks noGrp="1" noChangeArrowheads="1"/>
          </p:cNvSpPr>
          <p:nvPr>
            <p:ph type="title"/>
          </p:nvPr>
        </p:nvSpPr>
        <p:spPr>
          <a:xfrm>
            <a:off x="609600" y="533400"/>
            <a:ext cx="8229600" cy="1143000"/>
          </a:xfrm>
        </p:spPr>
        <p:txBody>
          <a:bodyPr/>
          <a:lstStyle/>
          <a:p>
            <a:pPr eaLnBrk="1" hangingPunct="1"/>
            <a:r>
              <a:rPr lang="en-US" altLang="en-US"/>
              <a:t>Properties of Good Hash Functions</a:t>
            </a:r>
          </a:p>
        </p:txBody>
      </p:sp>
      <p:sp>
        <p:nvSpPr>
          <p:cNvPr id="16387" name="Rectangle 3">
            <a:extLst>
              <a:ext uri="{FF2B5EF4-FFF2-40B4-BE49-F238E27FC236}">
                <a16:creationId xmlns:a16="http://schemas.microsoft.com/office/drawing/2014/main" id="{70985975-3CC7-BD49-B68A-C55FDC1A8E8E}"/>
              </a:ext>
            </a:extLst>
          </p:cNvPr>
          <p:cNvSpPr>
            <a:spLocks noGrp="1" noChangeArrowheads="1"/>
          </p:cNvSpPr>
          <p:nvPr>
            <p:ph type="body" idx="1"/>
          </p:nvPr>
        </p:nvSpPr>
        <p:spPr>
          <a:xfrm>
            <a:off x="304800" y="1981200"/>
            <a:ext cx="8686800" cy="4114800"/>
          </a:xfrm>
        </p:spPr>
        <p:txBody>
          <a:bodyPr>
            <a:normAutofit/>
          </a:bodyPr>
          <a:lstStyle/>
          <a:p>
            <a:pPr eaLnBrk="1" hangingPunct="1">
              <a:lnSpc>
                <a:spcPct val="90000"/>
              </a:lnSpc>
            </a:pPr>
            <a:r>
              <a:rPr lang="en-US" altLang="en-US" sz="2800" dirty="0"/>
              <a:t>Must return an index number:</a:t>
            </a:r>
          </a:p>
          <a:p>
            <a:pPr marL="457200" lvl="1" indent="0" eaLnBrk="1" hangingPunct="1">
              <a:lnSpc>
                <a:spcPct val="90000"/>
              </a:lnSpc>
              <a:buFontTx/>
              <a:buNone/>
            </a:pPr>
            <a:r>
              <a:rPr lang="en-US" altLang="en-US" sz="2800" dirty="0"/>
              <a:t>      0, 1, 2 …, [tablesize-1]</a:t>
            </a:r>
          </a:p>
          <a:p>
            <a:pPr eaLnBrk="1" hangingPunct="1">
              <a:lnSpc>
                <a:spcPct val="90000"/>
              </a:lnSpc>
            </a:pPr>
            <a:r>
              <a:rPr lang="en-US" altLang="en-US" sz="2800" dirty="0"/>
              <a:t>Should be efficiently computable:</a:t>
            </a:r>
          </a:p>
          <a:p>
            <a:pPr marL="457200" lvl="1" indent="0" eaLnBrk="1" hangingPunct="1">
              <a:lnSpc>
                <a:spcPct val="90000"/>
              </a:lnSpc>
              <a:buFontTx/>
              <a:buNone/>
            </a:pPr>
            <a:r>
              <a:rPr lang="en-US" altLang="en-US" sz="2800" dirty="0"/>
              <a:t>     O(1) time</a:t>
            </a:r>
          </a:p>
          <a:p>
            <a:pPr eaLnBrk="1" hangingPunct="1">
              <a:lnSpc>
                <a:spcPct val="90000"/>
              </a:lnSpc>
            </a:pPr>
            <a:r>
              <a:rPr lang="en-US" altLang="en-US" sz="2800" dirty="0"/>
              <a:t>Should not</a:t>
            </a:r>
            <a:r>
              <a:rPr lang="en-US" altLang="en-US" sz="2800" dirty="0">
                <a:solidFill>
                  <a:schemeClr val="accent2"/>
                </a:solidFill>
              </a:rPr>
              <a:t> </a:t>
            </a:r>
            <a:r>
              <a:rPr lang="en-US" altLang="en-US" sz="2800" dirty="0"/>
              <a:t>waste space unnecessarily</a:t>
            </a:r>
          </a:p>
          <a:p>
            <a:pPr marL="457200" lvl="1" indent="0" eaLnBrk="1" hangingPunct="1">
              <a:lnSpc>
                <a:spcPct val="90000"/>
              </a:lnSpc>
              <a:buFontTx/>
              <a:buNone/>
            </a:pPr>
            <a:r>
              <a:rPr lang="en-US" altLang="en-US" sz="2800" dirty="0">
                <a:solidFill>
                  <a:schemeClr val="accent2"/>
                </a:solidFill>
              </a:rPr>
              <a:t>      Load factor lambda  </a:t>
            </a:r>
            <a:r>
              <a:rPr lang="en-US" altLang="en-US" sz="2800" dirty="0">
                <a:solidFill>
                  <a:schemeClr val="accent2"/>
                </a:solidFill>
                <a:sym typeface="Symbol" pitchFamily="2" charset="2"/>
              </a:rPr>
              <a:t></a:t>
            </a:r>
            <a:r>
              <a:rPr lang="en-US" altLang="en-US" sz="2800" dirty="0">
                <a:solidFill>
                  <a:schemeClr val="accent2"/>
                </a:solidFill>
              </a:rPr>
              <a:t> = (no of keys / </a:t>
            </a:r>
            <a:r>
              <a:rPr lang="en-US" altLang="en-US" sz="2800" dirty="0" err="1">
                <a:solidFill>
                  <a:schemeClr val="accent2"/>
                </a:solidFill>
              </a:rPr>
              <a:t>TableSize</a:t>
            </a:r>
            <a:r>
              <a:rPr lang="en-US" altLang="en-US" sz="2800" dirty="0">
                <a:solidFill>
                  <a:schemeClr val="accent2"/>
                </a:solidFill>
              </a:rPr>
              <a:t>)</a:t>
            </a:r>
          </a:p>
          <a:p>
            <a:pPr eaLnBrk="1" hangingPunct="1">
              <a:lnSpc>
                <a:spcPct val="90000"/>
              </a:lnSpc>
            </a:pPr>
            <a:r>
              <a:rPr lang="en-US" altLang="en-US" sz="2800" dirty="0"/>
              <a:t>Should minimize collisions</a:t>
            </a:r>
          </a:p>
        </p:txBody>
      </p:sp>
    </p:spTree>
    <p:extLst>
      <p:ext uri="{BB962C8B-B14F-4D97-AF65-F5344CB8AC3E}">
        <p14:creationId xmlns:p14="http://schemas.microsoft.com/office/powerpoint/2010/main" val="81776642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 calcmode="lin" valueType="num">
                                      <p:cBhvr additive="base">
                                        <p:cTn id="7" dur="500" fill="hold"/>
                                        <p:tgtEl>
                                          <p:spTgt spid="1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6387">
                                            <p:txEl>
                                              <p:pRg st="1" end="1"/>
                                            </p:txEl>
                                          </p:spTgt>
                                        </p:tgtEl>
                                        <p:attrNameLst>
                                          <p:attrName>style.visibility</p:attrName>
                                        </p:attrNameLst>
                                      </p:cBhvr>
                                      <p:to>
                                        <p:strVal val="visible"/>
                                      </p:to>
                                    </p:set>
                                    <p:anim calcmode="lin" valueType="num">
                                      <p:cBhvr additive="base">
                                        <p:cTn id="13" dur="500" fill="hold"/>
                                        <p:tgtEl>
                                          <p:spTgt spid="1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6387">
                                            <p:txEl>
                                              <p:pRg st="2" end="2"/>
                                            </p:txEl>
                                          </p:spTgt>
                                        </p:tgtEl>
                                        <p:attrNameLst>
                                          <p:attrName>style.visibility</p:attrName>
                                        </p:attrNameLst>
                                      </p:cBhvr>
                                      <p:to>
                                        <p:strVal val="visible"/>
                                      </p:to>
                                    </p:set>
                                    <p:anim calcmode="lin" valueType="num">
                                      <p:cBhvr additive="base">
                                        <p:cTn id="19" dur="500" fill="hold"/>
                                        <p:tgtEl>
                                          <p:spTgt spid="1638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3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6387">
                                            <p:txEl>
                                              <p:pRg st="3" end="3"/>
                                            </p:txEl>
                                          </p:spTgt>
                                        </p:tgtEl>
                                        <p:attrNameLst>
                                          <p:attrName>style.visibility</p:attrName>
                                        </p:attrNameLst>
                                      </p:cBhvr>
                                      <p:to>
                                        <p:strVal val="visible"/>
                                      </p:to>
                                    </p:set>
                                    <p:anim calcmode="lin" valueType="num">
                                      <p:cBhvr additive="base">
                                        <p:cTn id="25" dur="500" fill="hold"/>
                                        <p:tgtEl>
                                          <p:spTgt spid="1638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63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6387">
                                            <p:txEl>
                                              <p:pRg st="4" end="4"/>
                                            </p:txEl>
                                          </p:spTgt>
                                        </p:tgtEl>
                                        <p:attrNameLst>
                                          <p:attrName>style.visibility</p:attrName>
                                        </p:attrNameLst>
                                      </p:cBhvr>
                                      <p:to>
                                        <p:strVal val="visible"/>
                                      </p:to>
                                    </p:set>
                                    <p:anim calcmode="lin" valueType="num">
                                      <p:cBhvr additive="base">
                                        <p:cTn id="31" dur="500" fill="hold"/>
                                        <p:tgtEl>
                                          <p:spTgt spid="1638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63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6387">
                                            <p:txEl>
                                              <p:pRg st="5" end="5"/>
                                            </p:txEl>
                                          </p:spTgt>
                                        </p:tgtEl>
                                        <p:attrNameLst>
                                          <p:attrName>style.visibility</p:attrName>
                                        </p:attrNameLst>
                                      </p:cBhvr>
                                      <p:to>
                                        <p:strVal val="visible"/>
                                      </p:to>
                                    </p:set>
                                    <p:anim calcmode="lin" valueType="num">
                                      <p:cBhvr additive="base">
                                        <p:cTn id="37"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6387">
                                            <p:txEl>
                                              <p:pRg st="6" end="6"/>
                                            </p:txEl>
                                          </p:spTgt>
                                        </p:tgtEl>
                                        <p:attrNameLst>
                                          <p:attrName>style.visibility</p:attrName>
                                        </p:attrNameLst>
                                      </p:cBhvr>
                                      <p:to>
                                        <p:strVal val="visible"/>
                                      </p:to>
                                    </p:set>
                                    <p:anim calcmode="lin" valueType="num">
                                      <p:cBhvr additive="base">
                                        <p:cTn id="43" dur="500" fill="hold"/>
                                        <p:tgtEl>
                                          <p:spTgt spid="1638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638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Number Placeholder 5">
            <a:extLst>
              <a:ext uri="{FF2B5EF4-FFF2-40B4-BE49-F238E27FC236}">
                <a16:creationId xmlns:a16="http://schemas.microsoft.com/office/drawing/2014/main" id="{32FBC838-2101-7E49-AD58-AFBF9C43D0D1}"/>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B71291A-0BDB-5749-8A1C-5CC53956A50C}" type="slidenum">
              <a:rPr lang="en-US" altLang="en-US" sz="1400" smtClean="0"/>
              <a:pPr>
                <a:spcBef>
                  <a:spcPct val="0"/>
                </a:spcBef>
                <a:buFontTx/>
                <a:buNone/>
              </a:pPr>
              <a:t>33</a:t>
            </a:fld>
            <a:endParaRPr lang="en-US" altLang="en-US" sz="1400"/>
          </a:p>
        </p:txBody>
      </p:sp>
      <p:sp>
        <p:nvSpPr>
          <p:cNvPr id="17410" name="Rectangle 2">
            <a:extLst>
              <a:ext uri="{FF2B5EF4-FFF2-40B4-BE49-F238E27FC236}">
                <a16:creationId xmlns:a16="http://schemas.microsoft.com/office/drawing/2014/main" id="{65D26F85-588B-124C-BE57-EC3938DE1BCF}"/>
              </a:ext>
            </a:extLst>
          </p:cNvPr>
          <p:cNvSpPr>
            <a:spLocks noGrp="1" noChangeArrowheads="1"/>
          </p:cNvSpPr>
          <p:nvPr>
            <p:ph type="title"/>
          </p:nvPr>
        </p:nvSpPr>
        <p:spPr>
          <a:xfrm>
            <a:off x="609600" y="304800"/>
            <a:ext cx="7772400" cy="1143000"/>
          </a:xfrm>
        </p:spPr>
        <p:txBody>
          <a:bodyPr/>
          <a:lstStyle/>
          <a:p>
            <a:pPr eaLnBrk="1" hangingPunct="1"/>
            <a:r>
              <a:rPr lang="en-US" altLang="en-US"/>
              <a:t>Integer Keys</a:t>
            </a:r>
          </a:p>
        </p:txBody>
      </p:sp>
      <p:sp>
        <p:nvSpPr>
          <p:cNvPr id="17411" name="Rectangle 3">
            <a:extLst>
              <a:ext uri="{FF2B5EF4-FFF2-40B4-BE49-F238E27FC236}">
                <a16:creationId xmlns:a16="http://schemas.microsoft.com/office/drawing/2014/main" id="{5623CDF3-CCD7-B64D-AB78-7B1DCC34BD24}"/>
              </a:ext>
            </a:extLst>
          </p:cNvPr>
          <p:cNvSpPr>
            <a:spLocks noGrp="1" noChangeArrowheads="1"/>
          </p:cNvSpPr>
          <p:nvPr>
            <p:ph type="body" idx="1"/>
          </p:nvPr>
        </p:nvSpPr>
        <p:spPr>
          <a:xfrm>
            <a:off x="685800" y="1524000"/>
            <a:ext cx="7772400" cy="4114800"/>
          </a:xfrm>
        </p:spPr>
        <p:txBody>
          <a:bodyPr/>
          <a:lstStyle/>
          <a:p>
            <a:pPr eaLnBrk="1" hangingPunct="1"/>
            <a:r>
              <a:rPr lang="en-US" altLang="en-US" sz="2800" dirty="0"/>
              <a:t>Hash(x) = x % </a:t>
            </a:r>
            <a:r>
              <a:rPr lang="en-US" altLang="en-US" sz="2800" dirty="0" err="1"/>
              <a:t>TableSize</a:t>
            </a:r>
            <a:endParaRPr lang="en-US" altLang="en-US" sz="2800" dirty="0"/>
          </a:p>
          <a:p>
            <a:pPr eaLnBrk="1" hangingPunct="1"/>
            <a:r>
              <a:rPr lang="en-US" altLang="en-US" sz="2800" dirty="0"/>
              <a:t>Good idea to make </a:t>
            </a:r>
            <a:r>
              <a:rPr lang="en-US" altLang="en-US" sz="2800" dirty="0" err="1"/>
              <a:t>TableSize</a:t>
            </a:r>
            <a:r>
              <a:rPr lang="en-US" altLang="en-US" sz="2800" dirty="0"/>
              <a:t> </a:t>
            </a:r>
            <a:r>
              <a:rPr lang="en-US" altLang="en-US" sz="2800" i="1" dirty="0">
                <a:solidFill>
                  <a:schemeClr val="accent2"/>
                </a:solidFill>
              </a:rPr>
              <a:t>prime?</a:t>
            </a:r>
            <a:r>
              <a:rPr lang="en-US" altLang="en-US" sz="2800" dirty="0"/>
              <a:t>  </a:t>
            </a:r>
            <a:r>
              <a:rPr lang="en-US" altLang="en-US" sz="2800" dirty="0">
                <a:solidFill>
                  <a:srgbClr val="FF0000"/>
                </a:solidFill>
              </a:rPr>
              <a:t>Why?</a:t>
            </a:r>
          </a:p>
          <a:p>
            <a:pPr eaLnBrk="1" hangingPunct="1"/>
            <a:endParaRPr lang="en-US" altLang="en-US" sz="2800" dirty="0">
              <a:solidFill>
                <a:srgbClr val="FF0000"/>
              </a:solidFill>
            </a:endParaRPr>
          </a:p>
        </p:txBody>
      </p:sp>
      <p:sp>
        <p:nvSpPr>
          <p:cNvPr id="17412" name="Rectangle 1">
            <a:extLst>
              <a:ext uri="{FF2B5EF4-FFF2-40B4-BE49-F238E27FC236}">
                <a16:creationId xmlns:a16="http://schemas.microsoft.com/office/drawing/2014/main" id="{8341AB83-5EEE-D247-94CE-C5B608EE298A}"/>
              </a:ext>
            </a:extLst>
          </p:cNvPr>
          <p:cNvSpPr>
            <a:spLocks noChangeArrowheads="1"/>
          </p:cNvSpPr>
          <p:nvPr/>
        </p:nvSpPr>
        <p:spPr bwMode="auto">
          <a:xfrm>
            <a:off x="685800" y="3201988"/>
            <a:ext cx="8640763"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t>Suppose</a:t>
            </a:r>
          </a:p>
          <a:p>
            <a:pPr lvl="1" eaLnBrk="1" hangingPunct="1">
              <a:spcBef>
                <a:spcPct val="0"/>
              </a:spcBef>
              <a:buFontTx/>
              <a:buNone/>
            </a:pPr>
            <a:r>
              <a:rPr lang="en-US" altLang="en-US" sz="2400" dirty="0"/>
              <a:t>data stored in hash table: 7160, 493, 60, 55, 321, 900, 810</a:t>
            </a:r>
            <a:br>
              <a:rPr lang="en-US" altLang="en-US" sz="2400" dirty="0"/>
            </a:br>
            <a:endParaRPr lang="en-US" altLang="en-US" sz="2400" dirty="0"/>
          </a:p>
          <a:p>
            <a:pPr lvl="1" eaLnBrk="1" hangingPunct="1">
              <a:spcBef>
                <a:spcPct val="0"/>
              </a:spcBef>
              <a:buFontTx/>
              <a:buNone/>
            </a:pPr>
            <a:r>
              <a:rPr lang="en-US" altLang="en-US" sz="2400" dirty="0" err="1"/>
              <a:t>tableSize</a:t>
            </a:r>
            <a:r>
              <a:rPr lang="en-US" altLang="en-US" sz="2400" dirty="0"/>
              <a:t> = 10</a:t>
            </a:r>
          </a:p>
          <a:p>
            <a:pPr lvl="1" eaLnBrk="1" hangingPunct="1">
              <a:spcBef>
                <a:spcPct val="0"/>
              </a:spcBef>
              <a:buFontTx/>
              <a:buNone/>
            </a:pPr>
            <a:r>
              <a:rPr lang="en-US" altLang="en-US" sz="2400" dirty="0"/>
              <a:t>	data hashes to 0, 3, </a:t>
            </a:r>
            <a:r>
              <a:rPr lang="en-US" altLang="en-US" sz="2400" u="sng" dirty="0"/>
              <a:t>0</a:t>
            </a:r>
            <a:r>
              <a:rPr lang="en-US" altLang="en-US" sz="2400" dirty="0"/>
              <a:t>, 5, 1, </a:t>
            </a:r>
            <a:r>
              <a:rPr lang="en-US" altLang="en-US" sz="2400" u="sng" dirty="0"/>
              <a:t>0</a:t>
            </a:r>
            <a:r>
              <a:rPr lang="en-US" altLang="en-US" sz="2400" dirty="0"/>
              <a:t>, </a:t>
            </a:r>
            <a:r>
              <a:rPr lang="en-US" altLang="en-US" sz="2400" u="sng" dirty="0"/>
              <a:t>0</a:t>
            </a:r>
            <a:br>
              <a:rPr lang="en-US" altLang="en-US" sz="2400" dirty="0"/>
            </a:br>
            <a:endParaRPr lang="en-US" altLang="en-US" sz="2400" dirty="0"/>
          </a:p>
          <a:p>
            <a:pPr lvl="1" eaLnBrk="1" hangingPunct="1">
              <a:spcBef>
                <a:spcPct val="0"/>
              </a:spcBef>
              <a:buFontTx/>
              <a:buNone/>
            </a:pPr>
            <a:r>
              <a:rPr lang="en-US" altLang="en-US" sz="2400" dirty="0" err="1"/>
              <a:t>tableSize</a:t>
            </a:r>
            <a:r>
              <a:rPr lang="en-US" altLang="en-US" sz="2400" dirty="0"/>
              <a:t> = 11</a:t>
            </a:r>
          </a:p>
          <a:p>
            <a:pPr lvl="1" eaLnBrk="1" hangingPunct="1">
              <a:spcBef>
                <a:spcPct val="0"/>
              </a:spcBef>
              <a:buFontTx/>
              <a:buNone/>
            </a:pPr>
            <a:r>
              <a:rPr lang="en-US" altLang="en-US" sz="2400" dirty="0"/>
              <a:t>	data hashes to 10, 9, 5, 0, 2, </a:t>
            </a:r>
            <a:r>
              <a:rPr lang="en-US" altLang="en-US" sz="2400" u="sng" dirty="0"/>
              <a:t>9</a:t>
            </a:r>
            <a:r>
              <a:rPr lang="en-US" altLang="en-US" sz="2400" dirty="0"/>
              <a:t>, 7</a:t>
            </a:r>
          </a:p>
        </p:txBody>
      </p:sp>
    </p:spTree>
    <p:extLst>
      <p:ext uri="{BB962C8B-B14F-4D97-AF65-F5344CB8AC3E}">
        <p14:creationId xmlns:p14="http://schemas.microsoft.com/office/powerpoint/2010/main" val="5730237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 calcmode="lin" valueType="num">
                                      <p:cBhvr additive="base">
                                        <p:cTn id="7"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412">
                                            <p:txEl>
                                              <p:pRg st="0" end="0"/>
                                            </p:txEl>
                                          </p:spTgt>
                                        </p:tgtEl>
                                        <p:attrNameLst>
                                          <p:attrName>style.visibility</p:attrName>
                                        </p:attrNameLst>
                                      </p:cBhvr>
                                      <p:to>
                                        <p:strVal val="visible"/>
                                      </p:to>
                                    </p:set>
                                    <p:anim calcmode="lin" valueType="num">
                                      <p:cBhvr additive="base">
                                        <p:cTn id="13" dur="500" fill="hold"/>
                                        <p:tgtEl>
                                          <p:spTgt spid="1741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7412">
                                            <p:txEl>
                                              <p:pRg st="1" end="1"/>
                                            </p:txEl>
                                          </p:spTgt>
                                        </p:tgtEl>
                                        <p:attrNameLst>
                                          <p:attrName>style.visibility</p:attrName>
                                        </p:attrNameLst>
                                      </p:cBhvr>
                                      <p:to>
                                        <p:strVal val="visible"/>
                                      </p:to>
                                    </p:set>
                                    <p:anim calcmode="lin" valueType="num">
                                      <p:cBhvr additive="base">
                                        <p:cTn id="19" dur="500" fill="hold"/>
                                        <p:tgtEl>
                                          <p:spTgt spid="17412">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1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7412"/>
                                        </p:tgtEl>
                                        <p:attrNameLst>
                                          <p:attrName>style.visibility</p:attrName>
                                        </p:attrNameLst>
                                      </p:cBhvr>
                                      <p:to>
                                        <p:strVal val="visible"/>
                                      </p:to>
                                    </p:set>
                                    <p:anim calcmode="lin" valueType="num">
                                      <p:cBhvr additive="base">
                                        <p:cTn id="25" dur="500" fill="hold"/>
                                        <p:tgtEl>
                                          <p:spTgt spid="17412"/>
                                        </p:tgtEl>
                                        <p:attrNameLst>
                                          <p:attrName>ppt_x</p:attrName>
                                        </p:attrNameLst>
                                      </p:cBhvr>
                                      <p:tavLst>
                                        <p:tav tm="0">
                                          <p:val>
                                            <p:strVal val="#ppt_x"/>
                                          </p:val>
                                        </p:tav>
                                        <p:tav tm="100000">
                                          <p:val>
                                            <p:strVal val="#ppt_x"/>
                                          </p:val>
                                        </p:tav>
                                      </p:tavLst>
                                    </p:anim>
                                    <p:anim calcmode="lin" valueType="num">
                                      <p:cBhvr additive="base">
                                        <p:cTn id="26"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7412">
                                            <p:txEl>
                                              <p:pRg st="2" end="2"/>
                                            </p:txEl>
                                          </p:spTgt>
                                        </p:tgtEl>
                                        <p:attrNameLst>
                                          <p:attrName>style.visibility</p:attrName>
                                        </p:attrNameLst>
                                      </p:cBhvr>
                                      <p:to>
                                        <p:strVal val="visible"/>
                                      </p:to>
                                    </p:set>
                                    <p:anim calcmode="lin" valueType="num">
                                      <p:cBhvr additive="base">
                                        <p:cTn id="31" dur="500" fill="hold"/>
                                        <p:tgtEl>
                                          <p:spTgt spid="17412">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741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7412">
                                            <p:txEl>
                                              <p:pRg st="3" end="3"/>
                                            </p:txEl>
                                          </p:spTgt>
                                        </p:tgtEl>
                                        <p:attrNameLst>
                                          <p:attrName>style.visibility</p:attrName>
                                        </p:attrNameLst>
                                      </p:cBhvr>
                                      <p:to>
                                        <p:strVal val="visible"/>
                                      </p:to>
                                    </p:set>
                                    <p:anim calcmode="lin" valueType="num">
                                      <p:cBhvr additive="base">
                                        <p:cTn id="37" dur="500" fill="hold"/>
                                        <p:tgtEl>
                                          <p:spTgt spid="17412">
                                            <p:txEl>
                                              <p:pRg st="3" end="3"/>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741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7412">
                                            <p:txEl>
                                              <p:pRg st="4" end="4"/>
                                            </p:txEl>
                                          </p:spTgt>
                                        </p:tgtEl>
                                        <p:attrNameLst>
                                          <p:attrName>style.visibility</p:attrName>
                                        </p:attrNameLst>
                                      </p:cBhvr>
                                      <p:to>
                                        <p:strVal val="visible"/>
                                      </p:to>
                                    </p:set>
                                    <p:anim calcmode="lin" valueType="num">
                                      <p:cBhvr additive="base">
                                        <p:cTn id="43" dur="500" fill="hold"/>
                                        <p:tgtEl>
                                          <p:spTgt spid="17412">
                                            <p:txEl>
                                              <p:pRg st="4" end="4"/>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17412">
                                            <p:txEl>
                                              <p:pRg st="5" end="5"/>
                                            </p:txEl>
                                          </p:spTgt>
                                        </p:tgtEl>
                                        <p:attrNameLst>
                                          <p:attrName>style.visibility</p:attrName>
                                        </p:attrNameLst>
                                      </p:cBhvr>
                                      <p:to>
                                        <p:strVal val="visible"/>
                                      </p:to>
                                    </p:set>
                                    <p:anim calcmode="lin" valueType="num">
                                      <p:cBhvr additive="base">
                                        <p:cTn id="49" dur="500" fill="hold"/>
                                        <p:tgtEl>
                                          <p:spTgt spid="17412">
                                            <p:txEl>
                                              <p:pRg st="5" end="5"/>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741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Number Placeholder 5">
            <a:extLst>
              <a:ext uri="{FF2B5EF4-FFF2-40B4-BE49-F238E27FC236}">
                <a16:creationId xmlns:a16="http://schemas.microsoft.com/office/drawing/2014/main" id="{E99A6635-0ECB-034F-99B4-EB0CB391A55B}"/>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1F6410C-3420-D34F-B843-E26976AFB194}" type="slidenum">
              <a:rPr lang="en-US" altLang="en-US" sz="1400" smtClean="0"/>
              <a:pPr>
                <a:spcBef>
                  <a:spcPct val="0"/>
                </a:spcBef>
                <a:buFontTx/>
                <a:buNone/>
              </a:pPr>
              <a:t>34</a:t>
            </a:fld>
            <a:endParaRPr lang="en-US" altLang="en-US" sz="1400"/>
          </a:p>
        </p:txBody>
      </p:sp>
      <p:sp>
        <p:nvSpPr>
          <p:cNvPr id="18434" name="Rectangle 2">
            <a:extLst>
              <a:ext uri="{FF2B5EF4-FFF2-40B4-BE49-F238E27FC236}">
                <a16:creationId xmlns:a16="http://schemas.microsoft.com/office/drawing/2014/main" id="{B46F7A35-FE60-AA45-80C2-7CAC09238140}"/>
              </a:ext>
            </a:extLst>
          </p:cNvPr>
          <p:cNvSpPr>
            <a:spLocks noGrp="1" noChangeArrowheads="1"/>
          </p:cNvSpPr>
          <p:nvPr>
            <p:ph type="title"/>
          </p:nvPr>
        </p:nvSpPr>
        <p:spPr>
          <a:xfrm>
            <a:off x="685800" y="304800"/>
            <a:ext cx="7772400" cy="1143000"/>
          </a:xfrm>
        </p:spPr>
        <p:txBody>
          <a:bodyPr/>
          <a:lstStyle/>
          <a:p>
            <a:pPr eaLnBrk="1" hangingPunct="1"/>
            <a:r>
              <a:rPr lang="en-US" altLang="en-US"/>
              <a:t>Integer Keys</a:t>
            </a:r>
          </a:p>
        </p:txBody>
      </p:sp>
      <p:sp>
        <p:nvSpPr>
          <p:cNvPr id="6" name="Rectangle 3">
            <a:extLst>
              <a:ext uri="{FF2B5EF4-FFF2-40B4-BE49-F238E27FC236}">
                <a16:creationId xmlns:a16="http://schemas.microsoft.com/office/drawing/2014/main" id="{04FC6188-280F-6246-B9FA-A004F76ED666}"/>
              </a:ext>
            </a:extLst>
          </p:cNvPr>
          <p:cNvSpPr txBox="1">
            <a:spLocks noChangeArrowheads="1"/>
          </p:cNvSpPr>
          <p:nvPr/>
        </p:nvSpPr>
        <p:spPr>
          <a:xfrm>
            <a:off x="685800" y="1524000"/>
            <a:ext cx="7772400" cy="4114800"/>
          </a:xfrm>
          <a:prstGeom prst="rect">
            <a:avLst/>
          </a:prstGeom>
        </p:spPr>
        <p:txBody>
          <a:bodyPr vert="horz" lIns="91440" tIns="45720" rIns="91440" bIns="45720" rtlCol="0">
            <a:normAutofit/>
          </a:bodyPr>
          <a:lst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eaLnBrk="1" hangingPunct="1"/>
            <a:r>
              <a:rPr lang="en-US" altLang="en-US" sz="2800" dirty="0"/>
              <a:t>Hash(x) = x % </a:t>
            </a:r>
            <a:r>
              <a:rPr lang="en-US" altLang="en-US" sz="2800" dirty="0" err="1"/>
              <a:t>TableSize</a:t>
            </a:r>
            <a:endParaRPr lang="en-US" altLang="en-US" sz="2800" dirty="0"/>
          </a:p>
          <a:p>
            <a:pPr eaLnBrk="1" hangingPunct="1"/>
            <a:r>
              <a:rPr lang="en-US" altLang="en-US" sz="2800" dirty="0"/>
              <a:t>Good idea to make </a:t>
            </a:r>
            <a:r>
              <a:rPr lang="en-US" altLang="en-US" sz="2800" dirty="0" err="1"/>
              <a:t>TableSize</a:t>
            </a:r>
            <a:r>
              <a:rPr lang="en-US" altLang="en-US" sz="2800" dirty="0"/>
              <a:t> </a:t>
            </a:r>
            <a:r>
              <a:rPr lang="en-US" altLang="en-US" sz="2800" i="1" dirty="0">
                <a:solidFill>
                  <a:schemeClr val="accent2"/>
                </a:solidFill>
              </a:rPr>
              <a:t>prime?</a:t>
            </a:r>
            <a:r>
              <a:rPr lang="en-US" altLang="en-US" sz="2800" dirty="0"/>
              <a:t>  </a:t>
            </a:r>
            <a:r>
              <a:rPr lang="en-US" altLang="en-US" sz="2800" dirty="0">
                <a:solidFill>
                  <a:srgbClr val="FF0000"/>
                </a:solidFill>
              </a:rPr>
              <a:t>Why?</a:t>
            </a:r>
          </a:p>
          <a:p>
            <a:pPr eaLnBrk="1" hangingPunct="1"/>
            <a:r>
              <a:rPr lang="en-US" altLang="en-US" sz="2800" dirty="0"/>
              <a:t>There is a high probability that collision will be avoided (it will not be eliminated however)</a:t>
            </a:r>
          </a:p>
          <a:p>
            <a:pPr eaLnBrk="1" hangingPunct="1"/>
            <a:endParaRPr lang="en-US" altLang="en-US" sz="2800" dirty="0">
              <a:solidFill>
                <a:srgbClr val="FF0000"/>
              </a:solidFill>
            </a:endParaRPr>
          </a:p>
          <a:p>
            <a:pPr eaLnBrk="1" hangingPunct="1"/>
            <a:endParaRPr lang="en-US" altLang="en-US" sz="2800" dirty="0">
              <a:solidFill>
                <a:srgbClr val="FF0000"/>
              </a:solidFill>
            </a:endParaRPr>
          </a:p>
        </p:txBody>
      </p:sp>
    </p:spTree>
    <p:extLst>
      <p:ext uri="{BB962C8B-B14F-4D97-AF65-F5344CB8AC3E}">
        <p14:creationId xmlns:p14="http://schemas.microsoft.com/office/powerpoint/2010/main" val="160710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5">
            <a:extLst>
              <a:ext uri="{FF2B5EF4-FFF2-40B4-BE49-F238E27FC236}">
                <a16:creationId xmlns:a16="http://schemas.microsoft.com/office/drawing/2014/main" id="{DD076851-C241-8B4B-8F42-CB0A84F29184}"/>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8E62CE4-9C28-A548-827D-02DBC6041999}" type="slidenum">
              <a:rPr lang="en-US" altLang="en-US" sz="1400" smtClean="0"/>
              <a:pPr>
                <a:spcBef>
                  <a:spcPct val="0"/>
                </a:spcBef>
                <a:buFontTx/>
                <a:buNone/>
              </a:pPr>
              <a:t>35</a:t>
            </a:fld>
            <a:endParaRPr lang="en-US" altLang="en-US" sz="1400"/>
          </a:p>
        </p:txBody>
      </p:sp>
      <p:sp>
        <p:nvSpPr>
          <p:cNvPr id="19458" name="Rectangle 2">
            <a:extLst>
              <a:ext uri="{FF2B5EF4-FFF2-40B4-BE49-F238E27FC236}">
                <a16:creationId xmlns:a16="http://schemas.microsoft.com/office/drawing/2014/main" id="{0EA6EB8D-8AC2-6141-91F5-E336866D768C}"/>
              </a:ext>
            </a:extLst>
          </p:cNvPr>
          <p:cNvSpPr>
            <a:spLocks noGrp="1" noChangeArrowheads="1"/>
          </p:cNvSpPr>
          <p:nvPr>
            <p:ph type="title"/>
          </p:nvPr>
        </p:nvSpPr>
        <p:spPr/>
        <p:txBody>
          <a:bodyPr/>
          <a:lstStyle/>
          <a:p>
            <a:pPr eaLnBrk="1" hangingPunct="1"/>
            <a:r>
              <a:rPr lang="en-US" altLang="en-US"/>
              <a:t>Collisions and their Resolution</a:t>
            </a:r>
          </a:p>
        </p:txBody>
      </p:sp>
      <p:sp>
        <p:nvSpPr>
          <p:cNvPr id="19459" name="Rectangle 3">
            <a:extLst>
              <a:ext uri="{FF2B5EF4-FFF2-40B4-BE49-F238E27FC236}">
                <a16:creationId xmlns:a16="http://schemas.microsoft.com/office/drawing/2014/main" id="{FCA8296F-821F-534F-AD6C-6CDCC6195AC7}"/>
              </a:ext>
            </a:extLst>
          </p:cNvPr>
          <p:cNvSpPr>
            <a:spLocks noGrp="1" noChangeArrowheads="1"/>
          </p:cNvSpPr>
          <p:nvPr>
            <p:ph type="body" idx="1"/>
          </p:nvPr>
        </p:nvSpPr>
        <p:spPr/>
        <p:txBody>
          <a:bodyPr/>
          <a:lstStyle/>
          <a:p>
            <a:pPr eaLnBrk="1" hangingPunct="1">
              <a:lnSpc>
                <a:spcPct val="90000"/>
              </a:lnSpc>
            </a:pPr>
            <a:r>
              <a:rPr lang="en-US" altLang="en-US" sz="2400"/>
              <a:t>A </a:t>
            </a:r>
            <a:r>
              <a:rPr lang="en-US" altLang="en-US" sz="2400">
                <a:solidFill>
                  <a:srgbClr val="0000FF"/>
                </a:solidFill>
              </a:rPr>
              <a:t>collision</a:t>
            </a:r>
            <a:r>
              <a:rPr lang="en-US" altLang="en-US" sz="2400"/>
              <a:t> occurs when two different keys hash to the same value</a:t>
            </a:r>
          </a:p>
          <a:p>
            <a:pPr lvl="1" eaLnBrk="1" hangingPunct="1">
              <a:lnSpc>
                <a:spcPct val="90000"/>
              </a:lnSpc>
            </a:pPr>
            <a:r>
              <a:rPr lang="en-US" altLang="en-US" sz="2000"/>
              <a:t>E.g. For </a:t>
            </a:r>
            <a:r>
              <a:rPr lang="en-US" altLang="en-US" sz="2000" i="1"/>
              <a:t>TableSize</a:t>
            </a:r>
            <a:r>
              <a:rPr lang="en-US" altLang="en-US" sz="2000"/>
              <a:t> = 17, the keys 18 and 35 hash to the same value</a:t>
            </a:r>
          </a:p>
          <a:p>
            <a:pPr lvl="1" eaLnBrk="1" hangingPunct="1">
              <a:lnSpc>
                <a:spcPct val="90000"/>
              </a:lnSpc>
            </a:pPr>
            <a:r>
              <a:rPr lang="en-US" altLang="en-US" sz="2000"/>
              <a:t>18 mod 17 = 1 and 35 mod 17 = 1</a:t>
            </a:r>
          </a:p>
          <a:p>
            <a:pPr eaLnBrk="1" hangingPunct="1">
              <a:lnSpc>
                <a:spcPct val="90000"/>
              </a:lnSpc>
            </a:pPr>
            <a:r>
              <a:rPr lang="en-US" altLang="en-US" sz="2400"/>
              <a:t>Cannot store both data records in the same slot in array!</a:t>
            </a:r>
          </a:p>
          <a:p>
            <a:pPr eaLnBrk="1" hangingPunct="1">
              <a:lnSpc>
                <a:spcPct val="90000"/>
              </a:lnSpc>
            </a:pPr>
            <a:r>
              <a:rPr lang="en-US" altLang="en-US" sz="2400"/>
              <a:t>Two different methods for collision resolution:</a:t>
            </a:r>
          </a:p>
          <a:p>
            <a:pPr lvl="1" eaLnBrk="1" hangingPunct="1">
              <a:lnSpc>
                <a:spcPct val="90000"/>
              </a:lnSpc>
            </a:pPr>
            <a:r>
              <a:rPr lang="en-US" altLang="en-US" sz="2200" b="1">
                <a:solidFill>
                  <a:srgbClr val="0000FF"/>
                </a:solidFill>
              </a:rPr>
              <a:t>Separate Chaining</a:t>
            </a:r>
            <a:r>
              <a:rPr lang="en-US" altLang="en-US" sz="2200" b="1"/>
              <a:t>:</a:t>
            </a:r>
            <a:r>
              <a:rPr lang="en-US" altLang="en-US" sz="2200"/>
              <a:t> Use a dictionary data structure (such as a linked list) to store multiple items that hash to the same slot</a:t>
            </a:r>
          </a:p>
          <a:p>
            <a:pPr lvl="1" eaLnBrk="1" hangingPunct="1">
              <a:lnSpc>
                <a:spcPct val="90000"/>
              </a:lnSpc>
            </a:pPr>
            <a:r>
              <a:rPr lang="en-US" altLang="en-US" sz="2200" b="1">
                <a:solidFill>
                  <a:srgbClr val="0000FF"/>
                </a:solidFill>
              </a:rPr>
              <a:t>Closed Hashing (or </a:t>
            </a:r>
            <a:r>
              <a:rPr lang="en-US" altLang="en-US" sz="2200" b="1" i="1">
                <a:solidFill>
                  <a:srgbClr val="0000FF"/>
                </a:solidFill>
              </a:rPr>
              <a:t>probing</a:t>
            </a:r>
            <a:r>
              <a:rPr lang="en-US" altLang="en-US" sz="2200" b="1">
                <a:solidFill>
                  <a:srgbClr val="0000FF"/>
                </a:solidFill>
              </a:rPr>
              <a:t>):</a:t>
            </a:r>
            <a:r>
              <a:rPr lang="en-US" altLang="en-US" sz="2200"/>
              <a:t> search for empty slots using a second function and store item in first empty slot that is found</a:t>
            </a:r>
          </a:p>
        </p:txBody>
      </p:sp>
    </p:spTree>
    <p:extLst>
      <p:ext uri="{BB962C8B-B14F-4D97-AF65-F5344CB8AC3E}">
        <p14:creationId xmlns:p14="http://schemas.microsoft.com/office/powerpoint/2010/main" val="26058215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 calcmode="lin" valueType="num">
                                      <p:cBhvr additive="base">
                                        <p:cTn id="7"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pRg st="2" end="2"/>
                                            </p:txEl>
                                          </p:spTgt>
                                        </p:tgtEl>
                                        <p:attrNameLst>
                                          <p:attrName>style.visibility</p:attrName>
                                        </p:attrNameLst>
                                      </p:cBhvr>
                                      <p:to>
                                        <p:strVal val="visible"/>
                                      </p:to>
                                    </p:set>
                                    <p:anim calcmode="lin" valueType="num">
                                      <p:cBhvr additive="base">
                                        <p:cTn id="13"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calcmode="lin" valueType="num">
                                      <p:cBhvr additive="base">
                                        <p:cTn id="19"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 calcmode="lin" valueType="num">
                                      <p:cBhvr additive="base">
                                        <p:cTn id="25"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9459">
                                            <p:txEl>
                                              <p:pRg st="5" end="5"/>
                                            </p:txEl>
                                          </p:spTgt>
                                        </p:tgtEl>
                                        <p:attrNameLst>
                                          <p:attrName>style.visibility</p:attrName>
                                        </p:attrNameLst>
                                      </p:cBhvr>
                                      <p:to>
                                        <p:strVal val="visible"/>
                                      </p:to>
                                    </p:set>
                                    <p:anim calcmode="lin" valueType="num">
                                      <p:cBhvr additive="base">
                                        <p:cTn id="31"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9459">
                                            <p:txEl>
                                              <p:pRg st="6" end="6"/>
                                            </p:txEl>
                                          </p:spTgt>
                                        </p:tgtEl>
                                        <p:attrNameLst>
                                          <p:attrName>style.visibility</p:attrName>
                                        </p:attrNameLst>
                                      </p:cBhvr>
                                      <p:to>
                                        <p:strVal val="visible"/>
                                      </p:to>
                                    </p:set>
                                    <p:anim calcmode="lin" valueType="num">
                                      <p:cBhvr additive="base">
                                        <p:cTn id="37"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Number Placeholder 5">
            <a:extLst>
              <a:ext uri="{FF2B5EF4-FFF2-40B4-BE49-F238E27FC236}">
                <a16:creationId xmlns:a16="http://schemas.microsoft.com/office/drawing/2014/main" id="{9BFA878A-9450-034E-B02C-BC6AB9205E20}"/>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A3F87F8-E141-C945-B6B7-5BE274081259}" type="slidenum">
              <a:rPr lang="en-US" altLang="en-US" sz="1400" smtClean="0"/>
              <a:pPr>
                <a:spcBef>
                  <a:spcPct val="0"/>
                </a:spcBef>
                <a:buFontTx/>
                <a:buNone/>
              </a:pPr>
              <a:t>36</a:t>
            </a:fld>
            <a:endParaRPr lang="en-US" altLang="en-US" sz="1400"/>
          </a:p>
        </p:txBody>
      </p:sp>
      <p:sp>
        <p:nvSpPr>
          <p:cNvPr id="20482" name="Rectangle 2">
            <a:extLst>
              <a:ext uri="{FF2B5EF4-FFF2-40B4-BE49-F238E27FC236}">
                <a16:creationId xmlns:a16="http://schemas.microsoft.com/office/drawing/2014/main" id="{5C0AA755-7DA5-D645-AB0E-028B498023BA}"/>
              </a:ext>
            </a:extLst>
          </p:cNvPr>
          <p:cNvSpPr>
            <a:spLocks noGrp="1" noChangeArrowheads="1"/>
          </p:cNvSpPr>
          <p:nvPr>
            <p:ph type="title"/>
          </p:nvPr>
        </p:nvSpPr>
        <p:spPr/>
        <p:txBody>
          <a:bodyPr/>
          <a:lstStyle/>
          <a:p>
            <a:pPr eaLnBrk="1" hangingPunct="1"/>
            <a:r>
              <a:rPr lang="en-US" altLang="en-US"/>
              <a:t>Terminology Alert</a:t>
            </a:r>
          </a:p>
        </p:txBody>
      </p:sp>
      <p:sp>
        <p:nvSpPr>
          <p:cNvPr id="20483" name="Rectangle 3">
            <a:extLst>
              <a:ext uri="{FF2B5EF4-FFF2-40B4-BE49-F238E27FC236}">
                <a16:creationId xmlns:a16="http://schemas.microsoft.com/office/drawing/2014/main" id="{2962F135-542A-2B41-9828-141BF354A16F}"/>
              </a:ext>
            </a:extLst>
          </p:cNvPr>
          <p:cNvSpPr>
            <a:spLocks noGrp="1" noChangeArrowheads="1"/>
          </p:cNvSpPr>
          <p:nvPr>
            <p:ph type="body" idx="1"/>
          </p:nvPr>
        </p:nvSpPr>
        <p:spPr>
          <a:xfrm>
            <a:off x="1295400" y="2438400"/>
            <a:ext cx="6629400" cy="2667000"/>
          </a:xfrm>
        </p:spPr>
        <p:txBody>
          <a:bodyPr/>
          <a:lstStyle/>
          <a:p>
            <a:pPr eaLnBrk="1" hangingPunct="1"/>
            <a:r>
              <a:rPr lang="en-US" altLang="en-US" sz="2800"/>
              <a:t>Separate chaining = Open hashing</a:t>
            </a:r>
          </a:p>
          <a:p>
            <a:pPr eaLnBrk="1" hangingPunct="1"/>
            <a:endParaRPr lang="en-US" altLang="en-US" sz="2800"/>
          </a:p>
          <a:p>
            <a:pPr eaLnBrk="1" hangingPunct="1"/>
            <a:r>
              <a:rPr lang="en-US" altLang="en-US" sz="2800"/>
              <a:t>Closed hashing = Open addressing</a:t>
            </a:r>
          </a:p>
          <a:p>
            <a:pPr eaLnBrk="1" hangingPunct="1"/>
            <a:endParaRPr lang="en-US" altLang="en-US" sz="2800"/>
          </a:p>
          <a:p>
            <a:pPr eaLnBrk="1" hangingPunct="1">
              <a:buFontTx/>
              <a:buNone/>
            </a:pPr>
            <a:r>
              <a:rPr lang="en-US" altLang="en-US" sz="2800"/>
              <a:t>		</a:t>
            </a:r>
          </a:p>
        </p:txBody>
      </p:sp>
    </p:spTree>
    <p:extLst>
      <p:ext uri="{BB962C8B-B14F-4D97-AF65-F5344CB8AC3E}">
        <p14:creationId xmlns:p14="http://schemas.microsoft.com/office/powerpoint/2010/main" val="33246404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Number Placeholder 5">
            <a:extLst>
              <a:ext uri="{FF2B5EF4-FFF2-40B4-BE49-F238E27FC236}">
                <a16:creationId xmlns:a16="http://schemas.microsoft.com/office/drawing/2014/main" id="{981F505C-D26C-974C-9DCA-26C7F7E66E5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C1784D08-9990-6E48-B057-5A8550BC1684}" type="slidenum">
              <a:rPr lang="en-US" altLang="en-US" sz="1400" smtClean="0"/>
              <a:pPr>
                <a:spcBef>
                  <a:spcPct val="0"/>
                </a:spcBef>
                <a:buFontTx/>
                <a:buNone/>
              </a:pPr>
              <a:t>37</a:t>
            </a:fld>
            <a:endParaRPr lang="en-US" altLang="en-US" sz="1400"/>
          </a:p>
        </p:txBody>
      </p:sp>
      <p:sp>
        <p:nvSpPr>
          <p:cNvPr id="21506" name="Rectangle 2">
            <a:extLst>
              <a:ext uri="{FF2B5EF4-FFF2-40B4-BE49-F238E27FC236}">
                <a16:creationId xmlns:a16="http://schemas.microsoft.com/office/drawing/2014/main" id="{95E5844C-BADB-6B4E-AD95-15451B4939D3}"/>
              </a:ext>
            </a:extLst>
          </p:cNvPr>
          <p:cNvSpPr>
            <a:spLocks noChangeArrowheads="1"/>
          </p:cNvSpPr>
          <p:nvPr/>
        </p:nvSpPr>
        <p:spPr bwMode="auto">
          <a:xfrm>
            <a:off x="5127625" y="2105025"/>
            <a:ext cx="571500" cy="571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07" name="Rectangle 3">
            <a:extLst>
              <a:ext uri="{FF2B5EF4-FFF2-40B4-BE49-F238E27FC236}">
                <a16:creationId xmlns:a16="http://schemas.microsoft.com/office/drawing/2014/main" id="{891E8811-B967-D14E-B615-42385EE6F069}"/>
              </a:ext>
            </a:extLst>
          </p:cNvPr>
          <p:cNvSpPr>
            <a:spLocks noChangeArrowheads="1"/>
          </p:cNvSpPr>
          <p:nvPr/>
        </p:nvSpPr>
        <p:spPr bwMode="auto">
          <a:xfrm>
            <a:off x="5127625" y="2676525"/>
            <a:ext cx="571500" cy="5683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08" name="Rectangle 4">
            <a:extLst>
              <a:ext uri="{FF2B5EF4-FFF2-40B4-BE49-F238E27FC236}">
                <a16:creationId xmlns:a16="http://schemas.microsoft.com/office/drawing/2014/main" id="{54265F37-9E16-194F-ACC4-28CD7837BE09}"/>
              </a:ext>
            </a:extLst>
          </p:cNvPr>
          <p:cNvSpPr>
            <a:spLocks noChangeArrowheads="1"/>
          </p:cNvSpPr>
          <p:nvPr/>
        </p:nvSpPr>
        <p:spPr bwMode="auto">
          <a:xfrm>
            <a:off x="5127625" y="3244850"/>
            <a:ext cx="571500" cy="571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09" name="Rectangle 5">
            <a:extLst>
              <a:ext uri="{FF2B5EF4-FFF2-40B4-BE49-F238E27FC236}">
                <a16:creationId xmlns:a16="http://schemas.microsoft.com/office/drawing/2014/main" id="{A6E4A82A-69C0-0F4D-BC02-83B0CBEE7564}"/>
              </a:ext>
            </a:extLst>
          </p:cNvPr>
          <p:cNvSpPr>
            <a:spLocks noChangeArrowheads="1"/>
          </p:cNvSpPr>
          <p:nvPr/>
        </p:nvSpPr>
        <p:spPr bwMode="auto">
          <a:xfrm>
            <a:off x="5127625" y="4379913"/>
            <a:ext cx="571500" cy="5699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10" name="Rectangle 6">
            <a:extLst>
              <a:ext uri="{FF2B5EF4-FFF2-40B4-BE49-F238E27FC236}">
                <a16:creationId xmlns:a16="http://schemas.microsoft.com/office/drawing/2014/main" id="{176498D3-8018-A845-BE90-A932BBAE44E1}"/>
              </a:ext>
            </a:extLst>
          </p:cNvPr>
          <p:cNvSpPr>
            <a:spLocks noChangeArrowheads="1"/>
          </p:cNvSpPr>
          <p:nvPr/>
        </p:nvSpPr>
        <p:spPr bwMode="auto">
          <a:xfrm>
            <a:off x="5127625" y="4949825"/>
            <a:ext cx="571500" cy="5699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11" name="Rectangle 7">
            <a:extLst>
              <a:ext uri="{FF2B5EF4-FFF2-40B4-BE49-F238E27FC236}">
                <a16:creationId xmlns:a16="http://schemas.microsoft.com/office/drawing/2014/main" id="{31E98900-BD99-4549-84BF-0751168F70A2}"/>
              </a:ext>
            </a:extLst>
          </p:cNvPr>
          <p:cNvSpPr>
            <a:spLocks noChangeArrowheads="1"/>
          </p:cNvSpPr>
          <p:nvPr/>
        </p:nvSpPr>
        <p:spPr bwMode="auto">
          <a:xfrm>
            <a:off x="5127625" y="5519738"/>
            <a:ext cx="571500" cy="571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12" name="Rectangle 8">
            <a:extLst>
              <a:ext uri="{FF2B5EF4-FFF2-40B4-BE49-F238E27FC236}">
                <a16:creationId xmlns:a16="http://schemas.microsoft.com/office/drawing/2014/main" id="{7F86546E-B8C4-5E48-86AB-5684572689A4}"/>
              </a:ext>
            </a:extLst>
          </p:cNvPr>
          <p:cNvSpPr>
            <a:spLocks noChangeArrowheads="1"/>
          </p:cNvSpPr>
          <p:nvPr/>
        </p:nvSpPr>
        <p:spPr bwMode="auto">
          <a:xfrm>
            <a:off x="5127625" y="3808413"/>
            <a:ext cx="571500" cy="5715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1600"/>
          </a:p>
        </p:txBody>
      </p:sp>
      <p:sp>
        <p:nvSpPr>
          <p:cNvPr id="21513" name="Text Box 9">
            <a:extLst>
              <a:ext uri="{FF2B5EF4-FFF2-40B4-BE49-F238E27FC236}">
                <a16:creationId xmlns:a16="http://schemas.microsoft.com/office/drawing/2014/main" id="{984D2429-4B7A-EE49-A83C-880CA2999684}"/>
              </a:ext>
            </a:extLst>
          </p:cNvPr>
          <p:cNvSpPr txBox="1">
            <a:spLocks noChangeArrowheads="1"/>
          </p:cNvSpPr>
          <p:nvPr/>
        </p:nvSpPr>
        <p:spPr bwMode="auto">
          <a:xfrm>
            <a:off x="4867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1514" name="Text Box 10">
            <a:extLst>
              <a:ext uri="{FF2B5EF4-FFF2-40B4-BE49-F238E27FC236}">
                <a16:creationId xmlns:a16="http://schemas.microsoft.com/office/drawing/2014/main" id="{7BF993F9-5075-734E-B516-D648DE2FD1A0}"/>
              </a:ext>
            </a:extLst>
          </p:cNvPr>
          <p:cNvSpPr txBox="1">
            <a:spLocks noChangeArrowheads="1"/>
          </p:cNvSpPr>
          <p:nvPr/>
        </p:nvSpPr>
        <p:spPr bwMode="auto">
          <a:xfrm>
            <a:off x="4867275" y="31908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1515" name="Text Box 11">
            <a:extLst>
              <a:ext uri="{FF2B5EF4-FFF2-40B4-BE49-F238E27FC236}">
                <a16:creationId xmlns:a16="http://schemas.microsoft.com/office/drawing/2014/main" id="{28EEDF7E-C818-4F47-8FE3-0FE8067D9488}"/>
              </a:ext>
            </a:extLst>
          </p:cNvPr>
          <p:cNvSpPr txBox="1">
            <a:spLocks noChangeArrowheads="1"/>
          </p:cNvSpPr>
          <p:nvPr/>
        </p:nvSpPr>
        <p:spPr bwMode="auto">
          <a:xfrm>
            <a:off x="4867275" y="26241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1516" name="Text Box 12">
            <a:extLst>
              <a:ext uri="{FF2B5EF4-FFF2-40B4-BE49-F238E27FC236}">
                <a16:creationId xmlns:a16="http://schemas.microsoft.com/office/drawing/2014/main" id="{428D5443-AF9E-E340-84C1-ABF7FA3B80AD}"/>
              </a:ext>
            </a:extLst>
          </p:cNvPr>
          <p:cNvSpPr txBox="1">
            <a:spLocks noChangeArrowheads="1"/>
          </p:cNvSpPr>
          <p:nvPr/>
        </p:nvSpPr>
        <p:spPr bwMode="auto">
          <a:xfrm>
            <a:off x="4867275" y="20574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1517" name="Text Box 13">
            <a:extLst>
              <a:ext uri="{FF2B5EF4-FFF2-40B4-BE49-F238E27FC236}">
                <a16:creationId xmlns:a16="http://schemas.microsoft.com/office/drawing/2014/main" id="{54ABA753-DF62-1241-B000-DD99721FDA76}"/>
              </a:ext>
            </a:extLst>
          </p:cNvPr>
          <p:cNvSpPr txBox="1">
            <a:spLocks noChangeArrowheads="1"/>
          </p:cNvSpPr>
          <p:nvPr/>
        </p:nvSpPr>
        <p:spPr bwMode="auto">
          <a:xfrm>
            <a:off x="4860925" y="54530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1518" name="Text Box 14">
            <a:extLst>
              <a:ext uri="{FF2B5EF4-FFF2-40B4-BE49-F238E27FC236}">
                <a16:creationId xmlns:a16="http://schemas.microsoft.com/office/drawing/2014/main" id="{964FD3A9-0297-624B-BF11-23FD0CA80019}"/>
              </a:ext>
            </a:extLst>
          </p:cNvPr>
          <p:cNvSpPr txBox="1">
            <a:spLocks noChangeArrowheads="1"/>
          </p:cNvSpPr>
          <p:nvPr/>
        </p:nvSpPr>
        <p:spPr bwMode="auto">
          <a:xfrm>
            <a:off x="4860925" y="48863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1519" name="Text Box 15">
            <a:extLst>
              <a:ext uri="{FF2B5EF4-FFF2-40B4-BE49-F238E27FC236}">
                <a16:creationId xmlns:a16="http://schemas.microsoft.com/office/drawing/2014/main" id="{1C740923-AC55-8F48-9642-1F839F23A3D5}"/>
              </a:ext>
            </a:extLst>
          </p:cNvPr>
          <p:cNvSpPr txBox="1">
            <a:spLocks noChangeArrowheads="1"/>
          </p:cNvSpPr>
          <p:nvPr/>
        </p:nvSpPr>
        <p:spPr bwMode="auto">
          <a:xfrm>
            <a:off x="4860925" y="43195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1520" name="Line 16">
            <a:extLst>
              <a:ext uri="{FF2B5EF4-FFF2-40B4-BE49-F238E27FC236}">
                <a16:creationId xmlns:a16="http://schemas.microsoft.com/office/drawing/2014/main" id="{D2261852-260B-9649-9E37-53ED9CB1EBCA}"/>
              </a:ext>
            </a:extLst>
          </p:cNvPr>
          <p:cNvSpPr>
            <a:spLocks noChangeShapeType="1"/>
          </p:cNvSpPr>
          <p:nvPr/>
        </p:nvSpPr>
        <p:spPr bwMode="auto">
          <a:xfrm>
            <a:off x="5127625" y="2103438"/>
            <a:ext cx="57150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Line 17">
            <a:extLst>
              <a:ext uri="{FF2B5EF4-FFF2-40B4-BE49-F238E27FC236}">
                <a16:creationId xmlns:a16="http://schemas.microsoft.com/office/drawing/2014/main" id="{6431D310-680A-4E4D-A110-716EBAB0BB9E}"/>
              </a:ext>
            </a:extLst>
          </p:cNvPr>
          <p:cNvSpPr>
            <a:spLocks noChangeAspect="1" noChangeShapeType="1"/>
          </p:cNvSpPr>
          <p:nvPr/>
        </p:nvSpPr>
        <p:spPr bwMode="auto">
          <a:xfrm>
            <a:off x="5127625" y="3236913"/>
            <a:ext cx="576263" cy="573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Line 18">
            <a:extLst>
              <a:ext uri="{FF2B5EF4-FFF2-40B4-BE49-F238E27FC236}">
                <a16:creationId xmlns:a16="http://schemas.microsoft.com/office/drawing/2014/main" id="{B175A1F5-62D3-AA47-81D9-38E9E44D5226}"/>
              </a:ext>
            </a:extLst>
          </p:cNvPr>
          <p:cNvSpPr>
            <a:spLocks noChangeShapeType="1"/>
          </p:cNvSpPr>
          <p:nvPr/>
        </p:nvSpPr>
        <p:spPr bwMode="auto">
          <a:xfrm>
            <a:off x="5127625" y="4376738"/>
            <a:ext cx="57150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3" name="Line 19">
            <a:extLst>
              <a:ext uri="{FF2B5EF4-FFF2-40B4-BE49-F238E27FC236}">
                <a16:creationId xmlns:a16="http://schemas.microsoft.com/office/drawing/2014/main" id="{44B40517-46A3-2844-BEAD-F0DAB5A8ED62}"/>
              </a:ext>
            </a:extLst>
          </p:cNvPr>
          <p:cNvSpPr>
            <a:spLocks noChangeShapeType="1"/>
          </p:cNvSpPr>
          <p:nvPr/>
        </p:nvSpPr>
        <p:spPr bwMode="auto">
          <a:xfrm>
            <a:off x="5127625" y="5519738"/>
            <a:ext cx="571500" cy="5762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4" name="Rectangle 20">
            <a:extLst>
              <a:ext uri="{FF2B5EF4-FFF2-40B4-BE49-F238E27FC236}">
                <a16:creationId xmlns:a16="http://schemas.microsoft.com/office/drawing/2014/main" id="{1F498CCD-7069-6240-8ABE-D6F355C9E0C3}"/>
              </a:ext>
            </a:extLst>
          </p:cNvPr>
          <p:cNvSpPr>
            <a:spLocks noChangeArrowheads="1"/>
          </p:cNvSpPr>
          <p:nvPr/>
        </p:nvSpPr>
        <p:spPr bwMode="auto">
          <a:xfrm>
            <a:off x="6096000" y="26749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15</a:t>
            </a:r>
          </a:p>
        </p:txBody>
      </p:sp>
      <p:sp>
        <p:nvSpPr>
          <p:cNvPr id="21525" name="Rectangle 21">
            <a:extLst>
              <a:ext uri="{FF2B5EF4-FFF2-40B4-BE49-F238E27FC236}">
                <a16:creationId xmlns:a16="http://schemas.microsoft.com/office/drawing/2014/main" id="{4CCB5A33-CE70-E747-85F1-37792EC6D0D1}"/>
              </a:ext>
            </a:extLst>
          </p:cNvPr>
          <p:cNvSpPr>
            <a:spLocks noChangeArrowheads="1"/>
          </p:cNvSpPr>
          <p:nvPr/>
        </p:nvSpPr>
        <p:spPr bwMode="auto">
          <a:xfrm>
            <a:off x="6667500" y="26749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26" name="Rectangle 22">
            <a:extLst>
              <a:ext uri="{FF2B5EF4-FFF2-40B4-BE49-F238E27FC236}">
                <a16:creationId xmlns:a16="http://schemas.microsoft.com/office/drawing/2014/main" id="{F180B162-D4D4-3E47-B3B8-BB65C4AA0029}"/>
              </a:ext>
            </a:extLst>
          </p:cNvPr>
          <p:cNvSpPr>
            <a:spLocks noChangeArrowheads="1"/>
          </p:cNvSpPr>
          <p:nvPr/>
        </p:nvSpPr>
        <p:spPr bwMode="auto">
          <a:xfrm>
            <a:off x="6381750" y="26749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27" name="Rectangle 23">
            <a:extLst>
              <a:ext uri="{FF2B5EF4-FFF2-40B4-BE49-F238E27FC236}">
                <a16:creationId xmlns:a16="http://schemas.microsoft.com/office/drawing/2014/main" id="{7B72C4FA-F5D2-2841-B9C1-E83B0F26C7C9}"/>
              </a:ext>
            </a:extLst>
          </p:cNvPr>
          <p:cNvSpPr>
            <a:spLocks noChangeArrowheads="1"/>
          </p:cNvSpPr>
          <p:nvPr/>
        </p:nvSpPr>
        <p:spPr bwMode="auto">
          <a:xfrm>
            <a:off x="7459663" y="2674938"/>
            <a:ext cx="574675"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1528" name="Rectangle 24">
            <a:extLst>
              <a:ext uri="{FF2B5EF4-FFF2-40B4-BE49-F238E27FC236}">
                <a16:creationId xmlns:a16="http://schemas.microsoft.com/office/drawing/2014/main" id="{BAE15111-983E-DF4C-A2FB-9E709CA010C9}"/>
              </a:ext>
            </a:extLst>
          </p:cNvPr>
          <p:cNvSpPr>
            <a:spLocks noChangeArrowheads="1"/>
          </p:cNvSpPr>
          <p:nvPr/>
        </p:nvSpPr>
        <p:spPr bwMode="auto">
          <a:xfrm>
            <a:off x="7748588" y="26749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21529" name="AutoShape 25">
            <a:extLst>
              <a:ext uri="{FF2B5EF4-FFF2-40B4-BE49-F238E27FC236}">
                <a16:creationId xmlns:a16="http://schemas.microsoft.com/office/drawing/2014/main" id="{658E1366-9C3D-5045-AF14-AEBB9802BDDA}"/>
              </a:ext>
            </a:extLst>
          </p:cNvPr>
          <p:cNvCxnSpPr>
            <a:cxnSpLocks noChangeShapeType="1"/>
            <a:stCxn id="21526" idx="3"/>
            <a:endCxn id="21527" idx="1"/>
          </p:cNvCxnSpPr>
          <p:nvPr/>
        </p:nvCxnSpPr>
        <p:spPr bwMode="auto">
          <a:xfrm>
            <a:off x="6953250" y="2962275"/>
            <a:ext cx="50641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30" name="Rectangle 26">
            <a:extLst>
              <a:ext uri="{FF2B5EF4-FFF2-40B4-BE49-F238E27FC236}">
                <a16:creationId xmlns:a16="http://schemas.microsoft.com/office/drawing/2014/main" id="{D5919ED9-7D9C-7144-87DB-0A4E6C925405}"/>
              </a:ext>
            </a:extLst>
          </p:cNvPr>
          <p:cNvSpPr>
            <a:spLocks noChangeArrowheads="1"/>
          </p:cNvSpPr>
          <p:nvPr/>
        </p:nvSpPr>
        <p:spPr bwMode="auto">
          <a:xfrm>
            <a:off x="8026400" y="26749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31" name="Line 27">
            <a:extLst>
              <a:ext uri="{FF2B5EF4-FFF2-40B4-BE49-F238E27FC236}">
                <a16:creationId xmlns:a16="http://schemas.microsoft.com/office/drawing/2014/main" id="{7F30CE6E-DD2C-E249-897C-B674543A69A3}"/>
              </a:ext>
            </a:extLst>
          </p:cNvPr>
          <p:cNvSpPr>
            <a:spLocks noChangeShapeType="1"/>
          </p:cNvSpPr>
          <p:nvPr/>
        </p:nvSpPr>
        <p:spPr bwMode="auto">
          <a:xfrm>
            <a:off x="8026400" y="2674938"/>
            <a:ext cx="571500" cy="573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2" name="Rectangle 28">
            <a:extLst>
              <a:ext uri="{FF2B5EF4-FFF2-40B4-BE49-F238E27FC236}">
                <a16:creationId xmlns:a16="http://schemas.microsoft.com/office/drawing/2014/main" id="{817FCDA3-3A59-F54D-8942-5D011CD3E67D}"/>
              </a:ext>
            </a:extLst>
          </p:cNvPr>
          <p:cNvSpPr>
            <a:spLocks noChangeArrowheads="1"/>
          </p:cNvSpPr>
          <p:nvPr/>
        </p:nvSpPr>
        <p:spPr bwMode="auto">
          <a:xfrm>
            <a:off x="6381750" y="26749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21533" name="AutoShape 29">
            <a:extLst>
              <a:ext uri="{FF2B5EF4-FFF2-40B4-BE49-F238E27FC236}">
                <a16:creationId xmlns:a16="http://schemas.microsoft.com/office/drawing/2014/main" id="{E053F4D2-2DDD-3740-80FD-7EA3EB5C425E}"/>
              </a:ext>
            </a:extLst>
          </p:cNvPr>
          <p:cNvCxnSpPr>
            <a:cxnSpLocks noChangeShapeType="1"/>
            <a:endCxn id="21524" idx="1"/>
          </p:cNvCxnSpPr>
          <p:nvPr/>
        </p:nvCxnSpPr>
        <p:spPr bwMode="auto">
          <a:xfrm>
            <a:off x="5410200" y="2960688"/>
            <a:ext cx="685800" cy="158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34" name="Rectangle 30">
            <a:extLst>
              <a:ext uri="{FF2B5EF4-FFF2-40B4-BE49-F238E27FC236}">
                <a16:creationId xmlns:a16="http://schemas.microsoft.com/office/drawing/2014/main" id="{A5FA292B-3071-FD41-8137-9D780F86EA12}"/>
              </a:ext>
            </a:extLst>
          </p:cNvPr>
          <p:cNvSpPr>
            <a:spLocks noChangeArrowheads="1"/>
          </p:cNvSpPr>
          <p:nvPr/>
        </p:nvSpPr>
        <p:spPr bwMode="auto">
          <a:xfrm>
            <a:off x="6096000" y="38052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10</a:t>
            </a:r>
          </a:p>
        </p:txBody>
      </p:sp>
      <p:sp>
        <p:nvSpPr>
          <p:cNvPr id="21535" name="Rectangle 31">
            <a:extLst>
              <a:ext uri="{FF2B5EF4-FFF2-40B4-BE49-F238E27FC236}">
                <a16:creationId xmlns:a16="http://schemas.microsoft.com/office/drawing/2014/main" id="{0FB976CA-AAAB-AC43-8E8F-A3EDB141AD78}"/>
              </a:ext>
            </a:extLst>
          </p:cNvPr>
          <p:cNvSpPr>
            <a:spLocks noChangeArrowheads="1"/>
          </p:cNvSpPr>
          <p:nvPr/>
        </p:nvSpPr>
        <p:spPr bwMode="auto">
          <a:xfrm>
            <a:off x="6667500" y="38052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36" name="Rectangle 32">
            <a:extLst>
              <a:ext uri="{FF2B5EF4-FFF2-40B4-BE49-F238E27FC236}">
                <a16:creationId xmlns:a16="http://schemas.microsoft.com/office/drawing/2014/main" id="{A755E5AF-3FF3-054D-9A02-3F1366C142B7}"/>
              </a:ext>
            </a:extLst>
          </p:cNvPr>
          <p:cNvSpPr>
            <a:spLocks noChangeArrowheads="1"/>
          </p:cNvSpPr>
          <p:nvPr/>
        </p:nvSpPr>
        <p:spPr bwMode="auto">
          <a:xfrm>
            <a:off x="6381750" y="38052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37" name="Rectangle 33">
            <a:extLst>
              <a:ext uri="{FF2B5EF4-FFF2-40B4-BE49-F238E27FC236}">
                <a16:creationId xmlns:a16="http://schemas.microsoft.com/office/drawing/2014/main" id="{C55F352C-7BBE-2C46-9280-3E49F8B6E57B}"/>
              </a:ext>
            </a:extLst>
          </p:cNvPr>
          <p:cNvSpPr>
            <a:spLocks noChangeArrowheads="1"/>
          </p:cNvSpPr>
          <p:nvPr/>
        </p:nvSpPr>
        <p:spPr bwMode="auto">
          <a:xfrm>
            <a:off x="7459663" y="3805238"/>
            <a:ext cx="574675"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17</a:t>
            </a:r>
          </a:p>
        </p:txBody>
      </p:sp>
      <p:sp>
        <p:nvSpPr>
          <p:cNvPr id="21538" name="Rectangle 34">
            <a:extLst>
              <a:ext uri="{FF2B5EF4-FFF2-40B4-BE49-F238E27FC236}">
                <a16:creationId xmlns:a16="http://schemas.microsoft.com/office/drawing/2014/main" id="{BF1BAA3D-F67D-F746-BE33-66DBA93EA082}"/>
              </a:ext>
            </a:extLst>
          </p:cNvPr>
          <p:cNvSpPr>
            <a:spLocks noChangeArrowheads="1"/>
          </p:cNvSpPr>
          <p:nvPr/>
        </p:nvSpPr>
        <p:spPr bwMode="auto">
          <a:xfrm>
            <a:off x="7748588" y="38052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21539" name="AutoShape 35">
            <a:extLst>
              <a:ext uri="{FF2B5EF4-FFF2-40B4-BE49-F238E27FC236}">
                <a16:creationId xmlns:a16="http://schemas.microsoft.com/office/drawing/2014/main" id="{E9112DF5-146F-2445-B7EE-8C6BA88AA869}"/>
              </a:ext>
            </a:extLst>
          </p:cNvPr>
          <p:cNvCxnSpPr>
            <a:cxnSpLocks noChangeShapeType="1"/>
            <a:stCxn id="21536" idx="3"/>
            <a:endCxn id="21537" idx="1"/>
          </p:cNvCxnSpPr>
          <p:nvPr/>
        </p:nvCxnSpPr>
        <p:spPr bwMode="auto">
          <a:xfrm>
            <a:off x="6953250" y="4092575"/>
            <a:ext cx="506413"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40" name="Rectangle 36">
            <a:extLst>
              <a:ext uri="{FF2B5EF4-FFF2-40B4-BE49-F238E27FC236}">
                <a16:creationId xmlns:a16="http://schemas.microsoft.com/office/drawing/2014/main" id="{B29BF878-0B8D-E745-9300-3C06D3EF3C09}"/>
              </a:ext>
            </a:extLst>
          </p:cNvPr>
          <p:cNvSpPr>
            <a:spLocks noChangeArrowheads="1"/>
          </p:cNvSpPr>
          <p:nvPr/>
        </p:nvSpPr>
        <p:spPr bwMode="auto">
          <a:xfrm>
            <a:off x="8026400" y="3805238"/>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41" name="Line 37">
            <a:extLst>
              <a:ext uri="{FF2B5EF4-FFF2-40B4-BE49-F238E27FC236}">
                <a16:creationId xmlns:a16="http://schemas.microsoft.com/office/drawing/2014/main" id="{9AD40216-F8EB-CE43-9307-0179C849EF2F}"/>
              </a:ext>
            </a:extLst>
          </p:cNvPr>
          <p:cNvSpPr>
            <a:spLocks noChangeShapeType="1"/>
          </p:cNvSpPr>
          <p:nvPr/>
        </p:nvSpPr>
        <p:spPr bwMode="auto">
          <a:xfrm>
            <a:off x="8026400" y="3805238"/>
            <a:ext cx="571500" cy="573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2" name="Rectangle 38">
            <a:extLst>
              <a:ext uri="{FF2B5EF4-FFF2-40B4-BE49-F238E27FC236}">
                <a16:creationId xmlns:a16="http://schemas.microsoft.com/office/drawing/2014/main" id="{9D8C07E5-5899-3C45-B8CA-F8E342B59BB3}"/>
              </a:ext>
            </a:extLst>
          </p:cNvPr>
          <p:cNvSpPr>
            <a:spLocks noChangeArrowheads="1"/>
          </p:cNvSpPr>
          <p:nvPr/>
        </p:nvSpPr>
        <p:spPr bwMode="auto">
          <a:xfrm>
            <a:off x="6381750" y="3805238"/>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21543" name="AutoShape 39">
            <a:extLst>
              <a:ext uri="{FF2B5EF4-FFF2-40B4-BE49-F238E27FC236}">
                <a16:creationId xmlns:a16="http://schemas.microsoft.com/office/drawing/2014/main" id="{E0602036-721C-FD45-890F-27FDD90DF11A}"/>
              </a:ext>
            </a:extLst>
          </p:cNvPr>
          <p:cNvCxnSpPr>
            <a:cxnSpLocks noChangeShapeType="1"/>
            <a:endCxn id="21534" idx="1"/>
          </p:cNvCxnSpPr>
          <p:nvPr/>
        </p:nvCxnSpPr>
        <p:spPr bwMode="auto">
          <a:xfrm flipV="1">
            <a:off x="5410200" y="4092575"/>
            <a:ext cx="685800" cy="158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44" name="Rectangle 40">
            <a:extLst>
              <a:ext uri="{FF2B5EF4-FFF2-40B4-BE49-F238E27FC236}">
                <a16:creationId xmlns:a16="http://schemas.microsoft.com/office/drawing/2014/main" id="{A5978247-8FB0-2944-A3E2-E443718452FC}"/>
              </a:ext>
            </a:extLst>
          </p:cNvPr>
          <p:cNvSpPr>
            <a:spLocks noChangeArrowheads="1"/>
          </p:cNvSpPr>
          <p:nvPr/>
        </p:nvSpPr>
        <p:spPr bwMode="auto">
          <a:xfrm>
            <a:off x="6096000" y="4945063"/>
            <a:ext cx="574675"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12</a:t>
            </a:r>
          </a:p>
        </p:txBody>
      </p:sp>
      <p:sp>
        <p:nvSpPr>
          <p:cNvPr id="21545" name="Rectangle 41">
            <a:extLst>
              <a:ext uri="{FF2B5EF4-FFF2-40B4-BE49-F238E27FC236}">
                <a16:creationId xmlns:a16="http://schemas.microsoft.com/office/drawing/2014/main" id="{8D5D69EF-D1E3-1442-8723-5619F32092FE}"/>
              </a:ext>
            </a:extLst>
          </p:cNvPr>
          <p:cNvSpPr>
            <a:spLocks noChangeArrowheads="1"/>
          </p:cNvSpPr>
          <p:nvPr/>
        </p:nvSpPr>
        <p:spPr bwMode="auto">
          <a:xfrm>
            <a:off x="6392863" y="4945063"/>
            <a:ext cx="571500"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cxnSp>
        <p:nvCxnSpPr>
          <p:cNvPr id="21546" name="AutoShape 42">
            <a:extLst>
              <a:ext uri="{FF2B5EF4-FFF2-40B4-BE49-F238E27FC236}">
                <a16:creationId xmlns:a16="http://schemas.microsoft.com/office/drawing/2014/main" id="{E6FD3F91-2BB7-9443-A99B-B28F43BF8FD3}"/>
              </a:ext>
            </a:extLst>
          </p:cNvPr>
          <p:cNvCxnSpPr>
            <a:cxnSpLocks noChangeShapeType="1"/>
            <a:endCxn id="21544" idx="1"/>
          </p:cNvCxnSpPr>
          <p:nvPr/>
        </p:nvCxnSpPr>
        <p:spPr bwMode="auto">
          <a:xfrm flipV="1">
            <a:off x="5410200" y="5232400"/>
            <a:ext cx="685800" cy="3175"/>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1547" name="Rectangle 43">
            <a:extLst>
              <a:ext uri="{FF2B5EF4-FFF2-40B4-BE49-F238E27FC236}">
                <a16:creationId xmlns:a16="http://schemas.microsoft.com/office/drawing/2014/main" id="{FF18A675-E5E1-9846-8C5C-DBF0F1E9A475}"/>
              </a:ext>
            </a:extLst>
          </p:cNvPr>
          <p:cNvSpPr>
            <a:spLocks noChangeArrowheads="1"/>
          </p:cNvSpPr>
          <p:nvPr/>
        </p:nvSpPr>
        <p:spPr bwMode="auto">
          <a:xfrm>
            <a:off x="6667500" y="4945063"/>
            <a:ext cx="571500" cy="5730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400"/>
          </a:p>
        </p:txBody>
      </p:sp>
      <p:sp>
        <p:nvSpPr>
          <p:cNvPr id="21548" name="Line 44">
            <a:extLst>
              <a:ext uri="{FF2B5EF4-FFF2-40B4-BE49-F238E27FC236}">
                <a16:creationId xmlns:a16="http://schemas.microsoft.com/office/drawing/2014/main" id="{8A4DAB7C-0BCD-7D4B-A243-2570A056F68A}"/>
              </a:ext>
            </a:extLst>
          </p:cNvPr>
          <p:cNvSpPr>
            <a:spLocks noChangeShapeType="1"/>
          </p:cNvSpPr>
          <p:nvPr/>
        </p:nvSpPr>
        <p:spPr bwMode="auto">
          <a:xfrm>
            <a:off x="6667500" y="4945063"/>
            <a:ext cx="571500" cy="5730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49" name="Rectangle 45">
            <a:extLst>
              <a:ext uri="{FF2B5EF4-FFF2-40B4-BE49-F238E27FC236}">
                <a16:creationId xmlns:a16="http://schemas.microsoft.com/office/drawing/2014/main" id="{9A5397A3-5B13-0F4C-B939-9F180622A74A}"/>
              </a:ext>
            </a:extLst>
          </p:cNvPr>
          <p:cNvSpPr>
            <a:spLocks noGrp="1" noChangeArrowheads="1"/>
          </p:cNvSpPr>
          <p:nvPr>
            <p:ph type="title"/>
          </p:nvPr>
        </p:nvSpPr>
        <p:spPr>
          <a:xfrm>
            <a:off x="685800" y="381000"/>
            <a:ext cx="7772400" cy="1143000"/>
          </a:xfrm>
        </p:spPr>
        <p:txBody>
          <a:bodyPr/>
          <a:lstStyle/>
          <a:p>
            <a:pPr eaLnBrk="1" hangingPunct="1"/>
            <a:r>
              <a:rPr lang="en-US" altLang="en-US" dirty="0"/>
              <a:t>Hashing with Separate Chaining</a:t>
            </a:r>
          </a:p>
        </p:txBody>
      </p:sp>
      <p:sp>
        <p:nvSpPr>
          <p:cNvPr id="21550" name="Rectangle 46">
            <a:extLst>
              <a:ext uri="{FF2B5EF4-FFF2-40B4-BE49-F238E27FC236}">
                <a16:creationId xmlns:a16="http://schemas.microsoft.com/office/drawing/2014/main" id="{1AF92E59-7F6F-3F40-BAF8-C3E60B29D415}"/>
              </a:ext>
            </a:extLst>
          </p:cNvPr>
          <p:cNvSpPr>
            <a:spLocks noGrp="1" noChangeArrowheads="1"/>
          </p:cNvSpPr>
          <p:nvPr>
            <p:ph type="body" idx="1"/>
          </p:nvPr>
        </p:nvSpPr>
        <p:spPr>
          <a:xfrm>
            <a:off x="533400" y="1905000"/>
            <a:ext cx="4038600" cy="4114800"/>
          </a:xfrm>
        </p:spPr>
        <p:txBody>
          <a:bodyPr/>
          <a:lstStyle/>
          <a:p>
            <a:pPr eaLnBrk="1" hangingPunct="1">
              <a:defRPr/>
            </a:pPr>
            <a:r>
              <a:rPr lang="en-US" altLang="en-US" sz="2400" dirty="0"/>
              <a:t>Common case is unordered linked list (chain)</a:t>
            </a:r>
          </a:p>
          <a:p>
            <a:pPr eaLnBrk="1" hangingPunct="1">
              <a:defRPr/>
            </a:pPr>
            <a:r>
              <a:rPr lang="en-US" altLang="en-US" sz="2400" dirty="0"/>
              <a:t>Properties</a:t>
            </a:r>
          </a:p>
          <a:p>
            <a:pPr lvl="1" eaLnBrk="1" hangingPunct="1">
              <a:defRPr/>
            </a:pPr>
            <a:r>
              <a:rPr lang="en-US" altLang="en-US" sz="2000" dirty="0">
                <a:sym typeface="Symbol" pitchFamily="2" charset="2"/>
              </a:rPr>
              <a:t>performance degrades with length of chains</a:t>
            </a:r>
            <a:endParaRPr lang="en-US" altLang="en-US" sz="2000" dirty="0"/>
          </a:p>
          <a:p>
            <a:pPr lvl="1" eaLnBrk="1" hangingPunct="1">
              <a:defRPr/>
            </a:pPr>
            <a:r>
              <a:rPr lang="en-US" altLang="en-US" sz="2000" b="1" dirty="0">
                <a:sym typeface="Symbol" pitchFamily="2" charset="2"/>
              </a:rPr>
              <a:t> can be greater than 1</a:t>
            </a:r>
          </a:p>
          <a:p>
            <a:pPr eaLnBrk="1" hangingPunct="1">
              <a:defRPr/>
            </a:pPr>
            <a:r>
              <a:rPr lang="en-US" altLang="en-US" sz="2400" b="1" dirty="0">
                <a:sym typeface="Symbol" pitchFamily="2" charset="2"/>
              </a:rPr>
              <a:t>Hash:</a:t>
            </a:r>
          </a:p>
          <a:p>
            <a:pPr marL="457200" lvl="1" indent="0" eaLnBrk="1" hangingPunct="1">
              <a:buFontTx/>
              <a:buNone/>
              <a:defRPr/>
            </a:pPr>
            <a:r>
              <a:rPr lang="en-US" altLang="en-US" sz="2000" b="1" dirty="0">
                <a:sym typeface="Symbol" pitchFamily="2" charset="2"/>
              </a:rPr>
              <a:t> 15, 10, 12, 8, 17</a:t>
            </a:r>
          </a:p>
        </p:txBody>
      </p:sp>
      <p:sp>
        <p:nvSpPr>
          <p:cNvPr id="21551" name="AutoShape 48">
            <a:extLst>
              <a:ext uri="{FF2B5EF4-FFF2-40B4-BE49-F238E27FC236}">
                <a16:creationId xmlns:a16="http://schemas.microsoft.com/office/drawing/2014/main" id="{0A66DDD0-97B0-AA4D-A635-950BB001B8E1}"/>
              </a:ext>
            </a:extLst>
          </p:cNvPr>
          <p:cNvSpPr>
            <a:spLocks noChangeArrowheads="1"/>
          </p:cNvSpPr>
          <p:nvPr/>
        </p:nvSpPr>
        <p:spPr bwMode="auto">
          <a:xfrm>
            <a:off x="1981200" y="5334000"/>
            <a:ext cx="2133600" cy="1524000"/>
          </a:xfrm>
          <a:prstGeom prst="cloudCallout">
            <a:avLst>
              <a:gd name="adj1" fmla="val -70537"/>
              <a:gd name="adj2" fmla="val -52083"/>
            </a:avLst>
          </a:prstGeom>
          <a:noFill/>
          <a:ln w="127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solidFill>
                  <a:schemeClr val="accent2"/>
                </a:solidFill>
              </a:rPr>
              <a:t>What was</a:t>
            </a:r>
          </a:p>
          <a:p>
            <a:pPr algn="ctr">
              <a:spcBef>
                <a:spcPct val="0"/>
              </a:spcBef>
              <a:buFontTx/>
              <a:buNone/>
            </a:pPr>
            <a:r>
              <a:rPr lang="en-US" altLang="en-US" sz="2400" b="1">
                <a:solidFill>
                  <a:schemeClr val="accent2"/>
                </a:solidFill>
                <a:sym typeface="Symbol" pitchFamily="2" charset="2"/>
              </a:rPr>
              <a:t></a:t>
            </a:r>
            <a:r>
              <a:rPr lang="en-US" altLang="en-US" sz="2400">
                <a:solidFill>
                  <a:schemeClr val="accent2"/>
                </a:solidFill>
              </a:rPr>
              <a:t>??</a:t>
            </a:r>
          </a:p>
        </p:txBody>
      </p:sp>
    </p:spTree>
    <p:extLst>
      <p:ext uri="{BB962C8B-B14F-4D97-AF65-F5344CB8AC3E}">
        <p14:creationId xmlns:p14="http://schemas.microsoft.com/office/powerpoint/2010/main" val="27353585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50">
                                            <p:txEl>
                                              <p:pRg st="1" end="1"/>
                                            </p:txEl>
                                          </p:spTgt>
                                        </p:tgtEl>
                                        <p:attrNameLst>
                                          <p:attrName>style.visibility</p:attrName>
                                        </p:attrNameLst>
                                      </p:cBhvr>
                                      <p:to>
                                        <p:strVal val="visible"/>
                                      </p:to>
                                    </p:set>
                                    <p:anim calcmode="lin" valueType="num">
                                      <p:cBhvr additive="base">
                                        <p:cTn id="7" dur="500" fill="hold"/>
                                        <p:tgtEl>
                                          <p:spTgt spid="215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5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1550">
                                            <p:txEl>
                                              <p:pRg st="2" end="2"/>
                                            </p:txEl>
                                          </p:spTgt>
                                        </p:tgtEl>
                                        <p:attrNameLst>
                                          <p:attrName>style.visibility</p:attrName>
                                        </p:attrNameLst>
                                      </p:cBhvr>
                                      <p:to>
                                        <p:strVal val="visible"/>
                                      </p:to>
                                    </p:set>
                                    <p:anim calcmode="lin" valueType="num">
                                      <p:cBhvr additive="base">
                                        <p:cTn id="11" dur="500" fill="hold"/>
                                        <p:tgtEl>
                                          <p:spTgt spid="2155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155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21550">
                                            <p:txEl>
                                              <p:pRg st="3" end="3"/>
                                            </p:txEl>
                                          </p:spTgt>
                                        </p:tgtEl>
                                        <p:attrNameLst>
                                          <p:attrName>style.visibility</p:attrName>
                                        </p:attrNameLst>
                                      </p:cBhvr>
                                      <p:to>
                                        <p:strVal val="visible"/>
                                      </p:to>
                                    </p:set>
                                    <p:anim calcmode="lin" valueType="num">
                                      <p:cBhvr additive="base">
                                        <p:cTn id="17" dur="500" fill="hold"/>
                                        <p:tgtEl>
                                          <p:spTgt spid="2155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5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21551"/>
                                        </p:tgtEl>
                                        <p:attrNameLst>
                                          <p:attrName>style.visibility</p:attrName>
                                        </p:attrNameLst>
                                      </p:cBhvr>
                                      <p:to>
                                        <p:strVal val="visible"/>
                                      </p:to>
                                    </p:set>
                                    <p:anim calcmode="lin" valueType="num">
                                      <p:cBhvr additive="base">
                                        <p:cTn id="23" dur="500" fill="hold"/>
                                        <p:tgtEl>
                                          <p:spTgt spid="21551"/>
                                        </p:tgtEl>
                                        <p:attrNameLst>
                                          <p:attrName>ppt_x</p:attrName>
                                        </p:attrNameLst>
                                      </p:cBhvr>
                                      <p:tavLst>
                                        <p:tav tm="0">
                                          <p:val>
                                            <p:strVal val="#ppt_x"/>
                                          </p:val>
                                        </p:tav>
                                        <p:tav tm="100000">
                                          <p:val>
                                            <p:strVal val="#ppt_x"/>
                                          </p:val>
                                        </p:tav>
                                      </p:tavLst>
                                    </p:anim>
                                    <p:anim calcmode="lin" valueType="num">
                                      <p:cBhvr additive="base">
                                        <p:cTn id="24" dur="500" fill="hold"/>
                                        <p:tgtEl>
                                          <p:spTgt spid="21551"/>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21550">
                                            <p:txEl>
                                              <p:pRg st="4" end="4"/>
                                            </p:txEl>
                                          </p:spTgt>
                                        </p:tgtEl>
                                        <p:attrNameLst>
                                          <p:attrName>style.visibility</p:attrName>
                                        </p:attrNameLst>
                                      </p:cBhvr>
                                      <p:to>
                                        <p:strVal val="visible"/>
                                      </p:to>
                                    </p:set>
                                    <p:anim calcmode="lin" valueType="num">
                                      <p:cBhvr additive="base">
                                        <p:cTn id="29" dur="500" fill="hold"/>
                                        <p:tgtEl>
                                          <p:spTgt spid="21550">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155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21550">
                                            <p:txEl>
                                              <p:pRg st="5" end="5"/>
                                            </p:txEl>
                                          </p:spTgt>
                                        </p:tgtEl>
                                        <p:attrNameLst>
                                          <p:attrName>style.visibility</p:attrName>
                                        </p:attrNameLst>
                                      </p:cBhvr>
                                      <p:to>
                                        <p:strVal val="visible"/>
                                      </p:to>
                                    </p:set>
                                    <p:anim calcmode="lin" valueType="num">
                                      <p:cBhvr additive="base">
                                        <p:cTn id="35" dur="500" fill="hold"/>
                                        <p:tgtEl>
                                          <p:spTgt spid="21550">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155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1506"/>
                                        </p:tgtEl>
                                        <p:attrNameLst>
                                          <p:attrName>style.visibility</p:attrName>
                                        </p:attrNameLst>
                                      </p:cBhvr>
                                      <p:to>
                                        <p:strVal val="visible"/>
                                      </p:to>
                                    </p:set>
                                    <p:anim calcmode="lin" valueType="num">
                                      <p:cBhvr additive="base">
                                        <p:cTn id="41" dur="500" fill="hold"/>
                                        <p:tgtEl>
                                          <p:spTgt spid="21506"/>
                                        </p:tgtEl>
                                        <p:attrNameLst>
                                          <p:attrName>ppt_x</p:attrName>
                                        </p:attrNameLst>
                                      </p:cBhvr>
                                      <p:tavLst>
                                        <p:tav tm="0">
                                          <p:val>
                                            <p:strVal val="#ppt_x"/>
                                          </p:val>
                                        </p:tav>
                                        <p:tav tm="100000">
                                          <p:val>
                                            <p:strVal val="#ppt_x"/>
                                          </p:val>
                                        </p:tav>
                                      </p:tavLst>
                                    </p:anim>
                                    <p:anim calcmode="lin" valueType="num">
                                      <p:cBhvr additive="base">
                                        <p:cTn id="42" dur="500" fill="hold"/>
                                        <p:tgtEl>
                                          <p:spTgt spid="21506"/>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1507"/>
                                        </p:tgtEl>
                                        <p:attrNameLst>
                                          <p:attrName>style.visibility</p:attrName>
                                        </p:attrNameLst>
                                      </p:cBhvr>
                                      <p:to>
                                        <p:strVal val="visible"/>
                                      </p:to>
                                    </p:set>
                                    <p:anim calcmode="lin" valueType="num">
                                      <p:cBhvr additive="base">
                                        <p:cTn id="45" dur="500" fill="hold"/>
                                        <p:tgtEl>
                                          <p:spTgt spid="21507"/>
                                        </p:tgtEl>
                                        <p:attrNameLst>
                                          <p:attrName>ppt_x</p:attrName>
                                        </p:attrNameLst>
                                      </p:cBhvr>
                                      <p:tavLst>
                                        <p:tav tm="0">
                                          <p:val>
                                            <p:strVal val="#ppt_x"/>
                                          </p:val>
                                        </p:tav>
                                        <p:tav tm="100000">
                                          <p:val>
                                            <p:strVal val="#ppt_x"/>
                                          </p:val>
                                        </p:tav>
                                      </p:tavLst>
                                    </p:anim>
                                    <p:anim calcmode="lin" valueType="num">
                                      <p:cBhvr additive="base">
                                        <p:cTn id="46" dur="500" fill="hold"/>
                                        <p:tgtEl>
                                          <p:spTgt spid="21507"/>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1508"/>
                                        </p:tgtEl>
                                        <p:attrNameLst>
                                          <p:attrName>style.visibility</p:attrName>
                                        </p:attrNameLst>
                                      </p:cBhvr>
                                      <p:to>
                                        <p:strVal val="visible"/>
                                      </p:to>
                                    </p:set>
                                    <p:anim calcmode="lin" valueType="num">
                                      <p:cBhvr additive="base">
                                        <p:cTn id="49" dur="500" fill="hold"/>
                                        <p:tgtEl>
                                          <p:spTgt spid="21508"/>
                                        </p:tgtEl>
                                        <p:attrNameLst>
                                          <p:attrName>ppt_x</p:attrName>
                                        </p:attrNameLst>
                                      </p:cBhvr>
                                      <p:tavLst>
                                        <p:tav tm="0">
                                          <p:val>
                                            <p:strVal val="#ppt_x"/>
                                          </p:val>
                                        </p:tav>
                                        <p:tav tm="100000">
                                          <p:val>
                                            <p:strVal val="#ppt_x"/>
                                          </p:val>
                                        </p:tav>
                                      </p:tavLst>
                                    </p:anim>
                                    <p:anim calcmode="lin" valueType="num">
                                      <p:cBhvr additive="base">
                                        <p:cTn id="50" dur="500" fill="hold"/>
                                        <p:tgtEl>
                                          <p:spTgt spid="2150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1509"/>
                                        </p:tgtEl>
                                        <p:attrNameLst>
                                          <p:attrName>style.visibility</p:attrName>
                                        </p:attrNameLst>
                                      </p:cBhvr>
                                      <p:to>
                                        <p:strVal val="visible"/>
                                      </p:to>
                                    </p:set>
                                    <p:anim calcmode="lin" valueType="num">
                                      <p:cBhvr additive="base">
                                        <p:cTn id="53" dur="500" fill="hold"/>
                                        <p:tgtEl>
                                          <p:spTgt spid="21509"/>
                                        </p:tgtEl>
                                        <p:attrNameLst>
                                          <p:attrName>ppt_x</p:attrName>
                                        </p:attrNameLst>
                                      </p:cBhvr>
                                      <p:tavLst>
                                        <p:tav tm="0">
                                          <p:val>
                                            <p:strVal val="#ppt_x"/>
                                          </p:val>
                                        </p:tav>
                                        <p:tav tm="100000">
                                          <p:val>
                                            <p:strVal val="#ppt_x"/>
                                          </p:val>
                                        </p:tav>
                                      </p:tavLst>
                                    </p:anim>
                                    <p:anim calcmode="lin" valueType="num">
                                      <p:cBhvr additive="base">
                                        <p:cTn id="54" dur="500" fill="hold"/>
                                        <p:tgtEl>
                                          <p:spTgt spid="21509"/>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1510"/>
                                        </p:tgtEl>
                                        <p:attrNameLst>
                                          <p:attrName>style.visibility</p:attrName>
                                        </p:attrNameLst>
                                      </p:cBhvr>
                                      <p:to>
                                        <p:strVal val="visible"/>
                                      </p:to>
                                    </p:set>
                                    <p:anim calcmode="lin" valueType="num">
                                      <p:cBhvr additive="base">
                                        <p:cTn id="57" dur="500" fill="hold"/>
                                        <p:tgtEl>
                                          <p:spTgt spid="21510"/>
                                        </p:tgtEl>
                                        <p:attrNameLst>
                                          <p:attrName>ppt_x</p:attrName>
                                        </p:attrNameLst>
                                      </p:cBhvr>
                                      <p:tavLst>
                                        <p:tav tm="0">
                                          <p:val>
                                            <p:strVal val="#ppt_x"/>
                                          </p:val>
                                        </p:tav>
                                        <p:tav tm="100000">
                                          <p:val>
                                            <p:strVal val="#ppt_x"/>
                                          </p:val>
                                        </p:tav>
                                      </p:tavLst>
                                    </p:anim>
                                    <p:anim calcmode="lin" valueType="num">
                                      <p:cBhvr additive="base">
                                        <p:cTn id="58" dur="500" fill="hold"/>
                                        <p:tgtEl>
                                          <p:spTgt spid="21510"/>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1511"/>
                                        </p:tgtEl>
                                        <p:attrNameLst>
                                          <p:attrName>style.visibility</p:attrName>
                                        </p:attrNameLst>
                                      </p:cBhvr>
                                      <p:to>
                                        <p:strVal val="visible"/>
                                      </p:to>
                                    </p:set>
                                    <p:anim calcmode="lin" valueType="num">
                                      <p:cBhvr additive="base">
                                        <p:cTn id="61" dur="500" fill="hold"/>
                                        <p:tgtEl>
                                          <p:spTgt spid="21511"/>
                                        </p:tgtEl>
                                        <p:attrNameLst>
                                          <p:attrName>ppt_x</p:attrName>
                                        </p:attrNameLst>
                                      </p:cBhvr>
                                      <p:tavLst>
                                        <p:tav tm="0">
                                          <p:val>
                                            <p:strVal val="#ppt_x"/>
                                          </p:val>
                                        </p:tav>
                                        <p:tav tm="100000">
                                          <p:val>
                                            <p:strVal val="#ppt_x"/>
                                          </p:val>
                                        </p:tav>
                                      </p:tavLst>
                                    </p:anim>
                                    <p:anim calcmode="lin" valueType="num">
                                      <p:cBhvr additive="base">
                                        <p:cTn id="62" dur="500" fill="hold"/>
                                        <p:tgtEl>
                                          <p:spTgt spid="21511"/>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1512"/>
                                        </p:tgtEl>
                                        <p:attrNameLst>
                                          <p:attrName>style.visibility</p:attrName>
                                        </p:attrNameLst>
                                      </p:cBhvr>
                                      <p:to>
                                        <p:strVal val="visible"/>
                                      </p:to>
                                    </p:set>
                                    <p:anim calcmode="lin" valueType="num">
                                      <p:cBhvr additive="base">
                                        <p:cTn id="65" dur="500" fill="hold"/>
                                        <p:tgtEl>
                                          <p:spTgt spid="21512"/>
                                        </p:tgtEl>
                                        <p:attrNameLst>
                                          <p:attrName>ppt_x</p:attrName>
                                        </p:attrNameLst>
                                      </p:cBhvr>
                                      <p:tavLst>
                                        <p:tav tm="0">
                                          <p:val>
                                            <p:strVal val="#ppt_x"/>
                                          </p:val>
                                        </p:tav>
                                        <p:tav tm="100000">
                                          <p:val>
                                            <p:strVal val="#ppt_x"/>
                                          </p:val>
                                        </p:tav>
                                      </p:tavLst>
                                    </p:anim>
                                    <p:anim calcmode="lin" valueType="num">
                                      <p:cBhvr additive="base">
                                        <p:cTn id="66" dur="500" fill="hold"/>
                                        <p:tgtEl>
                                          <p:spTgt spid="21512"/>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1520"/>
                                        </p:tgtEl>
                                        <p:attrNameLst>
                                          <p:attrName>style.visibility</p:attrName>
                                        </p:attrNameLst>
                                      </p:cBhvr>
                                      <p:to>
                                        <p:strVal val="visible"/>
                                      </p:to>
                                    </p:set>
                                    <p:anim calcmode="lin" valueType="num">
                                      <p:cBhvr additive="base">
                                        <p:cTn id="69" dur="500" fill="hold"/>
                                        <p:tgtEl>
                                          <p:spTgt spid="21520"/>
                                        </p:tgtEl>
                                        <p:attrNameLst>
                                          <p:attrName>ppt_x</p:attrName>
                                        </p:attrNameLst>
                                      </p:cBhvr>
                                      <p:tavLst>
                                        <p:tav tm="0">
                                          <p:val>
                                            <p:strVal val="#ppt_x"/>
                                          </p:val>
                                        </p:tav>
                                        <p:tav tm="100000">
                                          <p:val>
                                            <p:strVal val="#ppt_x"/>
                                          </p:val>
                                        </p:tav>
                                      </p:tavLst>
                                    </p:anim>
                                    <p:anim calcmode="lin" valueType="num">
                                      <p:cBhvr additive="base">
                                        <p:cTn id="70" dur="500" fill="hold"/>
                                        <p:tgtEl>
                                          <p:spTgt spid="2152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1521"/>
                                        </p:tgtEl>
                                        <p:attrNameLst>
                                          <p:attrName>style.visibility</p:attrName>
                                        </p:attrNameLst>
                                      </p:cBhvr>
                                      <p:to>
                                        <p:strVal val="visible"/>
                                      </p:to>
                                    </p:set>
                                    <p:anim calcmode="lin" valueType="num">
                                      <p:cBhvr additive="base">
                                        <p:cTn id="73" dur="500" fill="hold"/>
                                        <p:tgtEl>
                                          <p:spTgt spid="21521"/>
                                        </p:tgtEl>
                                        <p:attrNameLst>
                                          <p:attrName>ppt_x</p:attrName>
                                        </p:attrNameLst>
                                      </p:cBhvr>
                                      <p:tavLst>
                                        <p:tav tm="0">
                                          <p:val>
                                            <p:strVal val="#ppt_x"/>
                                          </p:val>
                                        </p:tav>
                                        <p:tav tm="100000">
                                          <p:val>
                                            <p:strVal val="#ppt_x"/>
                                          </p:val>
                                        </p:tav>
                                      </p:tavLst>
                                    </p:anim>
                                    <p:anim calcmode="lin" valueType="num">
                                      <p:cBhvr additive="base">
                                        <p:cTn id="74" dur="500" fill="hold"/>
                                        <p:tgtEl>
                                          <p:spTgt spid="21521"/>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1522"/>
                                        </p:tgtEl>
                                        <p:attrNameLst>
                                          <p:attrName>style.visibility</p:attrName>
                                        </p:attrNameLst>
                                      </p:cBhvr>
                                      <p:to>
                                        <p:strVal val="visible"/>
                                      </p:to>
                                    </p:set>
                                    <p:anim calcmode="lin" valueType="num">
                                      <p:cBhvr additive="base">
                                        <p:cTn id="77" dur="500" fill="hold"/>
                                        <p:tgtEl>
                                          <p:spTgt spid="21522"/>
                                        </p:tgtEl>
                                        <p:attrNameLst>
                                          <p:attrName>ppt_x</p:attrName>
                                        </p:attrNameLst>
                                      </p:cBhvr>
                                      <p:tavLst>
                                        <p:tav tm="0">
                                          <p:val>
                                            <p:strVal val="#ppt_x"/>
                                          </p:val>
                                        </p:tav>
                                        <p:tav tm="100000">
                                          <p:val>
                                            <p:strVal val="#ppt_x"/>
                                          </p:val>
                                        </p:tav>
                                      </p:tavLst>
                                    </p:anim>
                                    <p:anim calcmode="lin" valueType="num">
                                      <p:cBhvr additive="base">
                                        <p:cTn id="78" dur="500" fill="hold"/>
                                        <p:tgtEl>
                                          <p:spTgt spid="2152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1523"/>
                                        </p:tgtEl>
                                        <p:attrNameLst>
                                          <p:attrName>style.visibility</p:attrName>
                                        </p:attrNameLst>
                                      </p:cBhvr>
                                      <p:to>
                                        <p:strVal val="visible"/>
                                      </p:to>
                                    </p:set>
                                    <p:anim calcmode="lin" valueType="num">
                                      <p:cBhvr additive="base">
                                        <p:cTn id="81" dur="500" fill="hold"/>
                                        <p:tgtEl>
                                          <p:spTgt spid="21523"/>
                                        </p:tgtEl>
                                        <p:attrNameLst>
                                          <p:attrName>ppt_x</p:attrName>
                                        </p:attrNameLst>
                                      </p:cBhvr>
                                      <p:tavLst>
                                        <p:tav tm="0">
                                          <p:val>
                                            <p:strVal val="#ppt_x"/>
                                          </p:val>
                                        </p:tav>
                                        <p:tav tm="100000">
                                          <p:val>
                                            <p:strVal val="#ppt_x"/>
                                          </p:val>
                                        </p:tav>
                                      </p:tavLst>
                                    </p:anim>
                                    <p:anim calcmode="lin" valueType="num">
                                      <p:cBhvr additive="base">
                                        <p:cTn id="82" dur="500" fill="hold"/>
                                        <p:tgtEl>
                                          <p:spTgt spid="21523"/>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1513"/>
                                        </p:tgtEl>
                                        <p:attrNameLst>
                                          <p:attrName>style.visibility</p:attrName>
                                        </p:attrNameLst>
                                      </p:cBhvr>
                                      <p:to>
                                        <p:strVal val="visible"/>
                                      </p:to>
                                    </p:set>
                                    <p:anim calcmode="lin" valueType="num">
                                      <p:cBhvr additive="base">
                                        <p:cTn id="85" dur="500" fill="hold"/>
                                        <p:tgtEl>
                                          <p:spTgt spid="21513"/>
                                        </p:tgtEl>
                                        <p:attrNameLst>
                                          <p:attrName>ppt_x</p:attrName>
                                        </p:attrNameLst>
                                      </p:cBhvr>
                                      <p:tavLst>
                                        <p:tav tm="0">
                                          <p:val>
                                            <p:strVal val="#ppt_x"/>
                                          </p:val>
                                        </p:tav>
                                        <p:tav tm="100000">
                                          <p:val>
                                            <p:strVal val="#ppt_x"/>
                                          </p:val>
                                        </p:tav>
                                      </p:tavLst>
                                    </p:anim>
                                    <p:anim calcmode="lin" valueType="num">
                                      <p:cBhvr additive="base">
                                        <p:cTn id="86" dur="500" fill="hold"/>
                                        <p:tgtEl>
                                          <p:spTgt spid="2151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1514"/>
                                        </p:tgtEl>
                                        <p:attrNameLst>
                                          <p:attrName>style.visibility</p:attrName>
                                        </p:attrNameLst>
                                      </p:cBhvr>
                                      <p:to>
                                        <p:strVal val="visible"/>
                                      </p:to>
                                    </p:set>
                                    <p:anim calcmode="lin" valueType="num">
                                      <p:cBhvr additive="base">
                                        <p:cTn id="89" dur="500" fill="hold"/>
                                        <p:tgtEl>
                                          <p:spTgt spid="21514"/>
                                        </p:tgtEl>
                                        <p:attrNameLst>
                                          <p:attrName>ppt_x</p:attrName>
                                        </p:attrNameLst>
                                      </p:cBhvr>
                                      <p:tavLst>
                                        <p:tav tm="0">
                                          <p:val>
                                            <p:strVal val="#ppt_x"/>
                                          </p:val>
                                        </p:tav>
                                        <p:tav tm="100000">
                                          <p:val>
                                            <p:strVal val="#ppt_x"/>
                                          </p:val>
                                        </p:tav>
                                      </p:tavLst>
                                    </p:anim>
                                    <p:anim calcmode="lin" valueType="num">
                                      <p:cBhvr additive="base">
                                        <p:cTn id="90" dur="500" fill="hold"/>
                                        <p:tgtEl>
                                          <p:spTgt spid="2151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1515"/>
                                        </p:tgtEl>
                                        <p:attrNameLst>
                                          <p:attrName>style.visibility</p:attrName>
                                        </p:attrNameLst>
                                      </p:cBhvr>
                                      <p:to>
                                        <p:strVal val="visible"/>
                                      </p:to>
                                    </p:set>
                                    <p:anim calcmode="lin" valueType="num">
                                      <p:cBhvr additive="base">
                                        <p:cTn id="93" dur="500" fill="hold"/>
                                        <p:tgtEl>
                                          <p:spTgt spid="21515"/>
                                        </p:tgtEl>
                                        <p:attrNameLst>
                                          <p:attrName>ppt_x</p:attrName>
                                        </p:attrNameLst>
                                      </p:cBhvr>
                                      <p:tavLst>
                                        <p:tav tm="0">
                                          <p:val>
                                            <p:strVal val="#ppt_x"/>
                                          </p:val>
                                        </p:tav>
                                        <p:tav tm="100000">
                                          <p:val>
                                            <p:strVal val="#ppt_x"/>
                                          </p:val>
                                        </p:tav>
                                      </p:tavLst>
                                    </p:anim>
                                    <p:anim calcmode="lin" valueType="num">
                                      <p:cBhvr additive="base">
                                        <p:cTn id="94" dur="500" fill="hold"/>
                                        <p:tgtEl>
                                          <p:spTgt spid="2151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1516"/>
                                        </p:tgtEl>
                                        <p:attrNameLst>
                                          <p:attrName>style.visibility</p:attrName>
                                        </p:attrNameLst>
                                      </p:cBhvr>
                                      <p:to>
                                        <p:strVal val="visible"/>
                                      </p:to>
                                    </p:set>
                                    <p:anim calcmode="lin" valueType="num">
                                      <p:cBhvr additive="base">
                                        <p:cTn id="97" dur="500" fill="hold"/>
                                        <p:tgtEl>
                                          <p:spTgt spid="21516"/>
                                        </p:tgtEl>
                                        <p:attrNameLst>
                                          <p:attrName>ppt_x</p:attrName>
                                        </p:attrNameLst>
                                      </p:cBhvr>
                                      <p:tavLst>
                                        <p:tav tm="0">
                                          <p:val>
                                            <p:strVal val="#ppt_x"/>
                                          </p:val>
                                        </p:tav>
                                        <p:tav tm="100000">
                                          <p:val>
                                            <p:strVal val="#ppt_x"/>
                                          </p:val>
                                        </p:tav>
                                      </p:tavLst>
                                    </p:anim>
                                    <p:anim calcmode="lin" valueType="num">
                                      <p:cBhvr additive="base">
                                        <p:cTn id="98" dur="500" fill="hold"/>
                                        <p:tgtEl>
                                          <p:spTgt spid="2151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1517"/>
                                        </p:tgtEl>
                                        <p:attrNameLst>
                                          <p:attrName>style.visibility</p:attrName>
                                        </p:attrNameLst>
                                      </p:cBhvr>
                                      <p:to>
                                        <p:strVal val="visible"/>
                                      </p:to>
                                    </p:set>
                                    <p:anim calcmode="lin" valueType="num">
                                      <p:cBhvr additive="base">
                                        <p:cTn id="101" dur="500" fill="hold"/>
                                        <p:tgtEl>
                                          <p:spTgt spid="21517"/>
                                        </p:tgtEl>
                                        <p:attrNameLst>
                                          <p:attrName>ppt_x</p:attrName>
                                        </p:attrNameLst>
                                      </p:cBhvr>
                                      <p:tavLst>
                                        <p:tav tm="0">
                                          <p:val>
                                            <p:strVal val="#ppt_x"/>
                                          </p:val>
                                        </p:tav>
                                        <p:tav tm="100000">
                                          <p:val>
                                            <p:strVal val="#ppt_x"/>
                                          </p:val>
                                        </p:tav>
                                      </p:tavLst>
                                    </p:anim>
                                    <p:anim calcmode="lin" valueType="num">
                                      <p:cBhvr additive="base">
                                        <p:cTn id="102" dur="500" fill="hold"/>
                                        <p:tgtEl>
                                          <p:spTgt spid="2151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1518"/>
                                        </p:tgtEl>
                                        <p:attrNameLst>
                                          <p:attrName>style.visibility</p:attrName>
                                        </p:attrNameLst>
                                      </p:cBhvr>
                                      <p:to>
                                        <p:strVal val="visible"/>
                                      </p:to>
                                    </p:set>
                                    <p:anim calcmode="lin" valueType="num">
                                      <p:cBhvr additive="base">
                                        <p:cTn id="105" dur="500" fill="hold"/>
                                        <p:tgtEl>
                                          <p:spTgt spid="21518"/>
                                        </p:tgtEl>
                                        <p:attrNameLst>
                                          <p:attrName>ppt_x</p:attrName>
                                        </p:attrNameLst>
                                      </p:cBhvr>
                                      <p:tavLst>
                                        <p:tav tm="0">
                                          <p:val>
                                            <p:strVal val="#ppt_x"/>
                                          </p:val>
                                        </p:tav>
                                        <p:tav tm="100000">
                                          <p:val>
                                            <p:strVal val="#ppt_x"/>
                                          </p:val>
                                        </p:tav>
                                      </p:tavLst>
                                    </p:anim>
                                    <p:anim calcmode="lin" valueType="num">
                                      <p:cBhvr additive="base">
                                        <p:cTn id="106" dur="500" fill="hold"/>
                                        <p:tgtEl>
                                          <p:spTgt spid="2151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1519"/>
                                        </p:tgtEl>
                                        <p:attrNameLst>
                                          <p:attrName>style.visibility</p:attrName>
                                        </p:attrNameLst>
                                      </p:cBhvr>
                                      <p:to>
                                        <p:strVal val="visible"/>
                                      </p:to>
                                    </p:set>
                                    <p:anim calcmode="lin" valueType="num">
                                      <p:cBhvr additive="base">
                                        <p:cTn id="109" dur="500" fill="hold"/>
                                        <p:tgtEl>
                                          <p:spTgt spid="21519"/>
                                        </p:tgtEl>
                                        <p:attrNameLst>
                                          <p:attrName>ppt_x</p:attrName>
                                        </p:attrNameLst>
                                      </p:cBhvr>
                                      <p:tavLst>
                                        <p:tav tm="0">
                                          <p:val>
                                            <p:strVal val="#ppt_x"/>
                                          </p:val>
                                        </p:tav>
                                        <p:tav tm="100000">
                                          <p:val>
                                            <p:strVal val="#ppt_x"/>
                                          </p:val>
                                        </p:tav>
                                      </p:tavLst>
                                    </p:anim>
                                    <p:anim calcmode="lin" valueType="num">
                                      <p:cBhvr additive="base">
                                        <p:cTn id="110" dur="500" fill="hold"/>
                                        <p:tgtEl>
                                          <p:spTgt spid="21519"/>
                                        </p:tgtEl>
                                        <p:attrNameLst>
                                          <p:attrName>ppt_y</p:attrName>
                                        </p:attrNameLst>
                                      </p:cBhvr>
                                      <p:tavLst>
                                        <p:tav tm="0">
                                          <p:val>
                                            <p:strVal val="1+#ppt_h/2"/>
                                          </p:val>
                                        </p:tav>
                                        <p:tav tm="100000">
                                          <p:val>
                                            <p:strVal val="#ppt_y"/>
                                          </p:val>
                                        </p:tav>
                                      </p:tavLst>
                                    </p:anim>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21524"/>
                                        </p:tgtEl>
                                        <p:attrNameLst>
                                          <p:attrName>style.visibility</p:attrName>
                                        </p:attrNameLst>
                                      </p:cBhvr>
                                      <p:to>
                                        <p:strVal val="visible"/>
                                      </p:to>
                                    </p:set>
                                    <p:anim calcmode="lin" valueType="num">
                                      <p:cBhvr additive="base">
                                        <p:cTn id="115" dur="500" fill="hold"/>
                                        <p:tgtEl>
                                          <p:spTgt spid="21524"/>
                                        </p:tgtEl>
                                        <p:attrNameLst>
                                          <p:attrName>ppt_x</p:attrName>
                                        </p:attrNameLst>
                                      </p:cBhvr>
                                      <p:tavLst>
                                        <p:tav tm="0">
                                          <p:val>
                                            <p:strVal val="#ppt_x"/>
                                          </p:val>
                                        </p:tav>
                                        <p:tav tm="100000">
                                          <p:val>
                                            <p:strVal val="#ppt_x"/>
                                          </p:val>
                                        </p:tav>
                                      </p:tavLst>
                                    </p:anim>
                                    <p:anim calcmode="lin" valueType="num">
                                      <p:cBhvr additive="base">
                                        <p:cTn id="116" dur="500" fill="hold"/>
                                        <p:tgtEl>
                                          <p:spTgt spid="2152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nodePh="1">
                                  <p:stCondLst>
                                    <p:cond delay="0"/>
                                  </p:stCondLst>
                                  <p:endCondLst>
                                    <p:cond evt="begin" delay="0">
                                      <p:tn val="117"/>
                                    </p:cond>
                                  </p:endCondLst>
                                  <p:childTnLst>
                                    <p:set>
                                      <p:cBhvr>
                                        <p:cTn id="118" dur="1" fill="hold">
                                          <p:stCondLst>
                                            <p:cond delay="0"/>
                                          </p:stCondLst>
                                        </p:cTn>
                                        <p:tgtEl>
                                          <p:spTgt spid="21526"/>
                                        </p:tgtEl>
                                        <p:attrNameLst>
                                          <p:attrName>style.visibility</p:attrName>
                                        </p:attrNameLst>
                                      </p:cBhvr>
                                      <p:to>
                                        <p:strVal val="visible"/>
                                      </p:to>
                                    </p:set>
                                    <p:anim calcmode="lin" valueType="num">
                                      <p:cBhvr additive="base">
                                        <p:cTn id="119" dur="500" fill="hold"/>
                                        <p:tgtEl>
                                          <p:spTgt spid="21526"/>
                                        </p:tgtEl>
                                        <p:attrNameLst>
                                          <p:attrName>ppt_x</p:attrName>
                                        </p:attrNameLst>
                                      </p:cBhvr>
                                      <p:tavLst>
                                        <p:tav tm="0">
                                          <p:val>
                                            <p:strVal val="#ppt_x"/>
                                          </p:val>
                                        </p:tav>
                                        <p:tav tm="100000">
                                          <p:val>
                                            <p:strVal val="#ppt_x"/>
                                          </p:val>
                                        </p:tav>
                                      </p:tavLst>
                                    </p:anim>
                                    <p:anim calcmode="lin" valueType="num">
                                      <p:cBhvr additive="base">
                                        <p:cTn id="120" dur="500" fill="hold"/>
                                        <p:tgtEl>
                                          <p:spTgt spid="21526"/>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nodePh="1">
                                  <p:stCondLst>
                                    <p:cond delay="0"/>
                                  </p:stCondLst>
                                  <p:endCondLst>
                                    <p:cond evt="begin" delay="0">
                                      <p:tn val="121"/>
                                    </p:cond>
                                  </p:endCondLst>
                                  <p:childTnLst>
                                    <p:set>
                                      <p:cBhvr>
                                        <p:cTn id="122" dur="1" fill="hold">
                                          <p:stCondLst>
                                            <p:cond delay="0"/>
                                          </p:stCondLst>
                                        </p:cTn>
                                        <p:tgtEl>
                                          <p:spTgt spid="21532"/>
                                        </p:tgtEl>
                                        <p:attrNameLst>
                                          <p:attrName>style.visibility</p:attrName>
                                        </p:attrNameLst>
                                      </p:cBhvr>
                                      <p:to>
                                        <p:strVal val="visible"/>
                                      </p:to>
                                    </p:set>
                                    <p:anim calcmode="lin" valueType="num">
                                      <p:cBhvr additive="base">
                                        <p:cTn id="123" dur="500" fill="hold"/>
                                        <p:tgtEl>
                                          <p:spTgt spid="21532"/>
                                        </p:tgtEl>
                                        <p:attrNameLst>
                                          <p:attrName>ppt_x</p:attrName>
                                        </p:attrNameLst>
                                      </p:cBhvr>
                                      <p:tavLst>
                                        <p:tav tm="0">
                                          <p:val>
                                            <p:strVal val="#ppt_x"/>
                                          </p:val>
                                        </p:tav>
                                        <p:tav tm="100000">
                                          <p:val>
                                            <p:strVal val="#ppt_x"/>
                                          </p:val>
                                        </p:tav>
                                      </p:tavLst>
                                    </p:anim>
                                    <p:anim calcmode="lin" valueType="num">
                                      <p:cBhvr additive="base">
                                        <p:cTn id="124" dur="500" fill="hold"/>
                                        <p:tgtEl>
                                          <p:spTgt spid="21532"/>
                                        </p:tgtEl>
                                        <p:attrNameLst>
                                          <p:attrName>ppt_y</p:attrName>
                                        </p:attrNameLst>
                                      </p:cBhvr>
                                      <p:tavLst>
                                        <p:tav tm="0">
                                          <p:val>
                                            <p:strVal val="1+#ppt_h/2"/>
                                          </p:val>
                                        </p:tav>
                                        <p:tav tm="100000">
                                          <p:val>
                                            <p:strVal val="#ppt_y"/>
                                          </p:val>
                                        </p:tav>
                                      </p:tavLst>
                                    </p:anim>
                                  </p:childTnLst>
                                </p:cTn>
                              </p:par>
                              <p:par>
                                <p:cTn id="125" presetID="2" presetClass="entr" presetSubtype="4" fill="hold" nodeType="withEffect">
                                  <p:stCondLst>
                                    <p:cond delay="0"/>
                                  </p:stCondLst>
                                  <p:childTnLst>
                                    <p:set>
                                      <p:cBhvr>
                                        <p:cTn id="126" dur="1" fill="hold">
                                          <p:stCondLst>
                                            <p:cond delay="0"/>
                                          </p:stCondLst>
                                        </p:cTn>
                                        <p:tgtEl>
                                          <p:spTgt spid="21533"/>
                                        </p:tgtEl>
                                        <p:attrNameLst>
                                          <p:attrName>style.visibility</p:attrName>
                                        </p:attrNameLst>
                                      </p:cBhvr>
                                      <p:to>
                                        <p:strVal val="visible"/>
                                      </p:to>
                                    </p:set>
                                    <p:anim calcmode="lin" valueType="num">
                                      <p:cBhvr additive="base">
                                        <p:cTn id="127" dur="500" fill="hold"/>
                                        <p:tgtEl>
                                          <p:spTgt spid="21533"/>
                                        </p:tgtEl>
                                        <p:attrNameLst>
                                          <p:attrName>ppt_x</p:attrName>
                                        </p:attrNameLst>
                                      </p:cBhvr>
                                      <p:tavLst>
                                        <p:tav tm="0">
                                          <p:val>
                                            <p:strVal val="#ppt_x"/>
                                          </p:val>
                                        </p:tav>
                                        <p:tav tm="100000">
                                          <p:val>
                                            <p:strVal val="#ppt_x"/>
                                          </p:val>
                                        </p:tav>
                                      </p:tavLst>
                                    </p:anim>
                                    <p:anim calcmode="lin" valueType="num">
                                      <p:cBhvr additive="base">
                                        <p:cTn id="128" dur="500" fill="hold"/>
                                        <p:tgtEl>
                                          <p:spTgt spid="21533"/>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0"/>
                                  </p:stCondLst>
                                  <p:childTnLst>
                                    <p:set>
                                      <p:cBhvr>
                                        <p:cTn id="130" dur="1" fill="hold">
                                          <p:stCondLst>
                                            <p:cond delay="0"/>
                                          </p:stCondLst>
                                        </p:cTn>
                                        <p:tgtEl>
                                          <p:spTgt spid="21525"/>
                                        </p:tgtEl>
                                        <p:attrNameLst>
                                          <p:attrName>style.visibility</p:attrName>
                                        </p:attrNameLst>
                                      </p:cBhvr>
                                      <p:to>
                                        <p:strVal val="visible"/>
                                      </p:to>
                                    </p:set>
                                    <p:anim calcmode="lin" valueType="num">
                                      <p:cBhvr additive="base">
                                        <p:cTn id="131" dur="500" fill="hold"/>
                                        <p:tgtEl>
                                          <p:spTgt spid="21525"/>
                                        </p:tgtEl>
                                        <p:attrNameLst>
                                          <p:attrName>ppt_x</p:attrName>
                                        </p:attrNameLst>
                                      </p:cBhvr>
                                      <p:tavLst>
                                        <p:tav tm="0">
                                          <p:val>
                                            <p:strVal val="#ppt_x"/>
                                          </p:val>
                                        </p:tav>
                                        <p:tav tm="100000">
                                          <p:val>
                                            <p:strVal val="#ppt_x"/>
                                          </p:val>
                                        </p:tav>
                                      </p:tavLst>
                                    </p:anim>
                                    <p:anim calcmode="lin" valueType="num">
                                      <p:cBhvr additive="base">
                                        <p:cTn id="132" dur="500" fill="hold"/>
                                        <p:tgtEl>
                                          <p:spTgt spid="21525"/>
                                        </p:tgtEl>
                                        <p:attrNameLst>
                                          <p:attrName>ppt_y</p:attrName>
                                        </p:attrNameLst>
                                      </p:cBhvr>
                                      <p:tavLst>
                                        <p:tav tm="0">
                                          <p:val>
                                            <p:strVal val="1+#ppt_h/2"/>
                                          </p:val>
                                        </p:tav>
                                        <p:tav tm="100000">
                                          <p:val>
                                            <p:strVal val="#ppt_y"/>
                                          </p:val>
                                        </p:tav>
                                      </p:tavLst>
                                    </p:anim>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 presetClass="entr" presetSubtype="4" fill="hold" grpId="0" nodeType="clickEffect">
                                  <p:stCondLst>
                                    <p:cond delay="0"/>
                                  </p:stCondLst>
                                  <p:childTnLst>
                                    <p:set>
                                      <p:cBhvr>
                                        <p:cTn id="136" dur="1" fill="hold">
                                          <p:stCondLst>
                                            <p:cond delay="0"/>
                                          </p:stCondLst>
                                        </p:cTn>
                                        <p:tgtEl>
                                          <p:spTgt spid="21534"/>
                                        </p:tgtEl>
                                        <p:attrNameLst>
                                          <p:attrName>style.visibility</p:attrName>
                                        </p:attrNameLst>
                                      </p:cBhvr>
                                      <p:to>
                                        <p:strVal val="visible"/>
                                      </p:to>
                                    </p:set>
                                    <p:anim calcmode="lin" valueType="num">
                                      <p:cBhvr additive="base">
                                        <p:cTn id="137" dur="500" fill="hold"/>
                                        <p:tgtEl>
                                          <p:spTgt spid="21534"/>
                                        </p:tgtEl>
                                        <p:attrNameLst>
                                          <p:attrName>ppt_x</p:attrName>
                                        </p:attrNameLst>
                                      </p:cBhvr>
                                      <p:tavLst>
                                        <p:tav tm="0">
                                          <p:val>
                                            <p:strVal val="#ppt_x"/>
                                          </p:val>
                                        </p:tav>
                                        <p:tav tm="100000">
                                          <p:val>
                                            <p:strVal val="#ppt_x"/>
                                          </p:val>
                                        </p:tav>
                                      </p:tavLst>
                                    </p:anim>
                                    <p:anim calcmode="lin" valueType="num">
                                      <p:cBhvr additive="base">
                                        <p:cTn id="138" dur="500" fill="hold"/>
                                        <p:tgtEl>
                                          <p:spTgt spid="21534"/>
                                        </p:tgtEl>
                                        <p:attrNameLst>
                                          <p:attrName>ppt_y</p:attrName>
                                        </p:attrNameLst>
                                      </p:cBhvr>
                                      <p:tavLst>
                                        <p:tav tm="0">
                                          <p:val>
                                            <p:strVal val="1+#ppt_h/2"/>
                                          </p:val>
                                        </p:tav>
                                        <p:tav tm="100000">
                                          <p:val>
                                            <p:strVal val="#ppt_y"/>
                                          </p:val>
                                        </p:tav>
                                      </p:tavLst>
                                    </p:anim>
                                  </p:childTnLst>
                                </p:cTn>
                              </p:par>
                              <p:par>
                                <p:cTn id="139" presetID="2" presetClass="entr" presetSubtype="4" fill="hold" grpId="0" nodeType="withEffect">
                                  <p:stCondLst>
                                    <p:cond delay="0"/>
                                  </p:stCondLst>
                                  <p:childTnLst>
                                    <p:set>
                                      <p:cBhvr>
                                        <p:cTn id="140" dur="1" fill="hold">
                                          <p:stCondLst>
                                            <p:cond delay="0"/>
                                          </p:stCondLst>
                                        </p:cTn>
                                        <p:tgtEl>
                                          <p:spTgt spid="21535"/>
                                        </p:tgtEl>
                                        <p:attrNameLst>
                                          <p:attrName>style.visibility</p:attrName>
                                        </p:attrNameLst>
                                      </p:cBhvr>
                                      <p:to>
                                        <p:strVal val="visible"/>
                                      </p:to>
                                    </p:set>
                                    <p:anim calcmode="lin" valueType="num">
                                      <p:cBhvr additive="base">
                                        <p:cTn id="141" dur="500" fill="hold"/>
                                        <p:tgtEl>
                                          <p:spTgt spid="21535"/>
                                        </p:tgtEl>
                                        <p:attrNameLst>
                                          <p:attrName>ppt_x</p:attrName>
                                        </p:attrNameLst>
                                      </p:cBhvr>
                                      <p:tavLst>
                                        <p:tav tm="0">
                                          <p:val>
                                            <p:strVal val="#ppt_x"/>
                                          </p:val>
                                        </p:tav>
                                        <p:tav tm="100000">
                                          <p:val>
                                            <p:strVal val="#ppt_x"/>
                                          </p:val>
                                        </p:tav>
                                      </p:tavLst>
                                    </p:anim>
                                    <p:anim calcmode="lin" valueType="num">
                                      <p:cBhvr additive="base">
                                        <p:cTn id="142" dur="500" fill="hold"/>
                                        <p:tgtEl>
                                          <p:spTgt spid="21535"/>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nodePh="1">
                                  <p:stCondLst>
                                    <p:cond delay="0"/>
                                  </p:stCondLst>
                                  <p:endCondLst>
                                    <p:cond evt="begin" delay="0">
                                      <p:tn val="143"/>
                                    </p:cond>
                                  </p:endCondLst>
                                  <p:childTnLst>
                                    <p:set>
                                      <p:cBhvr>
                                        <p:cTn id="144" dur="1" fill="hold">
                                          <p:stCondLst>
                                            <p:cond delay="0"/>
                                          </p:stCondLst>
                                        </p:cTn>
                                        <p:tgtEl>
                                          <p:spTgt spid="21536"/>
                                        </p:tgtEl>
                                        <p:attrNameLst>
                                          <p:attrName>style.visibility</p:attrName>
                                        </p:attrNameLst>
                                      </p:cBhvr>
                                      <p:to>
                                        <p:strVal val="visible"/>
                                      </p:to>
                                    </p:set>
                                    <p:anim calcmode="lin" valueType="num">
                                      <p:cBhvr additive="base">
                                        <p:cTn id="145" dur="500" fill="hold"/>
                                        <p:tgtEl>
                                          <p:spTgt spid="21536"/>
                                        </p:tgtEl>
                                        <p:attrNameLst>
                                          <p:attrName>ppt_x</p:attrName>
                                        </p:attrNameLst>
                                      </p:cBhvr>
                                      <p:tavLst>
                                        <p:tav tm="0">
                                          <p:val>
                                            <p:strVal val="#ppt_x"/>
                                          </p:val>
                                        </p:tav>
                                        <p:tav tm="100000">
                                          <p:val>
                                            <p:strVal val="#ppt_x"/>
                                          </p:val>
                                        </p:tav>
                                      </p:tavLst>
                                    </p:anim>
                                    <p:anim calcmode="lin" valueType="num">
                                      <p:cBhvr additive="base">
                                        <p:cTn id="146" dur="500" fill="hold"/>
                                        <p:tgtEl>
                                          <p:spTgt spid="21536"/>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nodePh="1">
                                  <p:stCondLst>
                                    <p:cond delay="0"/>
                                  </p:stCondLst>
                                  <p:endCondLst>
                                    <p:cond evt="begin" delay="0">
                                      <p:tn val="147"/>
                                    </p:cond>
                                  </p:endCondLst>
                                  <p:childTnLst>
                                    <p:set>
                                      <p:cBhvr>
                                        <p:cTn id="148" dur="1" fill="hold">
                                          <p:stCondLst>
                                            <p:cond delay="0"/>
                                          </p:stCondLst>
                                        </p:cTn>
                                        <p:tgtEl>
                                          <p:spTgt spid="21542"/>
                                        </p:tgtEl>
                                        <p:attrNameLst>
                                          <p:attrName>style.visibility</p:attrName>
                                        </p:attrNameLst>
                                      </p:cBhvr>
                                      <p:to>
                                        <p:strVal val="visible"/>
                                      </p:to>
                                    </p:set>
                                    <p:anim calcmode="lin" valueType="num">
                                      <p:cBhvr additive="base">
                                        <p:cTn id="149" dur="500" fill="hold"/>
                                        <p:tgtEl>
                                          <p:spTgt spid="21542"/>
                                        </p:tgtEl>
                                        <p:attrNameLst>
                                          <p:attrName>ppt_x</p:attrName>
                                        </p:attrNameLst>
                                      </p:cBhvr>
                                      <p:tavLst>
                                        <p:tav tm="0">
                                          <p:val>
                                            <p:strVal val="#ppt_x"/>
                                          </p:val>
                                        </p:tav>
                                        <p:tav tm="100000">
                                          <p:val>
                                            <p:strVal val="#ppt_x"/>
                                          </p:val>
                                        </p:tav>
                                      </p:tavLst>
                                    </p:anim>
                                    <p:anim calcmode="lin" valueType="num">
                                      <p:cBhvr additive="base">
                                        <p:cTn id="150" dur="500" fill="hold"/>
                                        <p:tgtEl>
                                          <p:spTgt spid="21542"/>
                                        </p:tgtEl>
                                        <p:attrNameLst>
                                          <p:attrName>ppt_y</p:attrName>
                                        </p:attrNameLst>
                                      </p:cBhvr>
                                      <p:tavLst>
                                        <p:tav tm="0">
                                          <p:val>
                                            <p:strVal val="1+#ppt_h/2"/>
                                          </p:val>
                                        </p:tav>
                                        <p:tav tm="100000">
                                          <p:val>
                                            <p:strVal val="#ppt_y"/>
                                          </p:val>
                                        </p:tav>
                                      </p:tavLst>
                                    </p:anim>
                                  </p:childTnLst>
                                </p:cTn>
                              </p:par>
                              <p:par>
                                <p:cTn id="151" presetID="2" presetClass="entr" presetSubtype="4" fill="hold" nodeType="withEffect">
                                  <p:stCondLst>
                                    <p:cond delay="0"/>
                                  </p:stCondLst>
                                  <p:childTnLst>
                                    <p:set>
                                      <p:cBhvr>
                                        <p:cTn id="152" dur="1" fill="hold">
                                          <p:stCondLst>
                                            <p:cond delay="0"/>
                                          </p:stCondLst>
                                        </p:cTn>
                                        <p:tgtEl>
                                          <p:spTgt spid="21543"/>
                                        </p:tgtEl>
                                        <p:attrNameLst>
                                          <p:attrName>style.visibility</p:attrName>
                                        </p:attrNameLst>
                                      </p:cBhvr>
                                      <p:to>
                                        <p:strVal val="visible"/>
                                      </p:to>
                                    </p:set>
                                    <p:anim calcmode="lin" valueType="num">
                                      <p:cBhvr additive="base">
                                        <p:cTn id="153" dur="500" fill="hold"/>
                                        <p:tgtEl>
                                          <p:spTgt spid="21543"/>
                                        </p:tgtEl>
                                        <p:attrNameLst>
                                          <p:attrName>ppt_x</p:attrName>
                                        </p:attrNameLst>
                                      </p:cBhvr>
                                      <p:tavLst>
                                        <p:tav tm="0">
                                          <p:val>
                                            <p:strVal val="#ppt_x"/>
                                          </p:val>
                                        </p:tav>
                                        <p:tav tm="100000">
                                          <p:val>
                                            <p:strVal val="#ppt_x"/>
                                          </p:val>
                                        </p:tav>
                                      </p:tavLst>
                                    </p:anim>
                                    <p:anim calcmode="lin" valueType="num">
                                      <p:cBhvr additive="base">
                                        <p:cTn id="154" dur="500" fill="hold"/>
                                        <p:tgtEl>
                                          <p:spTgt spid="21543"/>
                                        </p:tgtEl>
                                        <p:attrNameLst>
                                          <p:attrName>ppt_y</p:attrName>
                                        </p:attrNameLst>
                                      </p:cBhvr>
                                      <p:tavLst>
                                        <p:tav tm="0">
                                          <p:val>
                                            <p:strVal val="1+#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4" fill="hold" grpId="0" nodeType="clickEffect">
                                  <p:stCondLst>
                                    <p:cond delay="0"/>
                                  </p:stCondLst>
                                  <p:childTnLst>
                                    <p:set>
                                      <p:cBhvr>
                                        <p:cTn id="158" dur="1" fill="hold">
                                          <p:stCondLst>
                                            <p:cond delay="0"/>
                                          </p:stCondLst>
                                        </p:cTn>
                                        <p:tgtEl>
                                          <p:spTgt spid="21544"/>
                                        </p:tgtEl>
                                        <p:attrNameLst>
                                          <p:attrName>style.visibility</p:attrName>
                                        </p:attrNameLst>
                                      </p:cBhvr>
                                      <p:to>
                                        <p:strVal val="visible"/>
                                      </p:to>
                                    </p:set>
                                    <p:anim calcmode="lin" valueType="num">
                                      <p:cBhvr additive="base">
                                        <p:cTn id="159" dur="500" fill="hold"/>
                                        <p:tgtEl>
                                          <p:spTgt spid="21544"/>
                                        </p:tgtEl>
                                        <p:attrNameLst>
                                          <p:attrName>ppt_x</p:attrName>
                                        </p:attrNameLst>
                                      </p:cBhvr>
                                      <p:tavLst>
                                        <p:tav tm="0">
                                          <p:val>
                                            <p:strVal val="#ppt_x"/>
                                          </p:val>
                                        </p:tav>
                                        <p:tav tm="100000">
                                          <p:val>
                                            <p:strVal val="#ppt_x"/>
                                          </p:val>
                                        </p:tav>
                                      </p:tavLst>
                                    </p:anim>
                                    <p:anim calcmode="lin" valueType="num">
                                      <p:cBhvr additive="base">
                                        <p:cTn id="160" dur="500" fill="hold"/>
                                        <p:tgtEl>
                                          <p:spTgt spid="21544"/>
                                        </p:tgtEl>
                                        <p:attrNameLst>
                                          <p:attrName>ppt_y</p:attrName>
                                        </p:attrNameLst>
                                      </p:cBhvr>
                                      <p:tavLst>
                                        <p:tav tm="0">
                                          <p:val>
                                            <p:strVal val="1+#ppt_h/2"/>
                                          </p:val>
                                        </p:tav>
                                        <p:tav tm="100000">
                                          <p:val>
                                            <p:strVal val="#ppt_y"/>
                                          </p:val>
                                        </p:tav>
                                      </p:tavLst>
                                    </p:anim>
                                  </p:childTnLst>
                                </p:cTn>
                              </p:par>
                              <p:par>
                                <p:cTn id="161" presetID="2" presetClass="entr" presetSubtype="4" fill="hold" grpId="0" nodeType="withEffect" nodePh="1">
                                  <p:stCondLst>
                                    <p:cond delay="0"/>
                                  </p:stCondLst>
                                  <p:endCondLst>
                                    <p:cond evt="begin" delay="0">
                                      <p:tn val="161"/>
                                    </p:cond>
                                  </p:endCondLst>
                                  <p:childTnLst>
                                    <p:set>
                                      <p:cBhvr>
                                        <p:cTn id="162" dur="1" fill="hold">
                                          <p:stCondLst>
                                            <p:cond delay="0"/>
                                          </p:stCondLst>
                                        </p:cTn>
                                        <p:tgtEl>
                                          <p:spTgt spid="21545"/>
                                        </p:tgtEl>
                                        <p:attrNameLst>
                                          <p:attrName>style.visibility</p:attrName>
                                        </p:attrNameLst>
                                      </p:cBhvr>
                                      <p:to>
                                        <p:strVal val="visible"/>
                                      </p:to>
                                    </p:set>
                                    <p:anim calcmode="lin" valueType="num">
                                      <p:cBhvr additive="base">
                                        <p:cTn id="163" dur="500" fill="hold"/>
                                        <p:tgtEl>
                                          <p:spTgt spid="21545"/>
                                        </p:tgtEl>
                                        <p:attrNameLst>
                                          <p:attrName>ppt_x</p:attrName>
                                        </p:attrNameLst>
                                      </p:cBhvr>
                                      <p:tavLst>
                                        <p:tav tm="0">
                                          <p:val>
                                            <p:strVal val="#ppt_x"/>
                                          </p:val>
                                        </p:tav>
                                        <p:tav tm="100000">
                                          <p:val>
                                            <p:strVal val="#ppt_x"/>
                                          </p:val>
                                        </p:tav>
                                      </p:tavLst>
                                    </p:anim>
                                    <p:anim calcmode="lin" valueType="num">
                                      <p:cBhvr additive="base">
                                        <p:cTn id="164" dur="500" fill="hold"/>
                                        <p:tgtEl>
                                          <p:spTgt spid="21545"/>
                                        </p:tgtEl>
                                        <p:attrNameLst>
                                          <p:attrName>ppt_y</p:attrName>
                                        </p:attrNameLst>
                                      </p:cBhvr>
                                      <p:tavLst>
                                        <p:tav tm="0">
                                          <p:val>
                                            <p:strVal val="1+#ppt_h/2"/>
                                          </p:val>
                                        </p:tav>
                                        <p:tav tm="100000">
                                          <p:val>
                                            <p:strVal val="#ppt_y"/>
                                          </p:val>
                                        </p:tav>
                                      </p:tavLst>
                                    </p:anim>
                                  </p:childTnLst>
                                </p:cTn>
                              </p:par>
                              <p:par>
                                <p:cTn id="165" presetID="2" presetClass="entr" presetSubtype="4" fill="hold" grpId="0" nodeType="withEffect">
                                  <p:stCondLst>
                                    <p:cond delay="0"/>
                                  </p:stCondLst>
                                  <p:childTnLst>
                                    <p:set>
                                      <p:cBhvr>
                                        <p:cTn id="166" dur="1" fill="hold">
                                          <p:stCondLst>
                                            <p:cond delay="0"/>
                                          </p:stCondLst>
                                        </p:cTn>
                                        <p:tgtEl>
                                          <p:spTgt spid="21547"/>
                                        </p:tgtEl>
                                        <p:attrNameLst>
                                          <p:attrName>style.visibility</p:attrName>
                                        </p:attrNameLst>
                                      </p:cBhvr>
                                      <p:to>
                                        <p:strVal val="visible"/>
                                      </p:to>
                                    </p:set>
                                    <p:anim calcmode="lin" valueType="num">
                                      <p:cBhvr additive="base">
                                        <p:cTn id="167" dur="500" fill="hold"/>
                                        <p:tgtEl>
                                          <p:spTgt spid="21547"/>
                                        </p:tgtEl>
                                        <p:attrNameLst>
                                          <p:attrName>ppt_x</p:attrName>
                                        </p:attrNameLst>
                                      </p:cBhvr>
                                      <p:tavLst>
                                        <p:tav tm="0">
                                          <p:val>
                                            <p:strVal val="#ppt_x"/>
                                          </p:val>
                                        </p:tav>
                                        <p:tav tm="100000">
                                          <p:val>
                                            <p:strVal val="#ppt_x"/>
                                          </p:val>
                                        </p:tav>
                                      </p:tavLst>
                                    </p:anim>
                                    <p:anim calcmode="lin" valueType="num">
                                      <p:cBhvr additive="base">
                                        <p:cTn id="168" dur="500" fill="hold"/>
                                        <p:tgtEl>
                                          <p:spTgt spid="21547"/>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21548"/>
                                        </p:tgtEl>
                                        <p:attrNameLst>
                                          <p:attrName>style.visibility</p:attrName>
                                        </p:attrNameLst>
                                      </p:cBhvr>
                                      <p:to>
                                        <p:strVal val="visible"/>
                                      </p:to>
                                    </p:set>
                                    <p:anim calcmode="lin" valueType="num">
                                      <p:cBhvr additive="base">
                                        <p:cTn id="171" dur="500" fill="hold"/>
                                        <p:tgtEl>
                                          <p:spTgt spid="21548"/>
                                        </p:tgtEl>
                                        <p:attrNameLst>
                                          <p:attrName>ppt_x</p:attrName>
                                        </p:attrNameLst>
                                      </p:cBhvr>
                                      <p:tavLst>
                                        <p:tav tm="0">
                                          <p:val>
                                            <p:strVal val="#ppt_x"/>
                                          </p:val>
                                        </p:tav>
                                        <p:tav tm="100000">
                                          <p:val>
                                            <p:strVal val="#ppt_x"/>
                                          </p:val>
                                        </p:tav>
                                      </p:tavLst>
                                    </p:anim>
                                    <p:anim calcmode="lin" valueType="num">
                                      <p:cBhvr additive="base">
                                        <p:cTn id="172" dur="500" fill="hold"/>
                                        <p:tgtEl>
                                          <p:spTgt spid="21548"/>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21546"/>
                                        </p:tgtEl>
                                        <p:attrNameLst>
                                          <p:attrName>style.visibility</p:attrName>
                                        </p:attrNameLst>
                                      </p:cBhvr>
                                      <p:to>
                                        <p:strVal val="visible"/>
                                      </p:to>
                                    </p:set>
                                    <p:anim calcmode="lin" valueType="num">
                                      <p:cBhvr additive="base">
                                        <p:cTn id="175" dur="500" fill="hold"/>
                                        <p:tgtEl>
                                          <p:spTgt spid="21546"/>
                                        </p:tgtEl>
                                        <p:attrNameLst>
                                          <p:attrName>ppt_x</p:attrName>
                                        </p:attrNameLst>
                                      </p:cBhvr>
                                      <p:tavLst>
                                        <p:tav tm="0">
                                          <p:val>
                                            <p:strVal val="#ppt_x"/>
                                          </p:val>
                                        </p:tav>
                                        <p:tav tm="100000">
                                          <p:val>
                                            <p:strVal val="#ppt_x"/>
                                          </p:val>
                                        </p:tav>
                                      </p:tavLst>
                                    </p:anim>
                                    <p:anim calcmode="lin" valueType="num">
                                      <p:cBhvr additive="base">
                                        <p:cTn id="176" dur="500" fill="hold"/>
                                        <p:tgtEl>
                                          <p:spTgt spid="21546"/>
                                        </p:tgtEl>
                                        <p:attrNameLst>
                                          <p:attrName>ppt_y</p:attrName>
                                        </p:attrNameLst>
                                      </p:cBhvr>
                                      <p:tavLst>
                                        <p:tav tm="0">
                                          <p:val>
                                            <p:strVal val="1+#ppt_h/2"/>
                                          </p:val>
                                        </p:tav>
                                        <p:tav tm="100000">
                                          <p:val>
                                            <p:strVal val="#ppt_y"/>
                                          </p:val>
                                        </p:tav>
                                      </p:tavLst>
                                    </p:anim>
                                  </p:childTnLst>
                                </p:cTn>
                              </p:par>
                            </p:childTnLst>
                          </p:cTn>
                        </p:par>
                      </p:childTnLst>
                    </p:cTn>
                  </p:par>
                  <p:par>
                    <p:cTn id="177" fill="hold" nodeType="clickPar">
                      <p:stCondLst>
                        <p:cond delay="indefinite"/>
                      </p:stCondLst>
                      <p:childTnLst>
                        <p:par>
                          <p:cTn id="178" fill="hold" nodeType="withGroup">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21527"/>
                                        </p:tgtEl>
                                        <p:attrNameLst>
                                          <p:attrName>style.visibility</p:attrName>
                                        </p:attrNameLst>
                                      </p:cBhvr>
                                      <p:to>
                                        <p:strVal val="visible"/>
                                      </p:to>
                                    </p:set>
                                    <p:anim calcmode="lin" valueType="num">
                                      <p:cBhvr additive="base">
                                        <p:cTn id="181" dur="500" fill="hold"/>
                                        <p:tgtEl>
                                          <p:spTgt spid="21527"/>
                                        </p:tgtEl>
                                        <p:attrNameLst>
                                          <p:attrName>ppt_x</p:attrName>
                                        </p:attrNameLst>
                                      </p:cBhvr>
                                      <p:tavLst>
                                        <p:tav tm="0">
                                          <p:val>
                                            <p:strVal val="#ppt_x"/>
                                          </p:val>
                                        </p:tav>
                                        <p:tav tm="100000">
                                          <p:val>
                                            <p:strVal val="#ppt_x"/>
                                          </p:val>
                                        </p:tav>
                                      </p:tavLst>
                                    </p:anim>
                                    <p:anim calcmode="lin" valueType="num">
                                      <p:cBhvr additive="base">
                                        <p:cTn id="182" dur="500" fill="hold"/>
                                        <p:tgtEl>
                                          <p:spTgt spid="21527"/>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nodePh="1">
                                  <p:stCondLst>
                                    <p:cond delay="0"/>
                                  </p:stCondLst>
                                  <p:endCondLst>
                                    <p:cond evt="begin" delay="0">
                                      <p:tn val="183"/>
                                    </p:cond>
                                  </p:endCondLst>
                                  <p:childTnLst>
                                    <p:set>
                                      <p:cBhvr>
                                        <p:cTn id="184" dur="1" fill="hold">
                                          <p:stCondLst>
                                            <p:cond delay="0"/>
                                          </p:stCondLst>
                                        </p:cTn>
                                        <p:tgtEl>
                                          <p:spTgt spid="21528"/>
                                        </p:tgtEl>
                                        <p:attrNameLst>
                                          <p:attrName>style.visibility</p:attrName>
                                        </p:attrNameLst>
                                      </p:cBhvr>
                                      <p:to>
                                        <p:strVal val="visible"/>
                                      </p:to>
                                    </p:set>
                                    <p:anim calcmode="lin" valueType="num">
                                      <p:cBhvr additive="base">
                                        <p:cTn id="185" dur="500" fill="hold"/>
                                        <p:tgtEl>
                                          <p:spTgt spid="21528"/>
                                        </p:tgtEl>
                                        <p:attrNameLst>
                                          <p:attrName>ppt_x</p:attrName>
                                        </p:attrNameLst>
                                      </p:cBhvr>
                                      <p:tavLst>
                                        <p:tav tm="0">
                                          <p:val>
                                            <p:strVal val="#ppt_x"/>
                                          </p:val>
                                        </p:tav>
                                        <p:tav tm="100000">
                                          <p:val>
                                            <p:strVal val="#ppt_x"/>
                                          </p:val>
                                        </p:tav>
                                      </p:tavLst>
                                    </p:anim>
                                    <p:anim calcmode="lin" valueType="num">
                                      <p:cBhvr additive="base">
                                        <p:cTn id="186" dur="500" fill="hold"/>
                                        <p:tgtEl>
                                          <p:spTgt spid="21528"/>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1530"/>
                                        </p:tgtEl>
                                        <p:attrNameLst>
                                          <p:attrName>style.visibility</p:attrName>
                                        </p:attrNameLst>
                                      </p:cBhvr>
                                      <p:to>
                                        <p:strVal val="visible"/>
                                      </p:to>
                                    </p:set>
                                    <p:anim calcmode="lin" valueType="num">
                                      <p:cBhvr additive="base">
                                        <p:cTn id="189" dur="500" fill="hold"/>
                                        <p:tgtEl>
                                          <p:spTgt spid="21530"/>
                                        </p:tgtEl>
                                        <p:attrNameLst>
                                          <p:attrName>ppt_x</p:attrName>
                                        </p:attrNameLst>
                                      </p:cBhvr>
                                      <p:tavLst>
                                        <p:tav tm="0">
                                          <p:val>
                                            <p:strVal val="#ppt_x"/>
                                          </p:val>
                                        </p:tav>
                                        <p:tav tm="100000">
                                          <p:val>
                                            <p:strVal val="#ppt_x"/>
                                          </p:val>
                                        </p:tav>
                                      </p:tavLst>
                                    </p:anim>
                                    <p:anim calcmode="lin" valueType="num">
                                      <p:cBhvr additive="base">
                                        <p:cTn id="190" dur="500" fill="hold"/>
                                        <p:tgtEl>
                                          <p:spTgt spid="21530"/>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21531"/>
                                        </p:tgtEl>
                                        <p:attrNameLst>
                                          <p:attrName>style.visibility</p:attrName>
                                        </p:attrNameLst>
                                      </p:cBhvr>
                                      <p:to>
                                        <p:strVal val="visible"/>
                                      </p:to>
                                    </p:set>
                                    <p:anim calcmode="lin" valueType="num">
                                      <p:cBhvr additive="base">
                                        <p:cTn id="193" dur="500" fill="hold"/>
                                        <p:tgtEl>
                                          <p:spTgt spid="21531"/>
                                        </p:tgtEl>
                                        <p:attrNameLst>
                                          <p:attrName>ppt_x</p:attrName>
                                        </p:attrNameLst>
                                      </p:cBhvr>
                                      <p:tavLst>
                                        <p:tav tm="0">
                                          <p:val>
                                            <p:strVal val="#ppt_x"/>
                                          </p:val>
                                        </p:tav>
                                        <p:tav tm="100000">
                                          <p:val>
                                            <p:strVal val="#ppt_x"/>
                                          </p:val>
                                        </p:tav>
                                      </p:tavLst>
                                    </p:anim>
                                    <p:anim calcmode="lin" valueType="num">
                                      <p:cBhvr additive="base">
                                        <p:cTn id="194" dur="500" fill="hold"/>
                                        <p:tgtEl>
                                          <p:spTgt spid="21531"/>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21529"/>
                                        </p:tgtEl>
                                        <p:attrNameLst>
                                          <p:attrName>style.visibility</p:attrName>
                                        </p:attrNameLst>
                                      </p:cBhvr>
                                      <p:to>
                                        <p:strVal val="visible"/>
                                      </p:to>
                                    </p:set>
                                    <p:anim calcmode="lin" valueType="num">
                                      <p:cBhvr additive="base">
                                        <p:cTn id="197" dur="500" fill="hold"/>
                                        <p:tgtEl>
                                          <p:spTgt spid="21529"/>
                                        </p:tgtEl>
                                        <p:attrNameLst>
                                          <p:attrName>ppt_x</p:attrName>
                                        </p:attrNameLst>
                                      </p:cBhvr>
                                      <p:tavLst>
                                        <p:tav tm="0">
                                          <p:val>
                                            <p:strVal val="#ppt_x"/>
                                          </p:val>
                                        </p:tav>
                                        <p:tav tm="100000">
                                          <p:val>
                                            <p:strVal val="#ppt_x"/>
                                          </p:val>
                                        </p:tav>
                                      </p:tavLst>
                                    </p:anim>
                                    <p:anim calcmode="lin" valueType="num">
                                      <p:cBhvr additive="base">
                                        <p:cTn id="198" dur="500" fill="hold"/>
                                        <p:tgtEl>
                                          <p:spTgt spid="21529"/>
                                        </p:tgtEl>
                                        <p:attrNameLst>
                                          <p:attrName>ppt_y</p:attrName>
                                        </p:attrNameLst>
                                      </p:cBhvr>
                                      <p:tavLst>
                                        <p:tav tm="0">
                                          <p:val>
                                            <p:strVal val="1+#ppt_h/2"/>
                                          </p:val>
                                        </p:tav>
                                        <p:tav tm="100000">
                                          <p:val>
                                            <p:strVal val="#ppt_y"/>
                                          </p:val>
                                        </p:tav>
                                      </p:tavLst>
                                    </p:anim>
                                  </p:childTnLst>
                                </p:cTn>
                              </p:par>
                            </p:childTnLst>
                          </p:cTn>
                        </p:par>
                      </p:childTnLst>
                    </p:cTn>
                  </p:par>
                  <p:par>
                    <p:cTn id="199" fill="hold" nodeType="clickPar">
                      <p:stCondLst>
                        <p:cond delay="indefinite"/>
                      </p:stCondLst>
                      <p:childTnLst>
                        <p:par>
                          <p:cTn id="200" fill="hold" nodeType="withGroup">
                            <p:stCondLst>
                              <p:cond delay="0"/>
                            </p:stCondLst>
                            <p:childTnLst>
                              <p:par>
                                <p:cTn id="201" presetID="2" presetClass="entr" presetSubtype="4" fill="hold" grpId="0" nodeType="clickEffect">
                                  <p:stCondLst>
                                    <p:cond delay="0"/>
                                  </p:stCondLst>
                                  <p:childTnLst>
                                    <p:set>
                                      <p:cBhvr>
                                        <p:cTn id="202" dur="1" fill="hold">
                                          <p:stCondLst>
                                            <p:cond delay="0"/>
                                          </p:stCondLst>
                                        </p:cTn>
                                        <p:tgtEl>
                                          <p:spTgt spid="21537"/>
                                        </p:tgtEl>
                                        <p:attrNameLst>
                                          <p:attrName>style.visibility</p:attrName>
                                        </p:attrNameLst>
                                      </p:cBhvr>
                                      <p:to>
                                        <p:strVal val="visible"/>
                                      </p:to>
                                    </p:set>
                                    <p:anim calcmode="lin" valueType="num">
                                      <p:cBhvr additive="base">
                                        <p:cTn id="203" dur="500" fill="hold"/>
                                        <p:tgtEl>
                                          <p:spTgt spid="21537"/>
                                        </p:tgtEl>
                                        <p:attrNameLst>
                                          <p:attrName>ppt_x</p:attrName>
                                        </p:attrNameLst>
                                      </p:cBhvr>
                                      <p:tavLst>
                                        <p:tav tm="0">
                                          <p:val>
                                            <p:strVal val="#ppt_x"/>
                                          </p:val>
                                        </p:tav>
                                        <p:tav tm="100000">
                                          <p:val>
                                            <p:strVal val="#ppt_x"/>
                                          </p:val>
                                        </p:tav>
                                      </p:tavLst>
                                    </p:anim>
                                    <p:anim calcmode="lin" valueType="num">
                                      <p:cBhvr additive="base">
                                        <p:cTn id="204" dur="500" fill="hold"/>
                                        <p:tgtEl>
                                          <p:spTgt spid="21537"/>
                                        </p:tgtEl>
                                        <p:attrNameLst>
                                          <p:attrName>ppt_y</p:attrName>
                                        </p:attrNameLst>
                                      </p:cBhvr>
                                      <p:tavLst>
                                        <p:tav tm="0">
                                          <p:val>
                                            <p:strVal val="1+#ppt_h/2"/>
                                          </p:val>
                                        </p:tav>
                                        <p:tav tm="100000">
                                          <p:val>
                                            <p:strVal val="#ppt_y"/>
                                          </p:val>
                                        </p:tav>
                                      </p:tavLst>
                                    </p:anim>
                                  </p:childTnLst>
                                </p:cTn>
                              </p:par>
                              <p:par>
                                <p:cTn id="205" presetID="2" presetClass="entr" presetSubtype="4" fill="hold" grpId="0" nodeType="withEffect" nodePh="1">
                                  <p:stCondLst>
                                    <p:cond delay="0"/>
                                  </p:stCondLst>
                                  <p:endCondLst>
                                    <p:cond evt="begin" delay="0">
                                      <p:tn val="205"/>
                                    </p:cond>
                                  </p:endCondLst>
                                  <p:childTnLst>
                                    <p:set>
                                      <p:cBhvr>
                                        <p:cTn id="206" dur="1" fill="hold">
                                          <p:stCondLst>
                                            <p:cond delay="0"/>
                                          </p:stCondLst>
                                        </p:cTn>
                                        <p:tgtEl>
                                          <p:spTgt spid="21538"/>
                                        </p:tgtEl>
                                        <p:attrNameLst>
                                          <p:attrName>style.visibility</p:attrName>
                                        </p:attrNameLst>
                                      </p:cBhvr>
                                      <p:to>
                                        <p:strVal val="visible"/>
                                      </p:to>
                                    </p:set>
                                    <p:anim calcmode="lin" valueType="num">
                                      <p:cBhvr additive="base">
                                        <p:cTn id="207" dur="500" fill="hold"/>
                                        <p:tgtEl>
                                          <p:spTgt spid="21538"/>
                                        </p:tgtEl>
                                        <p:attrNameLst>
                                          <p:attrName>ppt_x</p:attrName>
                                        </p:attrNameLst>
                                      </p:cBhvr>
                                      <p:tavLst>
                                        <p:tav tm="0">
                                          <p:val>
                                            <p:strVal val="#ppt_x"/>
                                          </p:val>
                                        </p:tav>
                                        <p:tav tm="100000">
                                          <p:val>
                                            <p:strVal val="#ppt_x"/>
                                          </p:val>
                                        </p:tav>
                                      </p:tavLst>
                                    </p:anim>
                                    <p:anim calcmode="lin" valueType="num">
                                      <p:cBhvr additive="base">
                                        <p:cTn id="208" dur="500" fill="hold"/>
                                        <p:tgtEl>
                                          <p:spTgt spid="21538"/>
                                        </p:tgtEl>
                                        <p:attrNameLst>
                                          <p:attrName>ppt_y</p:attrName>
                                        </p:attrNameLst>
                                      </p:cBhvr>
                                      <p:tavLst>
                                        <p:tav tm="0">
                                          <p:val>
                                            <p:strVal val="1+#ppt_h/2"/>
                                          </p:val>
                                        </p:tav>
                                        <p:tav tm="100000">
                                          <p:val>
                                            <p:strVal val="#ppt_y"/>
                                          </p:val>
                                        </p:tav>
                                      </p:tavLst>
                                    </p:anim>
                                  </p:childTnLst>
                                </p:cTn>
                              </p:par>
                              <p:par>
                                <p:cTn id="209" presetID="2" presetClass="entr" presetSubtype="4" fill="hold" grpId="0" nodeType="withEffect">
                                  <p:stCondLst>
                                    <p:cond delay="0"/>
                                  </p:stCondLst>
                                  <p:childTnLst>
                                    <p:set>
                                      <p:cBhvr>
                                        <p:cTn id="210" dur="1" fill="hold">
                                          <p:stCondLst>
                                            <p:cond delay="0"/>
                                          </p:stCondLst>
                                        </p:cTn>
                                        <p:tgtEl>
                                          <p:spTgt spid="21540"/>
                                        </p:tgtEl>
                                        <p:attrNameLst>
                                          <p:attrName>style.visibility</p:attrName>
                                        </p:attrNameLst>
                                      </p:cBhvr>
                                      <p:to>
                                        <p:strVal val="visible"/>
                                      </p:to>
                                    </p:set>
                                    <p:anim calcmode="lin" valueType="num">
                                      <p:cBhvr additive="base">
                                        <p:cTn id="211" dur="500" fill="hold"/>
                                        <p:tgtEl>
                                          <p:spTgt spid="21540"/>
                                        </p:tgtEl>
                                        <p:attrNameLst>
                                          <p:attrName>ppt_x</p:attrName>
                                        </p:attrNameLst>
                                      </p:cBhvr>
                                      <p:tavLst>
                                        <p:tav tm="0">
                                          <p:val>
                                            <p:strVal val="#ppt_x"/>
                                          </p:val>
                                        </p:tav>
                                        <p:tav tm="100000">
                                          <p:val>
                                            <p:strVal val="#ppt_x"/>
                                          </p:val>
                                        </p:tav>
                                      </p:tavLst>
                                    </p:anim>
                                    <p:anim calcmode="lin" valueType="num">
                                      <p:cBhvr additive="base">
                                        <p:cTn id="212" dur="500" fill="hold"/>
                                        <p:tgtEl>
                                          <p:spTgt spid="21540"/>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21541"/>
                                        </p:tgtEl>
                                        <p:attrNameLst>
                                          <p:attrName>style.visibility</p:attrName>
                                        </p:attrNameLst>
                                      </p:cBhvr>
                                      <p:to>
                                        <p:strVal val="visible"/>
                                      </p:to>
                                    </p:set>
                                    <p:anim calcmode="lin" valueType="num">
                                      <p:cBhvr additive="base">
                                        <p:cTn id="215" dur="500" fill="hold"/>
                                        <p:tgtEl>
                                          <p:spTgt spid="21541"/>
                                        </p:tgtEl>
                                        <p:attrNameLst>
                                          <p:attrName>ppt_x</p:attrName>
                                        </p:attrNameLst>
                                      </p:cBhvr>
                                      <p:tavLst>
                                        <p:tav tm="0">
                                          <p:val>
                                            <p:strVal val="#ppt_x"/>
                                          </p:val>
                                        </p:tav>
                                        <p:tav tm="100000">
                                          <p:val>
                                            <p:strVal val="#ppt_x"/>
                                          </p:val>
                                        </p:tav>
                                      </p:tavLst>
                                    </p:anim>
                                    <p:anim calcmode="lin" valueType="num">
                                      <p:cBhvr additive="base">
                                        <p:cTn id="216" dur="500" fill="hold"/>
                                        <p:tgtEl>
                                          <p:spTgt spid="21541"/>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21539"/>
                                        </p:tgtEl>
                                        <p:attrNameLst>
                                          <p:attrName>style.visibility</p:attrName>
                                        </p:attrNameLst>
                                      </p:cBhvr>
                                      <p:to>
                                        <p:strVal val="visible"/>
                                      </p:to>
                                    </p:set>
                                    <p:anim calcmode="lin" valueType="num">
                                      <p:cBhvr additive="base">
                                        <p:cTn id="219" dur="500" fill="hold"/>
                                        <p:tgtEl>
                                          <p:spTgt spid="21539"/>
                                        </p:tgtEl>
                                        <p:attrNameLst>
                                          <p:attrName>ppt_x</p:attrName>
                                        </p:attrNameLst>
                                      </p:cBhvr>
                                      <p:tavLst>
                                        <p:tav tm="0">
                                          <p:val>
                                            <p:strVal val="#ppt_x"/>
                                          </p:val>
                                        </p:tav>
                                        <p:tav tm="100000">
                                          <p:val>
                                            <p:strVal val="#ppt_x"/>
                                          </p:val>
                                        </p:tav>
                                      </p:tavLst>
                                    </p:anim>
                                    <p:anim calcmode="lin" valueType="num">
                                      <p:cBhvr additive="base">
                                        <p:cTn id="220" dur="500" fill="hold"/>
                                        <p:tgtEl>
                                          <p:spTgt spid="21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nimBg="1"/>
      <p:bldP spid="21507" grpId="0" animBg="1"/>
      <p:bldP spid="21508" grpId="0" animBg="1"/>
      <p:bldP spid="21509" grpId="0" animBg="1"/>
      <p:bldP spid="21510" grpId="0" animBg="1"/>
      <p:bldP spid="21511" grpId="0" animBg="1"/>
      <p:bldP spid="21512" grpId="0" animBg="1"/>
      <p:bldP spid="21513" grpId="0"/>
      <p:bldP spid="21514" grpId="0"/>
      <p:bldP spid="21515" grpId="0"/>
      <p:bldP spid="21516" grpId="0"/>
      <p:bldP spid="21517" grpId="0"/>
      <p:bldP spid="21518" grpId="0"/>
      <p:bldP spid="21519" grpId="0"/>
      <p:bldP spid="21524" grpId="0" animBg="1"/>
      <p:bldP spid="21525" grpId="0" animBg="1"/>
      <p:bldP spid="21526" grpId="0"/>
      <p:bldP spid="21527" grpId="0" animBg="1"/>
      <p:bldP spid="21528" grpId="0"/>
      <p:bldP spid="21530" grpId="0" animBg="1"/>
      <p:bldP spid="21532" grpId="0"/>
      <p:bldP spid="21534" grpId="0" animBg="1"/>
      <p:bldP spid="21535" grpId="0" animBg="1"/>
      <p:bldP spid="21536" grpId="0"/>
      <p:bldP spid="21537" grpId="0" animBg="1"/>
      <p:bldP spid="21538" grpId="0"/>
      <p:bldP spid="21540" grpId="0" animBg="1"/>
      <p:bldP spid="21542" grpId="0"/>
      <p:bldP spid="21544" grpId="0" animBg="1"/>
      <p:bldP spid="21545" grpId="0"/>
      <p:bldP spid="21547" grpId="0" animBg="1"/>
      <p:bldP spid="2155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Number Placeholder 5">
            <a:extLst>
              <a:ext uri="{FF2B5EF4-FFF2-40B4-BE49-F238E27FC236}">
                <a16:creationId xmlns:a16="http://schemas.microsoft.com/office/drawing/2014/main" id="{6E473743-FB93-6742-8E26-F32C677305D1}"/>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1426F2C-E642-AA47-A178-17B890B12EC7}" type="slidenum">
              <a:rPr lang="en-US" altLang="en-US" sz="1400" smtClean="0"/>
              <a:pPr>
                <a:spcBef>
                  <a:spcPct val="0"/>
                </a:spcBef>
                <a:buFontTx/>
                <a:buNone/>
              </a:pPr>
              <a:t>38</a:t>
            </a:fld>
            <a:endParaRPr lang="en-US" altLang="en-US" sz="1400"/>
          </a:p>
        </p:txBody>
      </p:sp>
      <p:sp>
        <p:nvSpPr>
          <p:cNvPr id="23554" name="Rectangle 2">
            <a:extLst>
              <a:ext uri="{FF2B5EF4-FFF2-40B4-BE49-F238E27FC236}">
                <a16:creationId xmlns:a16="http://schemas.microsoft.com/office/drawing/2014/main" id="{4AA776D5-CB8B-E544-BC02-536976D6E1BE}"/>
              </a:ext>
            </a:extLst>
          </p:cNvPr>
          <p:cNvSpPr>
            <a:spLocks noGrp="1" noChangeArrowheads="1"/>
          </p:cNvSpPr>
          <p:nvPr>
            <p:ph type="title"/>
          </p:nvPr>
        </p:nvSpPr>
        <p:spPr/>
        <p:txBody>
          <a:bodyPr/>
          <a:lstStyle/>
          <a:p>
            <a:pPr eaLnBrk="1" hangingPunct="1"/>
            <a:r>
              <a:rPr lang="en-US" altLang="en-US"/>
              <a:t>Collision Resolution by </a:t>
            </a:r>
            <a:r>
              <a:rPr lang="en-US" altLang="en-US">
                <a:solidFill>
                  <a:srgbClr val="0000FF"/>
                </a:solidFill>
              </a:rPr>
              <a:t>Closed Hashing</a:t>
            </a:r>
          </a:p>
        </p:txBody>
      </p:sp>
      <p:sp>
        <p:nvSpPr>
          <p:cNvPr id="23555" name="Rectangle 3">
            <a:extLst>
              <a:ext uri="{FF2B5EF4-FFF2-40B4-BE49-F238E27FC236}">
                <a16:creationId xmlns:a16="http://schemas.microsoft.com/office/drawing/2014/main" id="{9E3B84E2-D329-864C-848D-D0660AF2CECC}"/>
              </a:ext>
            </a:extLst>
          </p:cNvPr>
          <p:cNvSpPr>
            <a:spLocks noGrp="1" noChangeArrowheads="1"/>
          </p:cNvSpPr>
          <p:nvPr>
            <p:ph type="body" idx="1"/>
          </p:nvPr>
        </p:nvSpPr>
        <p:spPr>
          <a:xfrm>
            <a:off x="533400" y="2057400"/>
            <a:ext cx="8229600" cy="4114800"/>
          </a:xfrm>
        </p:spPr>
        <p:txBody>
          <a:bodyPr/>
          <a:lstStyle/>
          <a:p>
            <a:pPr eaLnBrk="1" hangingPunct="1">
              <a:lnSpc>
                <a:spcPct val="90000"/>
              </a:lnSpc>
            </a:pPr>
            <a:r>
              <a:rPr lang="en-US" altLang="en-US" sz="2800" dirty="0">
                <a:solidFill>
                  <a:srgbClr val="0000FF"/>
                </a:solidFill>
              </a:rPr>
              <a:t>h</a:t>
            </a:r>
            <a:r>
              <a:rPr lang="en-US" altLang="en-US" sz="2800" baseline="-25000" dirty="0">
                <a:solidFill>
                  <a:srgbClr val="0000FF"/>
                </a:solidFill>
              </a:rPr>
              <a:t>i</a:t>
            </a:r>
            <a:r>
              <a:rPr lang="en-US" altLang="en-US" sz="2800" dirty="0">
                <a:solidFill>
                  <a:srgbClr val="0000FF"/>
                </a:solidFill>
              </a:rPr>
              <a:t>(X) = (Hash(X) + F(</a:t>
            </a:r>
            <a:r>
              <a:rPr lang="en-US" altLang="en-US" sz="2800" dirty="0" err="1">
                <a:solidFill>
                  <a:srgbClr val="0000FF"/>
                </a:solidFill>
              </a:rPr>
              <a:t>i</a:t>
            </a:r>
            <a:r>
              <a:rPr lang="en-US" altLang="en-US" sz="2800" dirty="0">
                <a:solidFill>
                  <a:srgbClr val="0000FF"/>
                </a:solidFill>
              </a:rPr>
              <a:t>)) mod </a:t>
            </a:r>
            <a:r>
              <a:rPr lang="en-US" altLang="en-US" sz="2800" i="1" dirty="0" err="1">
                <a:solidFill>
                  <a:srgbClr val="0000FF"/>
                </a:solidFill>
              </a:rPr>
              <a:t>TableSize</a:t>
            </a:r>
            <a:r>
              <a:rPr lang="en-US" altLang="en-US" sz="2800" i="1" dirty="0">
                <a:solidFill>
                  <a:srgbClr val="0000FF"/>
                </a:solidFill>
              </a:rPr>
              <a:t> </a:t>
            </a:r>
          </a:p>
          <a:p>
            <a:pPr eaLnBrk="1" hangingPunct="1">
              <a:lnSpc>
                <a:spcPct val="90000"/>
              </a:lnSpc>
            </a:pPr>
            <a:r>
              <a:rPr lang="en-US" altLang="en-US" sz="2800" dirty="0"/>
              <a:t>F is the </a:t>
            </a:r>
            <a:r>
              <a:rPr lang="en-US" altLang="en-US" sz="2800" i="1" dirty="0"/>
              <a:t>collision resolution</a:t>
            </a:r>
            <a:r>
              <a:rPr lang="en-US" altLang="en-US" sz="2800" dirty="0"/>
              <a:t> function. Some possibilities:</a:t>
            </a:r>
          </a:p>
          <a:p>
            <a:pPr lvl="1" eaLnBrk="1" hangingPunct="1">
              <a:lnSpc>
                <a:spcPct val="90000"/>
              </a:lnSpc>
            </a:pPr>
            <a:r>
              <a:rPr lang="en-US" altLang="en-US" sz="2600" dirty="0">
                <a:solidFill>
                  <a:srgbClr val="FF0000"/>
                </a:solidFill>
              </a:rPr>
              <a:t>Linear</a:t>
            </a:r>
            <a:r>
              <a:rPr lang="en-US" altLang="en-US" sz="2600" dirty="0"/>
              <a:t>: F(</a:t>
            </a:r>
            <a:r>
              <a:rPr lang="en-US" altLang="en-US" sz="2600" dirty="0" err="1"/>
              <a:t>i</a:t>
            </a:r>
            <a:r>
              <a:rPr lang="en-US" altLang="en-US" sz="2600" dirty="0"/>
              <a:t>) = </a:t>
            </a:r>
            <a:r>
              <a:rPr lang="en-US" altLang="en-US" sz="2600" dirty="0" err="1"/>
              <a:t>i</a:t>
            </a:r>
            <a:r>
              <a:rPr lang="en-US" altLang="en-US" sz="2600" dirty="0"/>
              <a:t> </a:t>
            </a:r>
          </a:p>
          <a:p>
            <a:pPr lvl="1" eaLnBrk="1" hangingPunct="1">
              <a:lnSpc>
                <a:spcPct val="90000"/>
              </a:lnSpc>
            </a:pPr>
            <a:r>
              <a:rPr lang="en-US" altLang="en-US" sz="2600" dirty="0">
                <a:solidFill>
                  <a:srgbClr val="FF0000"/>
                </a:solidFill>
              </a:rPr>
              <a:t>Quadratic</a:t>
            </a:r>
            <a:r>
              <a:rPr lang="en-US" altLang="en-US" sz="2600" dirty="0"/>
              <a:t>: F(</a:t>
            </a:r>
            <a:r>
              <a:rPr lang="en-US" altLang="en-US" sz="2600" dirty="0" err="1"/>
              <a:t>i</a:t>
            </a:r>
            <a:r>
              <a:rPr lang="en-US" altLang="en-US" sz="2600" dirty="0"/>
              <a:t>) = i</a:t>
            </a:r>
            <a:r>
              <a:rPr lang="en-US" altLang="en-US" sz="2600" baseline="30000" dirty="0"/>
              <a:t>2</a:t>
            </a:r>
            <a:r>
              <a:rPr lang="en-US" altLang="en-US" sz="2600" dirty="0"/>
              <a:t> </a:t>
            </a:r>
          </a:p>
          <a:p>
            <a:pPr lvl="1" eaLnBrk="1" hangingPunct="1">
              <a:lnSpc>
                <a:spcPct val="90000"/>
              </a:lnSpc>
            </a:pPr>
            <a:r>
              <a:rPr lang="en-US" altLang="en-US" sz="2600" dirty="0">
                <a:solidFill>
                  <a:srgbClr val="FF0000"/>
                </a:solidFill>
              </a:rPr>
              <a:t>Double Hashing</a:t>
            </a:r>
            <a:r>
              <a:rPr lang="en-US" altLang="en-US" sz="2600" dirty="0"/>
              <a:t>: </a:t>
            </a:r>
            <a:r>
              <a:rPr lang="en-US" altLang="en-US" sz="2600" i="1" dirty="0"/>
              <a:t>2 hash functions</a:t>
            </a:r>
          </a:p>
          <a:p>
            <a:pPr eaLnBrk="1" hangingPunct="1">
              <a:lnSpc>
                <a:spcPct val="90000"/>
              </a:lnSpc>
            </a:pPr>
            <a:endParaRPr lang="en-US" altLang="en-US" sz="2800" dirty="0"/>
          </a:p>
        </p:txBody>
      </p:sp>
    </p:spTree>
    <p:extLst>
      <p:ext uri="{BB962C8B-B14F-4D97-AF65-F5344CB8AC3E}">
        <p14:creationId xmlns:p14="http://schemas.microsoft.com/office/powerpoint/2010/main" val="2039516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 calcmode="lin" valueType="num">
                                      <p:cBhvr additive="base">
                                        <p:cTn id="7" dur="500" fill="hold"/>
                                        <p:tgtEl>
                                          <p:spTgt spid="235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5">
                                            <p:txEl>
                                              <p:pRg st="1" end="1"/>
                                            </p:txEl>
                                          </p:spTgt>
                                        </p:tgtEl>
                                        <p:attrNameLst>
                                          <p:attrName>style.visibility</p:attrName>
                                        </p:attrNameLst>
                                      </p:cBhvr>
                                      <p:to>
                                        <p:strVal val="visible"/>
                                      </p:to>
                                    </p:set>
                                    <p:anim calcmode="lin" valueType="num">
                                      <p:cBhvr additive="base">
                                        <p:cTn id="13" dur="500" fill="hold"/>
                                        <p:tgtEl>
                                          <p:spTgt spid="2355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555">
                                            <p:txEl>
                                              <p:pRg st="2" end="2"/>
                                            </p:txEl>
                                          </p:spTgt>
                                        </p:tgtEl>
                                        <p:attrNameLst>
                                          <p:attrName>style.visibility</p:attrName>
                                        </p:attrNameLst>
                                      </p:cBhvr>
                                      <p:to>
                                        <p:strVal val="visible"/>
                                      </p:to>
                                    </p:set>
                                    <p:anim calcmode="lin" valueType="num">
                                      <p:cBhvr additive="base">
                                        <p:cTn id="19" dur="5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555">
                                            <p:txEl>
                                              <p:pRg st="3" end="3"/>
                                            </p:txEl>
                                          </p:spTgt>
                                        </p:tgtEl>
                                        <p:attrNameLst>
                                          <p:attrName>style.visibility</p:attrName>
                                        </p:attrNameLst>
                                      </p:cBhvr>
                                      <p:to>
                                        <p:strVal val="visible"/>
                                      </p:to>
                                    </p:set>
                                    <p:anim calcmode="lin" valueType="num">
                                      <p:cBhvr additive="base">
                                        <p:cTn id="25" dur="5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3555">
                                            <p:txEl>
                                              <p:pRg st="4" end="4"/>
                                            </p:txEl>
                                          </p:spTgt>
                                        </p:tgtEl>
                                        <p:attrNameLst>
                                          <p:attrName>style.visibility</p:attrName>
                                        </p:attrNameLst>
                                      </p:cBhvr>
                                      <p:to>
                                        <p:strVal val="visible"/>
                                      </p:to>
                                    </p:set>
                                    <p:anim calcmode="lin" valueType="num">
                                      <p:cBhvr additive="base">
                                        <p:cTn id="31" dur="5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355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Number Placeholder 5">
            <a:extLst>
              <a:ext uri="{FF2B5EF4-FFF2-40B4-BE49-F238E27FC236}">
                <a16:creationId xmlns:a16="http://schemas.microsoft.com/office/drawing/2014/main" id="{D3B18C5C-E843-504F-A75A-9E490F5EFD07}"/>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E7A9F03-8766-9240-A6B1-F13143C4966C}" type="slidenum">
              <a:rPr lang="en-US" altLang="en-US" sz="1400" smtClean="0"/>
              <a:pPr>
                <a:spcBef>
                  <a:spcPct val="0"/>
                </a:spcBef>
                <a:buFontTx/>
                <a:buNone/>
              </a:pPr>
              <a:t>39</a:t>
            </a:fld>
            <a:endParaRPr lang="en-US" altLang="en-US" sz="1400"/>
          </a:p>
        </p:txBody>
      </p:sp>
      <p:sp>
        <p:nvSpPr>
          <p:cNvPr id="24578" name="Rectangle 2">
            <a:extLst>
              <a:ext uri="{FF2B5EF4-FFF2-40B4-BE49-F238E27FC236}">
                <a16:creationId xmlns:a16="http://schemas.microsoft.com/office/drawing/2014/main" id="{0A9FD62A-1A16-8D47-8ECD-44D753BCBC50}"/>
              </a:ext>
            </a:extLst>
          </p:cNvPr>
          <p:cNvSpPr>
            <a:spLocks noGrp="1" noChangeArrowheads="1"/>
          </p:cNvSpPr>
          <p:nvPr>
            <p:ph type="title"/>
          </p:nvPr>
        </p:nvSpPr>
        <p:spPr>
          <a:xfrm>
            <a:off x="609600" y="533400"/>
            <a:ext cx="8077200" cy="1143000"/>
          </a:xfrm>
        </p:spPr>
        <p:txBody>
          <a:bodyPr/>
          <a:lstStyle/>
          <a:p>
            <a:pPr eaLnBrk="1" hangingPunct="1"/>
            <a:r>
              <a:rPr lang="en-US" altLang="en-US"/>
              <a:t>Closed Hashing I: </a:t>
            </a:r>
            <a:r>
              <a:rPr lang="en-US" altLang="en-US">
                <a:solidFill>
                  <a:srgbClr val="0000FF"/>
                </a:solidFill>
              </a:rPr>
              <a:t>Linear Probing</a:t>
            </a:r>
          </a:p>
        </p:txBody>
      </p:sp>
      <p:sp>
        <p:nvSpPr>
          <p:cNvPr id="24579" name="Rectangle 3">
            <a:extLst>
              <a:ext uri="{FF2B5EF4-FFF2-40B4-BE49-F238E27FC236}">
                <a16:creationId xmlns:a16="http://schemas.microsoft.com/office/drawing/2014/main" id="{4107706B-C35C-314E-BA45-7EC63E8B5A6D}"/>
              </a:ext>
            </a:extLst>
          </p:cNvPr>
          <p:cNvSpPr>
            <a:spLocks noGrp="1" noChangeArrowheads="1"/>
          </p:cNvSpPr>
          <p:nvPr>
            <p:ph type="body" idx="1"/>
          </p:nvPr>
        </p:nvSpPr>
        <p:spPr>
          <a:xfrm>
            <a:off x="533400" y="1981200"/>
            <a:ext cx="8153400" cy="4114800"/>
          </a:xfrm>
        </p:spPr>
        <p:txBody>
          <a:bodyPr/>
          <a:lstStyle/>
          <a:p>
            <a:pPr eaLnBrk="1" hangingPunct="1"/>
            <a:r>
              <a:rPr lang="en-US" altLang="en-US"/>
              <a:t>Main Idea: When collision occurs, scan down the array one cell at a time looking for an empty cell</a:t>
            </a:r>
          </a:p>
          <a:p>
            <a:pPr lvl="1" eaLnBrk="1" hangingPunct="1"/>
            <a:r>
              <a:rPr lang="en-US" altLang="en-US" sz="2600">
                <a:solidFill>
                  <a:srgbClr val="0000FF"/>
                </a:solidFill>
              </a:rPr>
              <a:t>h</a:t>
            </a:r>
            <a:r>
              <a:rPr lang="en-US" altLang="en-US" sz="2600" baseline="-25000">
                <a:solidFill>
                  <a:srgbClr val="0000FF"/>
                </a:solidFill>
              </a:rPr>
              <a:t>i</a:t>
            </a:r>
            <a:r>
              <a:rPr lang="en-US" altLang="en-US" sz="2600">
                <a:solidFill>
                  <a:srgbClr val="0000FF"/>
                </a:solidFill>
              </a:rPr>
              <a:t>(X) = (Hash(X) + i) mod </a:t>
            </a:r>
            <a:r>
              <a:rPr lang="en-US" altLang="en-US" sz="2600" i="1">
                <a:solidFill>
                  <a:srgbClr val="0000FF"/>
                </a:solidFill>
              </a:rPr>
              <a:t>TableSize    </a:t>
            </a:r>
            <a:r>
              <a:rPr lang="en-US" altLang="en-US" sz="2600">
                <a:solidFill>
                  <a:srgbClr val="0000FF"/>
                </a:solidFill>
              </a:rPr>
              <a:t>(i = 0, 1, 2, …)</a:t>
            </a:r>
            <a:endParaRPr lang="en-US" altLang="en-US" sz="2600" i="1">
              <a:solidFill>
                <a:srgbClr val="0000FF"/>
              </a:solidFill>
            </a:endParaRPr>
          </a:p>
          <a:p>
            <a:pPr lvl="1" eaLnBrk="1" hangingPunct="1"/>
            <a:r>
              <a:rPr lang="en-US" altLang="en-US" sz="2600"/>
              <a:t>Compute hash value and increment it until a free cell is found</a:t>
            </a:r>
          </a:p>
        </p:txBody>
      </p:sp>
    </p:spTree>
    <p:extLst>
      <p:ext uri="{BB962C8B-B14F-4D97-AF65-F5344CB8AC3E}">
        <p14:creationId xmlns:p14="http://schemas.microsoft.com/office/powerpoint/2010/main" val="31568606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additive="base">
                                        <p:cTn id="7"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 calcmode="lin" valueType="num">
                                      <p:cBhvr additive="base">
                                        <p:cTn id="13"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1">
            <a:extLst>
              <a:ext uri="{FF2B5EF4-FFF2-40B4-BE49-F238E27FC236}">
                <a16:creationId xmlns:a16="http://schemas.microsoft.com/office/drawing/2014/main" id="{D1B9B59D-83C4-7842-842B-2107ACADDA28}"/>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a Hash Table ?</a:t>
            </a:r>
          </a:p>
        </p:txBody>
      </p:sp>
      <p:sp>
        <p:nvSpPr>
          <p:cNvPr id="2050" name="Rectangle 2">
            <a:extLst>
              <a:ext uri="{FF2B5EF4-FFF2-40B4-BE49-F238E27FC236}">
                <a16:creationId xmlns:a16="http://schemas.microsoft.com/office/drawing/2014/main" id="{DA6F1A3A-C63C-6B4D-9D78-E729B62E8CB7}"/>
              </a:ext>
            </a:extLst>
          </p:cNvPr>
          <p:cNvSpPr>
            <a:spLocks noGrp="1" noChangeArrowheads="1"/>
          </p:cNvSpPr>
          <p:nvPr>
            <p:ph sz="half" idx="1"/>
          </p:nvPr>
        </p:nvSpPr>
        <p:spPr bwMode="auto">
          <a:xfrm>
            <a:off x="685800" y="1981200"/>
            <a:ext cx="475773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 simplest kind of hash table is an array of records.</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This example has 701 records.</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Hash function is in our example is:</a:t>
            </a:r>
          </a:p>
          <a:p>
            <a:pPr lvl="1">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dirty="0">
                <a:latin typeface="Courier New" panose="02070309020205020404" pitchFamily="49" charset="0"/>
                <a:cs typeface="Courier New" panose="02070309020205020404" pitchFamily="49" charset="0"/>
              </a:rPr>
              <a:t>MOD size</a:t>
            </a:r>
          </a:p>
        </p:txBody>
      </p:sp>
      <p:sp>
        <p:nvSpPr>
          <p:cNvPr id="2051" name="AutoShape 3">
            <a:extLst>
              <a:ext uri="{FF2B5EF4-FFF2-40B4-BE49-F238E27FC236}">
                <a16:creationId xmlns:a16="http://schemas.microsoft.com/office/drawing/2014/main" id="{DCB1FEC7-62F6-6747-9AEE-D507104E65C5}"/>
              </a:ext>
            </a:extLst>
          </p:cNvPr>
          <p:cNvSpPr>
            <a:spLocks noChangeArrowheads="1"/>
          </p:cNvSpPr>
          <p:nvPr/>
        </p:nvSpPr>
        <p:spPr bwMode="auto">
          <a:xfrm>
            <a:off x="1062038" y="4683125"/>
            <a:ext cx="6046787"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52" name="Line 4">
            <a:extLst>
              <a:ext uri="{FF2B5EF4-FFF2-40B4-BE49-F238E27FC236}">
                <a16:creationId xmlns:a16="http://schemas.microsoft.com/office/drawing/2014/main" id="{D88564D5-FB6F-EA43-840B-0C5ABC328D57}"/>
              </a:ext>
            </a:extLst>
          </p:cNvPr>
          <p:cNvSpPr>
            <a:spLocks noChangeShapeType="1"/>
          </p:cNvSpPr>
          <p:nvPr/>
        </p:nvSpPr>
        <p:spPr bwMode="auto">
          <a:xfrm>
            <a:off x="19748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3" name="Line 5">
            <a:extLst>
              <a:ext uri="{FF2B5EF4-FFF2-40B4-BE49-F238E27FC236}">
                <a16:creationId xmlns:a16="http://schemas.microsoft.com/office/drawing/2014/main" id="{80355A99-69BC-0D41-AA75-785BC59F4E3C}"/>
              </a:ext>
            </a:extLst>
          </p:cNvPr>
          <p:cNvSpPr>
            <a:spLocks noChangeShapeType="1"/>
          </p:cNvSpPr>
          <p:nvPr/>
        </p:nvSpPr>
        <p:spPr bwMode="auto">
          <a:xfrm>
            <a:off x="28892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4" name="Line 6">
            <a:extLst>
              <a:ext uri="{FF2B5EF4-FFF2-40B4-BE49-F238E27FC236}">
                <a16:creationId xmlns:a16="http://schemas.microsoft.com/office/drawing/2014/main" id="{A4F82A6F-E69D-EE41-B4A7-692BD40FDED0}"/>
              </a:ext>
            </a:extLst>
          </p:cNvPr>
          <p:cNvSpPr>
            <a:spLocks noChangeShapeType="1"/>
          </p:cNvSpPr>
          <p:nvPr/>
        </p:nvSpPr>
        <p:spPr bwMode="auto">
          <a:xfrm>
            <a:off x="3802063" y="46799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5" name="Line 7">
            <a:extLst>
              <a:ext uri="{FF2B5EF4-FFF2-40B4-BE49-F238E27FC236}">
                <a16:creationId xmlns:a16="http://schemas.microsoft.com/office/drawing/2014/main" id="{CC0C9337-6A7A-FA4B-B78A-35B72D5D5E50}"/>
              </a:ext>
            </a:extLst>
          </p:cNvPr>
          <p:cNvSpPr>
            <a:spLocks noChangeShapeType="1"/>
          </p:cNvSpPr>
          <p:nvPr/>
        </p:nvSpPr>
        <p:spPr bwMode="auto">
          <a:xfrm>
            <a:off x="47180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6" name="Line 8">
            <a:extLst>
              <a:ext uri="{FF2B5EF4-FFF2-40B4-BE49-F238E27FC236}">
                <a16:creationId xmlns:a16="http://schemas.microsoft.com/office/drawing/2014/main" id="{6CA8D644-0D39-0A4B-A156-0C7B28DD2FFA}"/>
              </a:ext>
            </a:extLst>
          </p:cNvPr>
          <p:cNvSpPr>
            <a:spLocks noChangeShapeType="1"/>
          </p:cNvSpPr>
          <p:nvPr/>
        </p:nvSpPr>
        <p:spPr bwMode="auto">
          <a:xfrm>
            <a:off x="56324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7" name="Line 9">
            <a:extLst>
              <a:ext uri="{FF2B5EF4-FFF2-40B4-BE49-F238E27FC236}">
                <a16:creationId xmlns:a16="http://schemas.microsoft.com/office/drawing/2014/main" id="{271757DD-0A59-2742-B9B8-C7A52FF4A1F3}"/>
              </a:ext>
            </a:extLst>
          </p:cNvPr>
          <p:cNvSpPr>
            <a:spLocks noChangeShapeType="1"/>
          </p:cNvSpPr>
          <p:nvPr/>
        </p:nvSpPr>
        <p:spPr bwMode="auto">
          <a:xfrm>
            <a:off x="6546850" y="4678363"/>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8" name="AutoShape 10">
            <a:extLst>
              <a:ext uri="{FF2B5EF4-FFF2-40B4-BE49-F238E27FC236}">
                <a16:creationId xmlns:a16="http://schemas.microsoft.com/office/drawing/2014/main" id="{1403ED55-A5DE-0D4A-8B8D-FDB5AFAC6FFB}"/>
              </a:ext>
            </a:extLst>
          </p:cNvPr>
          <p:cNvSpPr>
            <a:spLocks noChangeArrowheads="1"/>
          </p:cNvSpPr>
          <p:nvPr/>
        </p:nvSpPr>
        <p:spPr bwMode="auto">
          <a:xfrm>
            <a:off x="1182688"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2059" name="AutoShape 11">
            <a:extLst>
              <a:ext uri="{FF2B5EF4-FFF2-40B4-BE49-F238E27FC236}">
                <a16:creationId xmlns:a16="http://schemas.microsoft.com/office/drawing/2014/main" id="{CCE3BEA2-1519-6546-9932-CB4E60D240E6}"/>
              </a:ext>
            </a:extLst>
          </p:cNvPr>
          <p:cNvSpPr>
            <a:spLocks noChangeArrowheads="1"/>
          </p:cNvSpPr>
          <p:nvPr/>
        </p:nvSpPr>
        <p:spPr bwMode="auto">
          <a:xfrm>
            <a:off x="20431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2060" name="AutoShape 12">
            <a:extLst>
              <a:ext uri="{FF2B5EF4-FFF2-40B4-BE49-F238E27FC236}">
                <a16:creationId xmlns:a16="http://schemas.microsoft.com/office/drawing/2014/main" id="{E24BC68C-38F2-B748-B516-9A94080993C9}"/>
              </a:ext>
            </a:extLst>
          </p:cNvPr>
          <p:cNvSpPr>
            <a:spLocks noChangeArrowheads="1"/>
          </p:cNvSpPr>
          <p:nvPr/>
        </p:nvSpPr>
        <p:spPr bwMode="auto">
          <a:xfrm>
            <a:off x="29575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2061" name="AutoShape 13">
            <a:extLst>
              <a:ext uri="{FF2B5EF4-FFF2-40B4-BE49-F238E27FC236}">
                <a16:creationId xmlns:a16="http://schemas.microsoft.com/office/drawing/2014/main" id="{6020B1FB-8231-8444-A9E7-60CC6EDEDFCC}"/>
              </a:ext>
            </a:extLst>
          </p:cNvPr>
          <p:cNvSpPr>
            <a:spLocks noChangeArrowheads="1"/>
          </p:cNvSpPr>
          <p:nvPr/>
        </p:nvSpPr>
        <p:spPr bwMode="auto">
          <a:xfrm>
            <a:off x="38385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2062" name="AutoShape 14">
            <a:extLst>
              <a:ext uri="{FF2B5EF4-FFF2-40B4-BE49-F238E27FC236}">
                <a16:creationId xmlns:a16="http://schemas.microsoft.com/office/drawing/2014/main" id="{E1CCC442-07FF-E946-B3D8-147DF4223983}"/>
              </a:ext>
            </a:extLst>
          </p:cNvPr>
          <p:cNvSpPr>
            <a:spLocks noChangeArrowheads="1"/>
          </p:cNvSpPr>
          <p:nvPr/>
        </p:nvSpPr>
        <p:spPr bwMode="auto">
          <a:xfrm>
            <a:off x="47529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2063" name="AutoShape 15">
            <a:extLst>
              <a:ext uri="{FF2B5EF4-FFF2-40B4-BE49-F238E27FC236}">
                <a16:creationId xmlns:a16="http://schemas.microsoft.com/office/drawing/2014/main" id="{406713D2-D78A-724D-9D7E-99D94E05A31D}"/>
              </a:ext>
            </a:extLst>
          </p:cNvPr>
          <p:cNvSpPr>
            <a:spLocks noChangeArrowheads="1"/>
          </p:cNvSpPr>
          <p:nvPr/>
        </p:nvSpPr>
        <p:spPr bwMode="auto">
          <a:xfrm>
            <a:off x="572452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2064" name="AutoShape 16">
            <a:extLst>
              <a:ext uri="{FF2B5EF4-FFF2-40B4-BE49-F238E27FC236}">
                <a16:creationId xmlns:a16="http://schemas.microsoft.com/office/drawing/2014/main" id="{B698CD58-A9F4-7E4F-A931-68F00F7BDA38}"/>
              </a:ext>
            </a:extLst>
          </p:cNvPr>
          <p:cNvSpPr>
            <a:spLocks noChangeArrowheads="1"/>
          </p:cNvSpPr>
          <p:nvPr/>
        </p:nvSpPr>
        <p:spPr bwMode="auto">
          <a:xfrm>
            <a:off x="450850" y="5565775"/>
            <a:ext cx="2995613"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An array of records</a:t>
            </a:r>
          </a:p>
        </p:txBody>
      </p:sp>
      <p:sp>
        <p:nvSpPr>
          <p:cNvPr id="2065" name="AutoShape 17">
            <a:extLst>
              <a:ext uri="{FF2B5EF4-FFF2-40B4-BE49-F238E27FC236}">
                <a16:creationId xmlns:a16="http://schemas.microsoft.com/office/drawing/2014/main" id="{6472A985-FCF1-1542-A71F-E77DD0BA2A5E}"/>
              </a:ext>
            </a:extLst>
          </p:cNvPr>
          <p:cNvSpPr>
            <a:spLocks noChangeArrowheads="1"/>
          </p:cNvSpPr>
          <p:nvPr/>
        </p:nvSpPr>
        <p:spPr bwMode="auto">
          <a:xfrm>
            <a:off x="7891463" y="4683125"/>
            <a:ext cx="901700"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2066" name="Freeform 18">
            <a:extLst>
              <a:ext uri="{FF2B5EF4-FFF2-40B4-BE49-F238E27FC236}">
                <a16:creationId xmlns:a16="http://schemas.microsoft.com/office/drawing/2014/main" id="{BFA6EB52-C145-4C42-B704-2F22FB31E9AC}"/>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067" name="AutoShape 19">
            <a:extLst>
              <a:ext uri="{FF2B5EF4-FFF2-40B4-BE49-F238E27FC236}">
                <a16:creationId xmlns:a16="http://schemas.microsoft.com/office/drawing/2014/main" id="{A5518909-C658-574D-A4D6-60E247A9ED27}"/>
              </a:ext>
            </a:extLst>
          </p:cNvPr>
          <p:cNvSpPr>
            <a:spLocks noChangeArrowheads="1"/>
          </p:cNvSpPr>
          <p:nvPr/>
        </p:nvSpPr>
        <p:spPr bwMode="auto">
          <a:xfrm>
            <a:off x="7132638" y="4846638"/>
            <a:ext cx="608012"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sp>
        <p:nvSpPr>
          <p:cNvPr id="2068" name="AutoShape 20">
            <a:extLst>
              <a:ext uri="{FF2B5EF4-FFF2-40B4-BE49-F238E27FC236}">
                <a16:creationId xmlns:a16="http://schemas.microsoft.com/office/drawing/2014/main" id="{97CDBAEF-9064-0348-B91B-C09886BBD55B}"/>
              </a:ext>
            </a:extLst>
          </p:cNvPr>
          <p:cNvSpPr>
            <a:spLocks noChangeArrowheads="1"/>
          </p:cNvSpPr>
          <p:nvPr/>
        </p:nvSpPr>
        <p:spPr bwMode="auto">
          <a:xfrm>
            <a:off x="8047038" y="4221163"/>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Number Placeholder 5">
            <a:extLst>
              <a:ext uri="{FF2B5EF4-FFF2-40B4-BE49-F238E27FC236}">
                <a16:creationId xmlns:a16="http://schemas.microsoft.com/office/drawing/2014/main" id="{9C656904-8A27-7246-BE11-7D2C2886297B}"/>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E571989-462D-5A40-88F4-64C48C00E1E4}" type="slidenum">
              <a:rPr lang="en-US" altLang="en-US" sz="1400" smtClean="0"/>
              <a:pPr>
                <a:spcBef>
                  <a:spcPct val="0"/>
                </a:spcBef>
                <a:buFontTx/>
                <a:buNone/>
              </a:pPr>
              <a:t>40</a:t>
            </a:fld>
            <a:endParaRPr lang="en-US" altLang="en-US" sz="1400"/>
          </a:p>
        </p:txBody>
      </p:sp>
      <p:sp>
        <p:nvSpPr>
          <p:cNvPr id="25602" name="Rectangle 2">
            <a:extLst>
              <a:ext uri="{FF2B5EF4-FFF2-40B4-BE49-F238E27FC236}">
                <a16:creationId xmlns:a16="http://schemas.microsoft.com/office/drawing/2014/main" id="{ABBB1969-1292-614E-BA76-59424D961379}"/>
              </a:ext>
            </a:extLst>
          </p:cNvPr>
          <p:cNvSpPr>
            <a:spLocks noGrp="1" noChangeArrowheads="1"/>
          </p:cNvSpPr>
          <p:nvPr>
            <p:ph type="title"/>
          </p:nvPr>
        </p:nvSpPr>
        <p:spPr>
          <a:xfrm>
            <a:off x="685800" y="304800"/>
            <a:ext cx="7772400" cy="1143000"/>
          </a:xfrm>
        </p:spPr>
        <p:txBody>
          <a:bodyPr/>
          <a:lstStyle/>
          <a:p>
            <a:pPr eaLnBrk="1" hangingPunct="1"/>
            <a:r>
              <a:rPr lang="en-US" altLang="en-US"/>
              <a:t>Linear Probing Example</a:t>
            </a:r>
          </a:p>
        </p:txBody>
      </p:sp>
      <p:sp>
        <p:nvSpPr>
          <p:cNvPr id="25603" name="Rectangle 4">
            <a:extLst>
              <a:ext uri="{FF2B5EF4-FFF2-40B4-BE49-F238E27FC236}">
                <a16:creationId xmlns:a16="http://schemas.microsoft.com/office/drawing/2014/main" id="{627BBFA0-15EA-9B4F-A7E6-D794FA3E64E0}"/>
              </a:ext>
            </a:extLst>
          </p:cNvPr>
          <p:cNvSpPr>
            <a:spLocks noChangeArrowheads="1"/>
          </p:cNvSpPr>
          <p:nvPr/>
        </p:nvSpPr>
        <p:spPr bwMode="auto">
          <a:xfrm>
            <a:off x="215265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5604" name="Rectangle 5">
            <a:extLst>
              <a:ext uri="{FF2B5EF4-FFF2-40B4-BE49-F238E27FC236}">
                <a16:creationId xmlns:a16="http://schemas.microsoft.com/office/drawing/2014/main" id="{3B0B9A12-6E97-264D-90CD-7B649DBCB00B}"/>
              </a:ext>
            </a:extLst>
          </p:cNvPr>
          <p:cNvSpPr>
            <a:spLocks noChangeArrowheads="1"/>
          </p:cNvSpPr>
          <p:nvPr/>
        </p:nvSpPr>
        <p:spPr bwMode="auto">
          <a:xfrm>
            <a:off x="215265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05" name="Rectangle 6">
            <a:extLst>
              <a:ext uri="{FF2B5EF4-FFF2-40B4-BE49-F238E27FC236}">
                <a16:creationId xmlns:a16="http://schemas.microsoft.com/office/drawing/2014/main" id="{90455613-EB1D-E144-9375-291A64B4FB0E}"/>
              </a:ext>
            </a:extLst>
          </p:cNvPr>
          <p:cNvSpPr>
            <a:spLocks noChangeArrowheads="1"/>
          </p:cNvSpPr>
          <p:nvPr/>
        </p:nvSpPr>
        <p:spPr bwMode="auto">
          <a:xfrm>
            <a:off x="215265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06" name="Rectangle 7">
            <a:extLst>
              <a:ext uri="{FF2B5EF4-FFF2-40B4-BE49-F238E27FC236}">
                <a16:creationId xmlns:a16="http://schemas.microsoft.com/office/drawing/2014/main" id="{686A4B7F-DF14-9741-92D6-23285B3E5B32}"/>
              </a:ext>
            </a:extLst>
          </p:cNvPr>
          <p:cNvSpPr>
            <a:spLocks noChangeArrowheads="1"/>
          </p:cNvSpPr>
          <p:nvPr/>
        </p:nvSpPr>
        <p:spPr bwMode="auto">
          <a:xfrm>
            <a:off x="215265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07" name="Rectangle 8">
            <a:extLst>
              <a:ext uri="{FF2B5EF4-FFF2-40B4-BE49-F238E27FC236}">
                <a16:creationId xmlns:a16="http://schemas.microsoft.com/office/drawing/2014/main" id="{12AEF82C-FFF4-0244-A655-3B8BDCCCB5DC}"/>
              </a:ext>
            </a:extLst>
          </p:cNvPr>
          <p:cNvSpPr>
            <a:spLocks noChangeArrowheads="1"/>
          </p:cNvSpPr>
          <p:nvPr/>
        </p:nvSpPr>
        <p:spPr bwMode="auto">
          <a:xfrm>
            <a:off x="215265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08" name="Rectangle 9">
            <a:extLst>
              <a:ext uri="{FF2B5EF4-FFF2-40B4-BE49-F238E27FC236}">
                <a16:creationId xmlns:a16="http://schemas.microsoft.com/office/drawing/2014/main" id="{C54EAC15-9834-B546-A2F8-988DF52EEE85}"/>
              </a:ext>
            </a:extLst>
          </p:cNvPr>
          <p:cNvSpPr>
            <a:spLocks noChangeArrowheads="1"/>
          </p:cNvSpPr>
          <p:nvPr/>
        </p:nvSpPr>
        <p:spPr bwMode="auto">
          <a:xfrm>
            <a:off x="215265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5609" name="Rectangle 10">
            <a:extLst>
              <a:ext uri="{FF2B5EF4-FFF2-40B4-BE49-F238E27FC236}">
                <a16:creationId xmlns:a16="http://schemas.microsoft.com/office/drawing/2014/main" id="{6ECD9B07-3CC3-E642-911C-DD8C4BCFA84F}"/>
              </a:ext>
            </a:extLst>
          </p:cNvPr>
          <p:cNvSpPr>
            <a:spLocks noChangeArrowheads="1"/>
          </p:cNvSpPr>
          <p:nvPr/>
        </p:nvSpPr>
        <p:spPr bwMode="auto">
          <a:xfrm>
            <a:off x="215265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10" name="Text Box 11">
            <a:extLst>
              <a:ext uri="{FF2B5EF4-FFF2-40B4-BE49-F238E27FC236}">
                <a16:creationId xmlns:a16="http://schemas.microsoft.com/office/drawing/2014/main" id="{33128472-5F27-5444-BF43-B209F01193DF}"/>
              </a:ext>
            </a:extLst>
          </p:cNvPr>
          <p:cNvSpPr txBox="1">
            <a:spLocks noChangeArrowheads="1"/>
          </p:cNvSpPr>
          <p:nvPr/>
        </p:nvSpPr>
        <p:spPr bwMode="auto">
          <a:xfrm>
            <a:off x="1916113"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5611" name="Text Box 12">
            <a:extLst>
              <a:ext uri="{FF2B5EF4-FFF2-40B4-BE49-F238E27FC236}">
                <a16:creationId xmlns:a16="http://schemas.microsoft.com/office/drawing/2014/main" id="{E53550C8-0F75-354E-AC9D-3127F2A5F9B8}"/>
              </a:ext>
            </a:extLst>
          </p:cNvPr>
          <p:cNvSpPr txBox="1">
            <a:spLocks noChangeArrowheads="1"/>
          </p:cNvSpPr>
          <p:nvPr/>
        </p:nvSpPr>
        <p:spPr bwMode="auto">
          <a:xfrm>
            <a:off x="1916113"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5612" name="Text Box 13">
            <a:extLst>
              <a:ext uri="{FF2B5EF4-FFF2-40B4-BE49-F238E27FC236}">
                <a16:creationId xmlns:a16="http://schemas.microsoft.com/office/drawing/2014/main" id="{F8C31FA2-C97C-6645-9EDB-ED8D413E70D8}"/>
              </a:ext>
            </a:extLst>
          </p:cNvPr>
          <p:cNvSpPr txBox="1">
            <a:spLocks noChangeArrowheads="1"/>
          </p:cNvSpPr>
          <p:nvPr/>
        </p:nvSpPr>
        <p:spPr bwMode="auto">
          <a:xfrm>
            <a:off x="1916113"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5613" name="Text Box 14">
            <a:extLst>
              <a:ext uri="{FF2B5EF4-FFF2-40B4-BE49-F238E27FC236}">
                <a16:creationId xmlns:a16="http://schemas.microsoft.com/office/drawing/2014/main" id="{0D2292A3-EEF7-5A4A-BF46-BC3D527D2EA7}"/>
              </a:ext>
            </a:extLst>
          </p:cNvPr>
          <p:cNvSpPr txBox="1">
            <a:spLocks noChangeArrowheads="1"/>
          </p:cNvSpPr>
          <p:nvPr/>
        </p:nvSpPr>
        <p:spPr bwMode="auto">
          <a:xfrm>
            <a:off x="1916113"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5614" name="Text Box 15">
            <a:extLst>
              <a:ext uri="{FF2B5EF4-FFF2-40B4-BE49-F238E27FC236}">
                <a16:creationId xmlns:a16="http://schemas.microsoft.com/office/drawing/2014/main" id="{2AD02E3F-19E8-8B43-9854-C5DC1AD1C27C}"/>
              </a:ext>
            </a:extLst>
          </p:cNvPr>
          <p:cNvSpPr txBox="1">
            <a:spLocks noChangeArrowheads="1"/>
          </p:cNvSpPr>
          <p:nvPr/>
        </p:nvSpPr>
        <p:spPr bwMode="auto">
          <a:xfrm>
            <a:off x="190976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5615" name="Text Box 16">
            <a:extLst>
              <a:ext uri="{FF2B5EF4-FFF2-40B4-BE49-F238E27FC236}">
                <a16:creationId xmlns:a16="http://schemas.microsoft.com/office/drawing/2014/main" id="{944BE6B9-EDC5-E448-96E9-DD84E30845B9}"/>
              </a:ext>
            </a:extLst>
          </p:cNvPr>
          <p:cNvSpPr txBox="1">
            <a:spLocks noChangeArrowheads="1"/>
          </p:cNvSpPr>
          <p:nvPr/>
        </p:nvSpPr>
        <p:spPr bwMode="auto">
          <a:xfrm>
            <a:off x="190976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5616" name="Text Box 17">
            <a:extLst>
              <a:ext uri="{FF2B5EF4-FFF2-40B4-BE49-F238E27FC236}">
                <a16:creationId xmlns:a16="http://schemas.microsoft.com/office/drawing/2014/main" id="{83E27596-2A20-D142-B861-DA243C555E66}"/>
              </a:ext>
            </a:extLst>
          </p:cNvPr>
          <p:cNvSpPr txBox="1">
            <a:spLocks noChangeArrowheads="1"/>
          </p:cNvSpPr>
          <p:nvPr/>
        </p:nvSpPr>
        <p:spPr bwMode="auto">
          <a:xfrm>
            <a:off x="190976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5617" name="Text Box 18">
            <a:extLst>
              <a:ext uri="{FF2B5EF4-FFF2-40B4-BE49-F238E27FC236}">
                <a16:creationId xmlns:a16="http://schemas.microsoft.com/office/drawing/2014/main" id="{01560E52-860A-0E46-B0E3-87FA486CA7B2}"/>
              </a:ext>
            </a:extLst>
          </p:cNvPr>
          <p:cNvSpPr txBox="1">
            <a:spLocks noChangeArrowheads="1"/>
          </p:cNvSpPr>
          <p:nvPr/>
        </p:nvSpPr>
        <p:spPr bwMode="auto">
          <a:xfrm>
            <a:off x="1711325"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25620" name="Rectangle 20">
            <a:extLst>
              <a:ext uri="{FF2B5EF4-FFF2-40B4-BE49-F238E27FC236}">
                <a16:creationId xmlns:a16="http://schemas.microsoft.com/office/drawing/2014/main" id="{D7516E75-87E5-F54C-9A6D-74DC56B6BC2E}"/>
              </a:ext>
            </a:extLst>
          </p:cNvPr>
          <p:cNvSpPr>
            <a:spLocks noChangeArrowheads="1"/>
          </p:cNvSpPr>
          <p:nvPr/>
        </p:nvSpPr>
        <p:spPr bwMode="auto">
          <a:xfrm>
            <a:off x="3565525"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5621" name="Rectangle 21">
            <a:extLst>
              <a:ext uri="{FF2B5EF4-FFF2-40B4-BE49-F238E27FC236}">
                <a16:creationId xmlns:a16="http://schemas.microsoft.com/office/drawing/2014/main" id="{CFAB21C6-D863-4F46-84B8-504ECA7D5D40}"/>
              </a:ext>
            </a:extLst>
          </p:cNvPr>
          <p:cNvSpPr>
            <a:spLocks noChangeArrowheads="1"/>
          </p:cNvSpPr>
          <p:nvPr/>
        </p:nvSpPr>
        <p:spPr bwMode="auto">
          <a:xfrm>
            <a:off x="3565525"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5622" name="Rectangle 22">
            <a:extLst>
              <a:ext uri="{FF2B5EF4-FFF2-40B4-BE49-F238E27FC236}">
                <a16:creationId xmlns:a16="http://schemas.microsoft.com/office/drawing/2014/main" id="{6070C8DF-A6A3-A643-9D25-CE66C1364AE1}"/>
              </a:ext>
            </a:extLst>
          </p:cNvPr>
          <p:cNvSpPr>
            <a:spLocks noChangeArrowheads="1"/>
          </p:cNvSpPr>
          <p:nvPr/>
        </p:nvSpPr>
        <p:spPr bwMode="auto">
          <a:xfrm>
            <a:off x="3565525"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23" name="Rectangle 23">
            <a:extLst>
              <a:ext uri="{FF2B5EF4-FFF2-40B4-BE49-F238E27FC236}">
                <a16:creationId xmlns:a16="http://schemas.microsoft.com/office/drawing/2014/main" id="{6F14569E-79E5-284E-BE7E-552B78298545}"/>
              </a:ext>
            </a:extLst>
          </p:cNvPr>
          <p:cNvSpPr>
            <a:spLocks noChangeArrowheads="1"/>
          </p:cNvSpPr>
          <p:nvPr/>
        </p:nvSpPr>
        <p:spPr bwMode="auto">
          <a:xfrm>
            <a:off x="3565525"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5624" name="Rectangle 24">
            <a:extLst>
              <a:ext uri="{FF2B5EF4-FFF2-40B4-BE49-F238E27FC236}">
                <a16:creationId xmlns:a16="http://schemas.microsoft.com/office/drawing/2014/main" id="{041E6D6E-7D50-8A44-AFCD-5F68B5628339}"/>
              </a:ext>
            </a:extLst>
          </p:cNvPr>
          <p:cNvSpPr>
            <a:spLocks noChangeArrowheads="1"/>
          </p:cNvSpPr>
          <p:nvPr/>
        </p:nvSpPr>
        <p:spPr bwMode="auto">
          <a:xfrm>
            <a:off x="3565525"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25" name="Rectangle 25">
            <a:extLst>
              <a:ext uri="{FF2B5EF4-FFF2-40B4-BE49-F238E27FC236}">
                <a16:creationId xmlns:a16="http://schemas.microsoft.com/office/drawing/2014/main" id="{0814C9CD-B749-B146-A1C4-E2B264B1EAFB}"/>
              </a:ext>
            </a:extLst>
          </p:cNvPr>
          <p:cNvSpPr>
            <a:spLocks noChangeArrowheads="1"/>
          </p:cNvSpPr>
          <p:nvPr/>
        </p:nvSpPr>
        <p:spPr bwMode="auto">
          <a:xfrm>
            <a:off x="3565525"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26" name="Text Box 26">
            <a:extLst>
              <a:ext uri="{FF2B5EF4-FFF2-40B4-BE49-F238E27FC236}">
                <a16:creationId xmlns:a16="http://schemas.microsoft.com/office/drawing/2014/main" id="{45FCFA52-C3D3-8D4F-9EC1-8D5D02788064}"/>
              </a:ext>
            </a:extLst>
          </p:cNvPr>
          <p:cNvSpPr txBox="1">
            <a:spLocks noChangeArrowheads="1"/>
          </p:cNvSpPr>
          <p:nvPr/>
        </p:nvSpPr>
        <p:spPr bwMode="auto">
          <a:xfrm>
            <a:off x="3327400"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5627" name="Text Box 27">
            <a:extLst>
              <a:ext uri="{FF2B5EF4-FFF2-40B4-BE49-F238E27FC236}">
                <a16:creationId xmlns:a16="http://schemas.microsoft.com/office/drawing/2014/main" id="{4F16EA52-CEED-A247-A812-6441CAEDA3BC}"/>
              </a:ext>
            </a:extLst>
          </p:cNvPr>
          <p:cNvSpPr txBox="1">
            <a:spLocks noChangeArrowheads="1"/>
          </p:cNvSpPr>
          <p:nvPr/>
        </p:nvSpPr>
        <p:spPr bwMode="auto">
          <a:xfrm>
            <a:off x="3327400"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5628" name="Text Box 28">
            <a:extLst>
              <a:ext uri="{FF2B5EF4-FFF2-40B4-BE49-F238E27FC236}">
                <a16:creationId xmlns:a16="http://schemas.microsoft.com/office/drawing/2014/main" id="{ADD8A646-3E6E-794D-ACD0-F3F9C3802E3C}"/>
              </a:ext>
            </a:extLst>
          </p:cNvPr>
          <p:cNvSpPr txBox="1">
            <a:spLocks noChangeArrowheads="1"/>
          </p:cNvSpPr>
          <p:nvPr/>
        </p:nvSpPr>
        <p:spPr bwMode="auto">
          <a:xfrm>
            <a:off x="3327400"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5629" name="Text Box 29">
            <a:extLst>
              <a:ext uri="{FF2B5EF4-FFF2-40B4-BE49-F238E27FC236}">
                <a16:creationId xmlns:a16="http://schemas.microsoft.com/office/drawing/2014/main" id="{13986F64-DBD1-E640-81CC-2299BD8D8EB9}"/>
              </a:ext>
            </a:extLst>
          </p:cNvPr>
          <p:cNvSpPr txBox="1">
            <a:spLocks noChangeArrowheads="1"/>
          </p:cNvSpPr>
          <p:nvPr/>
        </p:nvSpPr>
        <p:spPr bwMode="auto">
          <a:xfrm>
            <a:off x="3327400"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5630" name="Text Box 30">
            <a:extLst>
              <a:ext uri="{FF2B5EF4-FFF2-40B4-BE49-F238E27FC236}">
                <a16:creationId xmlns:a16="http://schemas.microsoft.com/office/drawing/2014/main" id="{3423485A-9902-B04F-AAB9-AB2570DD5E11}"/>
              </a:ext>
            </a:extLst>
          </p:cNvPr>
          <p:cNvSpPr txBox="1">
            <a:spLocks noChangeArrowheads="1"/>
          </p:cNvSpPr>
          <p:nvPr/>
        </p:nvSpPr>
        <p:spPr bwMode="auto">
          <a:xfrm>
            <a:off x="3321050"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5631" name="Text Box 31">
            <a:extLst>
              <a:ext uri="{FF2B5EF4-FFF2-40B4-BE49-F238E27FC236}">
                <a16:creationId xmlns:a16="http://schemas.microsoft.com/office/drawing/2014/main" id="{384953EB-B13D-F042-8C52-EA183B10BF5E}"/>
              </a:ext>
            </a:extLst>
          </p:cNvPr>
          <p:cNvSpPr txBox="1">
            <a:spLocks noChangeArrowheads="1"/>
          </p:cNvSpPr>
          <p:nvPr/>
        </p:nvSpPr>
        <p:spPr bwMode="auto">
          <a:xfrm>
            <a:off x="3321050"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5632" name="Text Box 32">
            <a:extLst>
              <a:ext uri="{FF2B5EF4-FFF2-40B4-BE49-F238E27FC236}">
                <a16:creationId xmlns:a16="http://schemas.microsoft.com/office/drawing/2014/main" id="{27D6BFB9-E16B-4347-A5BF-7BE74565B0F4}"/>
              </a:ext>
            </a:extLst>
          </p:cNvPr>
          <p:cNvSpPr txBox="1">
            <a:spLocks noChangeArrowheads="1"/>
          </p:cNvSpPr>
          <p:nvPr/>
        </p:nvSpPr>
        <p:spPr bwMode="auto">
          <a:xfrm>
            <a:off x="3321050"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5633" name="Text Box 33">
            <a:extLst>
              <a:ext uri="{FF2B5EF4-FFF2-40B4-BE49-F238E27FC236}">
                <a16:creationId xmlns:a16="http://schemas.microsoft.com/office/drawing/2014/main" id="{C9E93EAB-E071-DA49-8C35-357D910A3341}"/>
              </a:ext>
            </a:extLst>
          </p:cNvPr>
          <p:cNvSpPr txBox="1">
            <a:spLocks noChangeArrowheads="1"/>
          </p:cNvSpPr>
          <p:nvPr/>
        </p:nvSpPr>
        <p:spPr bwMode="auto">
          <a:xfrm>
            <a:off x="3203575"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25635" name="Rectangle 35">
            <a:extLst>
              <a:ext uri="{FF2B5EF4-FFF2-40B4-BE49-F238E27FC236}">
                <a16:creationId xmlns:a16="http://schemas.microsoft.com/office/drawing/2014/main" id="{833B078E-7FD9-C049-AB41-F4FE0082BB36}"/>
              </a:ext>
            </a:extLst>
          </p:cNvPr>
          <p:cNvSpPr>
            <a:spLocks noChangeArrowheads="1"/>
          </p:cNvSpPr>
          <p:nvPr/>
        </p:nvSpPr>
        <p:spPr bwMode="auto">
          <a:xfrm>
            <a:off x="4983163" y="216852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5636" name="Rectangle 36">
            <a:extLst>
              <a:ext uri="{FF2B5EF4-FFF2-40B4-BE49-F238E27FC236}">
                <a16:creationId xmlns:a16="http://schemas.microsoft.com/office/drawing/2014/main" id="{1FD58B00-D386-1E48-BE76-3D63F6831317}"/>
              </a:ext>
            </a:extLst>
          </p:cNvPr>
          <p:cNvSpPr>
            <a:spLocks noChangeArrowheads="1"/>
          </p:cNvSpPr>
          <p:nvPr/>
        </p:nvSpPr>
        <p:spPr bwMode="auto">
          <a:xfrm>
            <a:off x="4983163" y="268922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5637" name="Rectangle 37">
            <a:extLst>
              <a:ext uri="{FF2B5EF4-FFF2-40B4-BE49-F238E27FC236}">
                <a16:creationId xmlns:a16="http://schemas.microsoft.com/office/drawing/2014/main" id="{79325D94-A598-E84A-8025-2287CC792E31}"/>
              </a:ext>
            </a:extLst>
          </p:cNvPr>
          <p:cNvSpPr>
            <a:spLocks noChangeArrowheads="1"/>
          </p:cNvSpPr>
          <p:nvPr/>
        </p:nvSpPr>
        <p:spPr bwMode="auto">
          <a:xfrm>
            <a:off x="4983163" y="320675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25638" name="Rectangle 38">
            <a:extLst>
              <a:ext uri="{FF2B5EF4-FFF2-40B4-BE49-F238E27FC236}">
                <a16:creationId xmlns:a16="http://schemas.microsoft.com/office/drawing/2014/main" id="{60BAE867-71B9-F047-A00D-7A73199EE76E}"/>
              </a:ext>
            </a:extLst>
          </p:cNvPr>
          <p:cNvSpPr>
            <a:spLocks noChangeArrowheads="1"/>
          </p:cNvSpPr>
          <p:nvPr/>
        </p:nvSpPr>
        <p:spPr bwMode="auto">
          <a:xfrm>
            <a:off x="4983163" y="42545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39" name="Rectangle 39">
            <a:extLst>
              <a:ext uri="{FF2B5EF4-FFF2-40B4-BE49-F238E27FC236}">
                <a16:creationId xmlns:a16="http://schemas.microsoft.com/office/drawing/2014/main" id="{F05A5B96-1E94-744D-A6CB-B92415529A58}"/>
              </a:ext>
            </a:extLst>
          </p:cNvPr>
          <p:cNvSpPr>
            <a:spLocks noChangeArrowheads="1"/>
          </p:cNvSpPr>
          <p:nvPr/>
        </p:nvSpPr>
        <p:spPr bwMode="auto">
          <a:xfrm>
            <a:off x="4983163" y="529431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40" name="Rectangle 40">
            <a:extLst>
              <a:ext uri="{FF2B5EF4-FFF2-40B4-BE49-F238E27FC236}">
                <a16:creationId xmlns:a16="http://schemas.microsoft.com/office/drawing/2014/main" id="{FA6F141C-7C8C-604E-A2FE-ED082FB2094D}"/>
              </a:ext>
            </a:extLst>
          </p:cNvPr>
          <p:cNvSpPr>
            <a:spLocks noChangeArrowheads="1"/>
          </p:cNvSpPr>
          <p:nvPr/>
        </p:nvSpPr>
        <p:spPr bwMode="auto">
          <a:xfrm>
            <a:off x="4983163" y="37338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41" name="Text Box 41">
            <a:extLst>
              <a:ext uri="{FF2B5EF4-FFF2-40B4-BE49-F238E27FC236}">
                <a16:creationId xmlns:a16="http://schemas.microsoft.com/office/drawing/2014/main" id="{9C053AAE-B27B-E847-9ECE-8F6DBAE79854}"/>
              </a:ext>
            </a:extLst>
          </p:cNvPr>
          <p:cNvSpPr txBox="1">
            <a:spLocks noChangeArrowheads="1"/>
          </p:cNvSpPr>
          <p:nvPr/>
        </p:nvSpPr>
        <p:spPr bwMode="auto">
          <a:xfrm>
            <a:off x="474662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5642" name="Text Box 42">
            <a:extLst>
              <a:ext uri="{FF2B5EF4-FFF2-40B4-BE49-F238E27FC236}">
                <a16:creationId xmlns:a16="http://schemas.microsoft.com/office/drawing/2014/main" id="{34C989A9-BD48-914F-9612-F1CEB8976366}"/>
              </a:ext>
            </a:extLst>
          </p:cNvPr>
          <p:cNvSpPr txBox="1">
            <a:spLocks noChangeArrowheads="1"/>
          </p:cNvSpPr>
          <p:nvPr/>
        </p:nvSpPr>
        <p:spPr bwMode="auto">
          <a:xfrm>
            <a:off x="474662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5643" name="Text Box 43">
            <a:extLst>
              <a:ext uri="{FF2B5EF4-FFF2-40B4-BE49-F238E27FC236}">
                <a16:creationId xmlns:a16="http://schemas.microsoft.com/office/drawing/2014/main" id="{4AA3DBEA-F851-C449-A4E2-1F2349B39F11}"/>
              </a:ext>
            </a:extLst>
          </p:cNvPr>
          <p:cNvSpPr txBox="1">
            <a:spLocks noChangeArrowheads="1"/>
          </p:cNvSpPr>
          <p:nvPr/>
        </p:nvSpPr>
        <p:spPr bwMode="auto">
          <a:xfrm>
            <a:off x="474662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5644" name="Text Box 44">
            <a:extLst>
              <a:ext uri="{FF2B5EF4-FFF2-40B4-BE49-F238E27FC236}">
                <a16:creationId xmlns:a16="http://schemas.microsoft.com/office/drawing/2014/main" id="{848AC635-FB2C-9144-B2C1-782E2F00745F}"/>
              </a:ext>
            </a:extLst>
          </p:cNvPr>
          <p:cNvSpPr txBox="1">
            <a:spLocks noChangeArrowheads="1"/>
          </p:cNvSpPr>
          <p:nvPr/>
        </p:nvSpPr>
        <p:spPr bwMode="auto">
          <a:xfrm>
            <a:off x="474662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5645" name="Text Box 45">
            <a:extLst>
              <a:ext uri="{FF2B5EF4-FFF2-40B4-BE49-F238E27FC236}">
                <a16:creationId xmlns:a16="http://schemas.microsoft.com/office/drawing/2014/main" id="{D17B2551-B5A4-1D4E-9A63-F04404F4B22B}"/>
              </a:ext>
            </a:extLst>
          </p:cNvPr>
          <p:cNvSpPr txBox="1">
            <a:spLocks noChangeArrowheads="1"/>
          </p:cNvSpPr>
          <p:nvPr/>
        </p:nvSpPr>
        <p:spPr bwMode="auto">
          <a:xfrm>
            <a:off x="4740275"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5646" name="Text Box 46">
            <a:extLst>
              <a:ext uri="{FF2B5EF4-FFF2-40B4-BE49-F238E27FC236}">
                <a16:creationId xmlns:a16="http://schemas.microsoft.com/office/drawing/2014/main" id="{45ED4817-0D13-5E48-A488-65455ECC480D}"/>
              </a:ext>
            </a:extLst>
          </p:cNvPr>
          <p:cNvSpPr txBox="1">
            <a:spLocks noChangeArrowheads="1"/>
          </p:cNvSpPr>
          <p:nvPr/>
        </p:nvSpPr>
        <p:spPr bwMode="auto">
          <a:xfrm>
            <a:off x="4740275"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5647" name="Text Box 47">
            <a:extLst>
              <a:ext uri="{FF2B5EF4-FFF2-40B4-BE49-F238E27FC236}">
                <a16:creationId xmlns:a16="http://schemas.microsoft.com/office/drawing/2014/main" id="{98FF7F6D-8A91-4449-866D-86DFC4FA8848}"/>
              </a:ext>
            </a:extLst>
          </p:cNvPr>
          <p:cNvSpPr txBox="1">
            <a:spLocks noChangeArrowheads="1"/>
          </p:cNvSpPr>
          <p:nvPr/>
        </p:nvSpPr>
        <p:spPr bwMode="auto">
          <a:xfrm>
            <a:off x="4740275"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5648" name="Text Box 48">
            <a:extLst>
              <a:ext uri="{FF2B5EF4-FFF2-40B4-BE49-F238E27FC236}">
                <a16:creationId xmlns:a16="http://schemas.microsoft.com/office/drawing/2014/main" id="{AEEAFC64-4B32-E546-B8AD-D91A55797F96}"/>
              </a:ext>
            </a:extLst>
          </p:cNvPr>
          <p:cNvSpPr txBox="1">
            <a:spLocks noChangeArrowheads="1"/>
          </p:cNvSpPr>
          <p:nvPr/>
        </p:nvSpPr>
        <p:spPr bwMode="auto">
          <a:xfrm>
            <a:off x="4545013"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p:txBody>
      </p:sp>
      <p:sp>
        <p:nvSpPr>
          <p:cNvPr id="25650" name="Rectangle 50">
            <a:extLst>
              <a:ext uri="{FF2B5EF4-FFF2-40B4-BE49-F238E27FC236}">
                <a16:creationId xmlns:a16="http://schemas.microsoft.com/office/drawing/2014/main" id="{0E4FEABF-7A85-8248-AD06-CEB82C3DFD88}"/>
              </a:ext>
            </a:extLst>
          </p:cNvPr>
          <p:cNvSpPr>
            <a:spLocks noChangeArrowheads="1"/>
          </p:cNvSpPr>
          <p:nvPr/>
        </p:nvSpPr>
        <p:spPr bwMode="auto">
          <a:xfrm>
            <a:off x="640080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5651" name="Rectangle 51">
            <a:extLst>
              <a:ext uri="{FF2B5EF4-FFF2-40B4-BE49-F238E27FC236}">
                <a16:creationId xmlns:a16="http://schemas.microsoft.com/office/drawing/2014/main" id="{23D9056F-9260-4F4B-BAEC-035B9B65472D}"/>
              </a:ext>
            </a:extLst>
          </p:cNvPr>
          <p:cNvSpPr>
            <a:spLocks noChangeArrowheads="1"/>
          </p:cNvSpPr>
          <p:nvPr/>
        </p:nvSpPr>
        <p:spPr bwMode="auto">
          <a:xfrm>
            <a:off x="640080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12</a:t>
            </a:r>
          </a:p>
        </p:txBody>
      </p:sp>
      <p:sp>
        <p:nvSpPr>
          <p:cNvPr id="25652" name="Rectangle 52">
            <a:extLst>
              <a:ext uri="{FF2B5EF4-FFF2-40B4-BE49-F238E27FC236}">
                <a16:creationId xmlns:a16="http://schemas.microsoft.com/office/drawing/2014/main" id="{7F38F912-6005-CD44-8BAE-3A2669F43DA0}"/>
              </a:ext>
            </a:extLst>
          </p:cNvPr>
          <p:cNvSpPr>
            <a:spLocks noChangeArrowheads="1"/>
          </p:cNvSpPr>
          <p:nvPr/>
        </p:nvSpPr>
        <p:spPr bwMode="auto">
          <a:xfrm>
            <a:off x="640080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53" name="Rectangle 53">
            <a:extLst>
              <a:ext uri="{FF2B5EF4-FFF2-40B4-BE49-F238E27FC236}">
                <a16:creationId xmlns:a16="http://schemas.microsoft.com/office/drawing/2014/main" id="{5D091425-DBAA-4142-8590-560B5F078959}"/>
              </a:ext>
            </a:extLst>
          </p:cNvPr>
          <p:cNvSpPr>
            <a:spLocks noChangeArrowheads="1"/>
          </p:cNvSpPr>
          <p:nvPr/>
        </p:nvSpPr>
        <p:spPr bwMode="auto">
          <a:xfrm>
            <a:off x="640080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54" name="Rectangle 54">
            <a:extLst>
              <a:ext uri="{FF2B5EF4-FFF2-40B4-BE49-F238E27FC236}">
                <a16:creationId xmlns:a16="http://schemas.microsoft.com/office/drawing/2014/main" id="{F383379F-CBCF-5A46-A028-A521710B872C}"/>
              </a:ext>
            </a:extLst>
          </p:cNvPr>
          <p:cNvSpPr>
            <a:spLocks noChangeArrowheads="1"/>
          </p:cNvSpPr>
          <p:nvPr/>
        </p:nvSpPr>
        <p:spPr bwMode="auto">
          <a:xfrm>
            <a:off x="640080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55" name="Rectangle 55">
            <a:extLst>
              <a:ext uri="{FF2B5EF4-FFF2-40B4-BE49-F238E27FC236}">
                <a16:creationId xmlns:a16="http://schemas.microsoft.com/office/drawing/2014/main" id="{A2F0C618-C26B-F74E-9CE7-3EBDB2B66FC9}"/>
              </a:ext>
            </a:extLst>
          </p:cNvPr>
          <p:cNvSpPr>
            <a:spLocks noChangeArrowheads="1"/>
          </p:cNvSpPr>
          <p:nvPr/>
        </p:nvSpPr>
        <p:spPr bwMode="auto">
          <a:xfrm>
            <a:off x="640080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25656" name="Text Box 56">
            <a:extLst>
              <a:ext uri="{FF2B5EF4-FFF2-40B4-BE49-F238E27FC236}">
                <a16:creationId xmlns:a16="http://schemas.microsoft.com/office/drawing/2014/main" id="{440F6E96-E2C5-4448-A905-CE0C9B02E73B}"/>
              </a:ext>
            </a:extLst>
          </p:cNvPr>
          <p:cNvSpPr txBox="1">
            <a:spLocks noChangeArrowheads="1"/>
          </p:cNvSpPr>
          <p:nvPr/>
        </p:nvSpPr>
        <p:spPr bwMode="auto">
          <a:xfrm>
            <a:off x="616267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5657" name="Text Box 57">
            <a:extLst>
              <a:ext uri="{FF2B5EF4-FFF2-40B4-BE49-F238E27FC236}">
                <a16:creationId xmlns:a16="http://schemas.microsoft.com/office/drawing/2014/main" id="{7BDA4C34-7231-C540-B18E-5B88CA255E94}"/>
              </a:ext>
            </a:extLst>
          </p:cNvPr>
          <p:cNvSpPr txBox="1">
            <a:spLocks noChangeArrowheads="1"/>
          </p:cNvSpPr>
          <p:nvPr/>
        </p:nvSpPr>
        <p:spPr bwMode="auto">
          <a:xfrm>
            <a:off x="616267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5658" name="Text Box 58">
            <a:extLst>
              <a:ext uri="{FF2B5EF4-FFF2-40B4-BE49-F238E27FC236}">
                <a16:creationId xmlns:a16="http://schemas.microsoft.com/office/drawing/2014/main" id="{441131C9-84E3-374F-850F-2D8FD29472BE}"/>
              </a:ext>
            </a:extLst>
          </p:cNvPr>
          <p:cNvSpPr txBox="1">
            <a:spLocks noChangeArrowheads="1"/>
          </p:cNvSpPr>
          <p:nvPr/>
        </p:nvSpPr>
        <p:spPr bwMode="auto">
          <a:xfrm>
            <a:off x="616267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5659" name="Text Box 59">
            <a:extLst>
              <a:ext uri="{FF2B5EF4-FFF2-40B4-BE49-F238E27FC236}">
                <a16:creationId xmlns:a16="http://schemas.microsoft.com/office/drawing/2014/main" id="{BB953DC5-1623-1148-9A00-06659600A7E6}"/>
              </a:ext>
            </a:extLst>
          </p:cNvPr>
          <p:cNvSpPr txBox="1">
            <a:spLocks noChangeArrowheads="1"/>
          </p:cNvSpPr>
          <p:nvPr/>
        </p:nvSpPr>
        <p:spPr bwMode="auto">
          <a:xfrm>
            <a:off x="616267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5660" name="Text Box 60">
            <a:extLst>
              <a:ext uri="{FF2B5EF4-FFF2-40B4-BE49-F238E27FC236}">
                <a16:creationId xmlns:a16="http://schemas.microsoft.com/office/drawing/2014/main" id="{4C7C45CF-6737-804E-AC44-7D972409920C}"/>
              </a:ext>
            </a:extLst>
          </p:cNvPr>
          <p:cNvSpPr txBox="1">
            <a:spLocks noChangeArrowheads="1"/>
          </p:cNvSpPr>
          <p:nvPr/>
        </p:nvSpPr>
        <p:spPr bwMode="auto">
          <a:xfrm>
            <a:off x="615791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5661" name="Text Box 61">
            <a:extLst>
              <a:ext uri="{FF2B5EF4-FFF2-40B4-BE49-F238E27FC236}">
                <a16:creationId xmlns:a16="http://schemas.microsoft.com/office/drawing/2014/main" id="{8154CD7E-B91D-C74A-8C51-4DB49EB4A058}"/>
              </a:ext>
            </a:extLst>
          </p:cNvPr>
          <p:cNvSpPr txBox="1">
            <a:spLocks noChangeArrowheads="1"/>
          </p:cNvSpPr>
          <p:nvPr/>
        </p:nvSpPr>
        <p:spPr bwMode="auto">
          <a:xfrm>
            <a:off x="615791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5662" name="Text Box 62">
            <a:extLst>
              <a:ext uri="{FF2B5EF4-FFF2-40B4-BE49-F238E27FC236}">
                <a16:creationId xmlns:a16="http://schemas.microsoft.com/office/drawing/2014/main" id="{360846B0-CF26-6246-B432-5F6D6B339DC5}"/>
              </a:ext>
            </a:extLst>
          </p:cNvPr>
          <p:cNvSpPr txBox="1">
            <a:spLocks noChangeArrowheads="1"/>
          </p:cNvSpPr>
          <p:nvPr/>
        </p:nvSpPr>
        <p:spPr bwMode="auto">
          <a:xfrm>
            <a:off x="615791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5663" name="Text Box 63">
            <a:extLst>
              <a:ext uri="{FF2B5EF4-FFF2-40B4-BE49-F238E27FC236}">
                <a16:creationId xmlns:a16="http://schemas.microsoft.com/office/drawing/2014/main" id="{368B0D34-DAD1-224C-A3FC-DBD248CE5FDB}"/>
              </a:ext>
            </a:extLst>
          </p:cNvPr>
          <p:cNvSpPr txBox="1">
            <a:spLocks noChangeArrowheads="1"/>
          </p:cNvSpPr>
          <p:nvPr/>
        </p:nvSpPr>
        <p:spPr bwMode="auto">
          <a:xfrm>
            <a:off x="6038850"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25665" name="Rectangle 65">
            <a:extLst>
              <a:ext uri="{FF2B5EF4-FFF2-40B4-BE49-F238E27FC236}">
                <a16:creationId xmlns:a16="http://schemas.microsoft.com/office/drawing/2014/main" id="{8C687329-C955-C149-830C-9E78EE3E5345}"/>
              </a:ext>
            </a:extLst>
          </p:cNvPr>
          <p:cNvSpPr>
            <a:spLocks noChangeArrowheads="1"/>
          </p:cNvSpPr>
          <p:nvPr/>
        </p:nvSpPr>
        <p:spPr bwMode="auto">
          <a:xfrm>
            <a:off x="3565525"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5666" name="Rectangle 66">
            <a:extLst>
              <a:ext uri="{FF2B5EF4-FFF2-40B4-BE49-F238E27FC236}">
                <a16:creationId xmlns:a16="http://schemas.microsoft.com/office/drawing/2014/main" id="{43F22462-3F9F-A34D-B8F8-B2E247E1229C}"/>
              </a:ext>
            </a:extLst>
          </p:cNvPr>
          <p:cNvSpPr>
            <a:spLocks noChangeArrowheads="1"/>
          </p:cNvSpPr>
          <p:nvPr/>
        </p:nvSpPr>
        <p:spPr bwMode="auto">
          <a:xfrm>
            <a:off x="4983163" y="477520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5667" name="Rectangle 67">
            <a:extLst>
              <a:ext uri="{FF2B5EF4-FFF2-40B4-BE49-F238E27FC236}">
                <a16:creationId xmlns:a16="http://schemas.microsoft.com/office/drawing/2014/main" id="{5E8D3A4F-CED7-364E-9812-BE97698E9786}"/>
              </a:ext>
            </a:extLst>
          </p:cNvPr>
          <p:cNvSpPr>
            <a:spLocks noChangeArrowheads="1"/>
          </p:cNvSpPr>
          <p:nvPr/>
        </p:nvSpPr>
        <p:spPr bwMode="auto">
          <a:xfrm>
            <a:off x="640080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Tree>
    <p:extLst>
      <p:ext uri="{BB962C8B-B14F-4D97-AF65-F5344CB8AC3E}">
        <p14:creationId xmlns:p14="http://schemas.microsoft.com/office/powerpoint/2010/main" val="40348559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33"/>
                                        </p:tgtEl>
                                        <p:attrNameLst>
                                          <p:attrName>style.visibility</p:attrName>
                                        </p:attrNameLst>
                                      </p:cBhvr>
                                      <p:to>
                                        <p:strVal val="visible"/>
                                      </p:to>
                                    </p:set>
                                    <p:anim calcmode="lin" valueType="num">
                                      <p:cBhvr additive="base">
                                        <p:cTn id="7" dur="500" fill="hold"/>
                                        <p:tgtEl>
                                          <p:spTgt spid="25633"/>
                                        </p:tgtEl>
                                        <p:attrNameLst>
                                          <p:attrName>ppt_x</p:attrName>
                                        </p:attrNameLst>
                                      </p:cBhvr>
                                      <p:tavLst>
                                        <p:tav tm="0">
                                          <p:val>
                                            <p:strVal val="#ppt_x"/>
                                          </p:val>
                                        </p:tav>
                                        <p:tav tm="100000">
                                          <p:val>
                                            <p:strVal val="#ppt_x"/>
                                          </p:val>
                                        </p:tav>
                                      </p:tavLst>
                                    </p:anim>
                                    <p:anim calcmode="lin" valueType="num">
                                      <p:cBhvr additive="base">
                                        <p:cTn id="8" dur="500" fill="hold"/>
                                        <p:tgtEl>
                                          <p:spTgt spid="2563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20"/>
                                        </p:tgtEl>
                                        <p:attrNameLst>
                                          <p:attrName>style.visibility</p:attrName>
                                        </p:attrNameLst>
                                      </p:cBhvr>
                                      <p:to>
                                        <p:strVal val="visible"/>
                                      </p:to>
                                    </p:set>
                                    <p:anim calcmode="lin" valueType="num">
                                      <p:cBhvr additive="base">
                                        <p:cTn id="13" dur="500" fill="hold"/>
                                        <p:tgtEl>
                                          <p:spTgt spid="25620"/>
                                        </p:tgtEl>
                                        <p:attrNameLst>
                                          <p:attrName>ppt_x</p:attrName>
                                        </p:attrNameLst>
                                      </p:cBhvr>
                                      <p:tavLst>
                                        <p:tav tm="0">
                                          <p:val>
                                            <p:strVal val="#ppt_x"/>
                                          </p:val>
                                        </p:tav>
                                        <p:tav tm="100000">
                                          <p:val>
                                            <p:strVal val="#ppt_x"/>
                                          </p:val>
                                        </p:tav>
                                      </p:tavLst>
                                    </p:anim>
                                    <p:anim calcmode="lin" valueType="num">
                                      <p:cBhvr additive="base">
                                        <p:cTn id="14" dur="500" fill="hold"/>
                                        <p:tgtEl>
                                          <p:spTgt spid="2562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621"/>
                                        </p:tgtEl>
                                        <p:attrNameLst>
                                          <p:attrName>style.visibility</p:attrName>
                                        </p:attrNameLst>
                                      </p:cBhvr>
                                      <p:to>
                                        <p:strVal val="visible"/>
                                      </p:to>
                                    </p:set>
                                    <p:anim calcmode="lin" valueType="num">
                                      <p:cBhvr additive="base">
                                        <p:cTn id="17" dur="500" fill="hold"/>
                                        <p:tgtEl>
                                          <p:spTgt spid="25621"/>
                                        </p:tgtEl>
                                        <p:attrNameLst>
                                          <p:attrName>ppt_x</p:attrName>
                                        </p:attrNameLst>
                                      </p:cBhvr>
                                      <p:tavLst>
                                        <p:tav tm="0">
                                          <p:val>
                                            <p:strVal val="#ppt_x"/>
                                          </p:val>
                                        </p:tav>
                                        <p:tav tm="100000">
                                          <p:val>
                                            <p:strVal val="#ppt_x"/>
                                          </p:val>
                                        </p:tav>
                                      </p:tavLst>
                                    </p:anim>
                                    <p:anim calcmode="lin" valueType="num">
                                      <p:cBhvr additive="base">
                                        <p:cTn id="18" dur="500" fill="hold"/>
                                        <p:tgtEl>
                                          <p:spTgt spid="2562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622"/>
                                        </p:tgtEl>
                                        <p:attrNameLst>
                                          <p:attrName>style.visibility</p:attrName>
                                        </p:attrNameLst>
                                      </p:cBhvr>
                                      <p:to>
                                        <p:strVal val="visible"/>
                                      </p:to>
                                    </p:set>
                                    <p:anim calcmode="lin" valueType="num">
                                      <p:cBhvr additive="base">
                                        <p:cTn id="21" dur="500" fill="hold"/>
                                        <p:tgtEl>
                                          <p:spTgt spid="25622"/>
                                        </p:tgtEl>
                                        <p:attrNameLst>
                                          <p:attrName>ppt_x</p:attrName>
                                        </p:attrNameLst>
                                      </p:cBhvr>
                                      <p:tavLst>
                                        <p:tav tm="0">
                                          <p:val>
                                            <p:strVal val="#ppt_x"/>
                                          </p:val>
                                        </p:tav>
                                        <p:tav tm="100000">
                                          <p:val>
                                            <p:strVal val="#ppt_x"/>
                                          </p:val>
                                        </p:tav>
                                      </p:tavLst>
                                    </p:anim>
                                    <p:anim calcmode="lin" valueType="num">
                                      <p:cBhvr additive="base">
                                        <p:cTn id="22" dur="500" fill="hold"/>
                                        <p:tgtEl>
                                          <p:spTgt spid="2562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623"/>
                                        </p:tgtEl>
                                        <p:attrNameLst>
                                          <p:attrName>style.visibility</p:attrName>
                                        </p:attrNameLst>
                                      </p:cBhvr>
                                      <p:to>
                                        <p:strVal val="visible"/>
                                      </p:to>
                                    </p:set>
                                    <p:anim calcmode="lin" valueType="num">
                                      <p:cBhvr additive="base">
                                        <p:cTn id="25" dur="500" fill="hold"/>
                                        <p:tgtEl>
                                          <p:spTgt spid="25623"/>
                                        </p:tgtEl>
                                        <p:attrNameLst>
                                          <p:attrName>ppt_x</p:attrName>
                                        </p:attrNameLst>
                                      </p:cBhvr>
                                      <p:tavLst>
                                        <p:tav tm="0">
                                          <p:val>
                                            <p:strVal val="#ppt_x"/>
                                          </p:val>
                                        </p:tav>
                                        <p:tav tm="100000">
                                          <p:val>
                                            <p:strVal val="#ppt_x"/>
                                          </p:val>
                                        </p:tav>
                                      </p:tavLst>
                                    </p:anim>
                                    <p:anim calcmode="lin" valueType="num">
                                      <p:cBhvr additive="base">
                                        <p:cTn id="26" dur="500" fill="hold"/>
                                        <p:tgtEl>
                                          <p:spTgt spid="2562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624"/>
                                        </p:tgtEl>
                                        <p:attrNameLst>
                                          <p:attrName>style.visibility</p:attrName>
                                        </p:attrNameLst>
                                      </p:cBhvr>
                                      <p:to>
                                        <p:strVal val="visible"/>
                                      </p:to>
                                    </p:set>
                                    <p:anim calcmode="lin" valueType="num">
                                      <p:cBhvr additive="base">
                                        <p:cTn id="29" dur="500" fill="hold"/>
                                        <p:tgtEl>
                                          <p:spTgt spid="25624"/>
                                        </p:tgtEl>
                                        <p:attrNameLst>
                                          <p:attrName>ppt_x</p:attrName>
                                        </p:attrNameLst>
                                      </p:cBhvr>
                                      <p:tavLst>
                                        <p:tav tm="0">
                                          <p:val>
                                            <p:strVal val="#ppt_x"/>
                                          </p:val>
                                        </p:tav>
                                        <p:tav tm="100000">
                                          <p:val>
                                            <p:strVal val="#ppt_x"/>
                                          </p:val>
                                        </p:tav>
                                      </p:tavLst>
                                    </p:anim>
                                    <p:anim calcmode="lin" valueType="num">
                                      <p:cBhvr additive="base">
                                        <p:cTn id="30" dur="500" fill="hold"/>
                                        <p:tgtEl>
                                          <p:spTgt spid="2562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625"/>
                                        </p:tgtEl>
                                        <p:attrNameLst>
                                          <p:attrName>style.visibility</p:attrName>
                                        </p:attrNameLst>
                                      </p:cBhvr>
                                      <p:to>
                                        <p:strVal val="visible"/>
                                      </p:to>
                                    </p:set>
                                    <p:anim calcmode="lin" valueType="num">
                                      <p:cBhvr additive="base">
                                        <p:cTn id="33" dur="500" fill="hold"/>
                                        <p:tgtEl>
                                          <p:spTgt spid="25625"/>
                                        </p:tgtEl>
                                        <p:attrNameLst>
                                          <p:attrName>ppt_x</p:attrName>
                                        </p:attrNameLst>
                                      </p:cBhvr>
                                      <p:tavLst>
                                        <p:tav tm="0">
                                          <p:val>
                                            <p:strVal val="#ppt_x"/>
                                          </p:val>
                                        </p:tav>
                                        <p:tav tm="100000">
                                          <p:val>
                                            <p:strVal val="#ppt_x"/>
                                          </p:val>
                                        </p:tav>
                                      </p:tavLst>
                                    </p:anim>
                                    <p:anim calcmode="lin" valueType="num">
                                      <p:cBhvr additive="base">
                                        <p:cTn id="34" dur="500" fill="hold"/>
                                        <p:tgtEl>
                                          <p:spTgt spid="2562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626"/>
                                        </p:tgtEl>
                                        <p:attrNameLst>
                                          <p:attrName>style.visibility</p:attrName>
                                        </p:attrNameLst>
                                      </p:cBhvr>
                                      <p:to>
                                        <p:strVal val="visible"/>
                                      </p:to>
                                    </p:set>
                                    <p:anim calcmode="lin" valueType="num">
                                      <p:cBhvr additive="base">
                                        <p:cTn id="37" dur="500" fill="hold"/>
                                        <p:tgtEl>
                                          <p:spTgt spid="25626"/>
                                        </p:tgtEl>
                                        <p:attrNameLst>
                                          <p:attrName>ppt_x</p:attrName>
                                        </p:attrNameLst>
                                      </p:cBhvr>
                                      <p:tavLst>
                                        <p:tav tm="0">
                                          <p:val>
                                            <p:strVal val="#ppt_x"/>
                                          </p:val>
                                        </p:tav>
                                        <p:tav tm="100000">
                                          <p:val>
                                            <p:strVal val="#ppt_x"/>
                                          </p:val>
                                        </p:tav>
                                      </p:tavLst>
                                    </p:anim>
                                    <p:anim calcmode="lin" valueType="num">
                                      <p:cBhvr additive="base">
                                        <p:cTn id="38" dur="500" fill="hold"/>
                                        <p:tgtEl>
                                          <p:spTgt spid="2562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627"/>
                                        </p:tgtEl>
                                        <p:attrNameLst>
                                          <p:attrName>style.visibility</p:attrName>
                                        </p:attrNameLst>
                                      </p:cBhvr>
                                      <p:to>
                                        <p:strVal val="visible"/>
                                      </p:to>
                                    </p:set>
                                    <p:anim calcmode="lin" valueType="num">
                                      <p:cBhvr additive="base">
                                        <p:cTn id="41" dur="500" fill="hold"/>
                                        <p:tgtEl>
                                          <p:spTgt spid="25627"/>
                                        </p:tgtEl>
                                        <p:attrNameLst>
                                          <p:attrName>ppt_x</p:attrName>
                                        </p:attrNameLst>
                                      </p:cBhvr>
                                      <p:tavLst>
                                        <p:tav tm="0">
                                          <p:val>
                                            <p:strVal val="#ppt_x"/>
                                          </p:val>
                                        </p:tav>
                                        <p:tav tm="100000">
                                          <p:val>
                                            <p:strVal val="#ppt_x"/>
                                          </p:val>
                                        </p:tav>
                                      </p:tavLst>
                                    </p:anim>
                                    <p:anim calcmode="lin" valueType="num">
                                      <p:cBhvr additive="base">
                                        <p:cTn id="42" dur="500" fill="hold"/>
                                        <p:tgtEl>
                                          <p:spTgt spid="2562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5628"/>
                                        </p:tgtEl>
                                        <p:attrNameLst>
                                          <p:attrName>style.visibility</p:attrName>
                                        </p:attrNameLst>
                                      </p:cBhvr>
                                      <p:to>
                                        <p:strVal val="visible"/>
                                      </p:to>
                                    </p:set>
                                    <p:anim calcmode="lin" valueType="num">
                                      <p:cBhvr additive="base">
                                        <p:cTn id="45" dur="500" fill="hold"/>
                                        <p:tgtEl>
                                          <p:spTgt spid="25628"/>
                                        </p:tgtEl>
                                        <p:attrNameLst>
                                          <p:attrName>ppt_x</p:attrName>
                                        </p:attrNameLst>
                                      </p:cBhvr>
                                      <p:tavLst>
                                        <p:tav tm="0">
                                          <p:val>
                                            <p:strVal val="#ppt_x"/>
                                          </p:val>
                                        </p:tav>
                                        <p:tav tm="100000">
                                          <p:val>
                                            <p:strVal val="#ppt_x"/>
                                          </p:val>
                                        </p:tav>
                                      </p:tavLst>
                                    </p:anim>
                                    <p:anim calcmode="lin" valueType="num">
                                      <p:cBhvr additive="base">
                                        <p:cTn id="46" dur="500" fill="hold"/>
                                        <p:tgtEl>
                                          <p:spTgt spid="2562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5629"/>
                                        </p:tgtEl>
                                        <p:attrNameLst>
                                          <p:attrName>style.visibility</p:attrName>
                                        </p:attrNameLst>
                                      </p:cBhvr>
                                      <p:to>
                                        <p:strVal val="visible"/>
                                      </p:to>
                                    </p:set>
                                    <p:anim calcmode="lin" valueType="num">
                                      <p:cBhvr additive="base">
                                        <p:cTn id="49" dur="500" fill="hold"/>
                                        <p:tgtEl>
                                          <p:spTgt spid="25629"/>
                                        </p:tgtEl>
                                        <p:attrNameLst>
                                          <p:attrName>ppt_x</p:attrName>
                                        </p:attrNameLst>
                                      </p:cBhvr>
                                      <p:tavLst>
                                        <p:tav tm="0">
                                          <p:val>
                                            <p:strVal val="#ppt_x"/>
                                          </p:val>
                                        </p:tav>
                                        <p:tav tm="100000">
                                          <p:val>
                                            <p:strVal val="#ppt_x"/>
                                          </p:val>
                                        </p:tav>
                                      </p:tavLst>
                                    </p:anim>
                                    <p:anim calcmode="lin" valueType="num">
                                      <p:cBhvr additive="base">
                                        <p:cTn id="50" dur="500" fill="hold"/>
                                        <p:tgtEl>
                                          <p:spTgt spid="2562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5630"/>
                                        </p:tgtEl>
                                        <p:attrNameLst>
                                          <p:attrName>style.visibility</p:attrName>
                                        </p:attrNameLst>
                                      </p:cBhvr>
                                      <p:to>
                                        <p:strVal val="visible"/>
                                      </p:to>
                                    </p:set>
                                    <p:anim calcmode="lin" valueType="num">
                                      <p:cBhvr additive="base">
                                        <p:cTn id="53" dur="500" fill="hold"/>
                                        <p:tgtEl>
                                          <p:spTgt spid="25630"/>
                                        </p:tgtEl>
                                        <p:attrNameLst>
                                          <p:attrName>ppt_x</p:attrName>
                                        </p:attrNameLst>
                                      </p:cBhvr>
                                      <p:tavLst>
                                        <p:tav tm="0">
                                          <p:val>
                                            <p:strVal val="#ppt_x"/>
                                          </p:val>
                                        </p:tav>
                                        <p:tav tm="100000">
                                          <p:val>
                                            <p:strVal val="#ppt_x"/>
                                          </p:val>
                                        </p:tav>
                                      </p:tavLst>
                                    </p:anim>
                                    <p:anim calcmode="lin" valueType="num">
                                      <p:cBhvr additive="base">
                                        <p:cTn id="54" dur="500" fill="hold"/>
                                        <p:tgtEl>
                                          <p:spTgt spid="2563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5631"/>
                                        </p:tgtEl>
                                        <p:attrNameLst>
                                          <p:attrName>style.visibility</p:attrName>
                                        </p:attrNameLst>
                                      </p:cBhvr>
                                      <p:to>
                                        <p:strVal val="visible"/>
                                      </p:to>
                                    </p:set>
                                    <p:anim calcmode="lin" valueType="num">
                                      <p:cBhvr additive="base">
                                        <p:cTn id="57" dur="500" fill="hold"/>
                                        <p:tgtEl>
                                          <p:spTgt spid="25631"/>
                                        </p:tgtEl>
                                        <p:attrNameLst>
                                          <p:attrName>ppt_x</p:attrName>
                                        </p:attrNameLst>
                                      </p:cBhvr>
                                      <p:tavLst>
                                        <p:tav tm="0">
                                          <p:val>
                                            <p:strVal val="#ppt_x"/>
                                          </p:val>
                                        </p:tav>
                                        <p:tav tm="100000">
                                          <p:val>
                                            <p:strVal val="#ppt_x"/>
                                          </p:val>
                                        </p:tav>
                                      </p:tavLst>
                                    </p:anim>
                                    <p:anim calcmode="lin" valueType="num">
                                      <p:cBhvr additive="base">
                                        <p:cTn id="58" dur="500" fill="hold"/>
                                        <p:tgtEl>
                                          <p:spTgt spid="2563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5632"/>
                                        </p:tgtEl>
                                        <p:attrNameLst>
                                          <p:attrName>style.visibility</p:attrName>
                                        </p:attrNameLst>
                                      </p:cBhvr>
                                      <p:to>
                                        <p:strVal val="visible"/>
                                      </p:to>
                                    </p:set>
                                    <p:anim calcmode="lin" valueType="num">
                                      <p:cBhvr additive="base">
                                        <p:cTn id="61" dur="500" fill="hold"/>
                                        <p:tgtEl>
                                          <p:spTgt spid="25632"/>
                                        </p:tgtEl>
                                        <p:attrNameLst>
                                          <p:attrName>ppt_x</p:attrName>
                                        </p:attrNameLst>
                                      </p:cBhvr>
                                      <p:tavLst>
                                        <p:tav tm="0">
                                          <p:val>
                                            <p:strVal val="#ppt_x"/>
                                          </p:val>
                                        </p:tav>
                                        <p:tav tm="100000">
                                          <p:val>
                                            <p:strVal val="#ppt_x"/>
                                          </p:val>
                                        </p:tav>
                                      </p:tavLst>
                                    </p:anim>
                                    <p:anim calcmode="lin" valueType="num">
                                      <p:cBhvr additive="base">
                                        <p:cTn id="62" dur="500" fill="hold"/>
                                        <p:tgtEl>
                                          <p:spTgt spid="2563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5665"/>
                                        </p:tgtEl>
                                        <p:attrNameLst>
                                          <p:attrName>style.visibility</p:attrName>
                                        </p:attrNameLst>
                                      </p:cBhvr>
                                      <p:to>
                                        <p:strVal val="visible"/>
                                      </p:to>
                                    </p:set>
                                    <p:anim calcmode="lin" valueType="num">
                                      <p:cBhvr additive="base">
                                        <p:cTn id="65" dur="500" fill="hold"/>
                                        <p:tgtEl>
                                          <p:spTgt spid="25665"/>
                                        </p:tgtEl>
                                        <p:attrNameLst>
                                          <p:attrName>ppt_x</p:attrName>
                                        </p:attrNameLst>
                                      </p:cBhvr>
                                      <p:tavLst>
                                        <p:tav tm="0">
                                          <p:val>
                                            <p:strVal val="#ppt_x"/>
                                          </p:val>
                                        </p:tav>
                                        <p:tav tm="100000">
                                          <p:val>
                                            <p:strVal val="#ppt_x"/>
                                          </p:val>
                                        </p:tav>
                                      </p:tavLst>
                                    </p:anim>
                                    <p:anim calcmode="lin" valueType="num">
                                      <p:cBhvr additive="base">
                                        <p:cTn id="66" dur="500" fill="hold"/>
                                        <p:tgtEl>
                                          <p:spTgt spid="25665"/>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5648"/>
                                        </p:tgtEl>
                                        <p:attrNameLst>
                                          <p:attrName>style.visibility</p:attrName>
                                        </p:attrNameLst>
                                      </p:cBhvr>
                                      <p:to>
                                        <p:strVal val="visible"/>
                                      </p:to>
                                    </p:set>
                                    <p:anim calcmode="lin" valueType="num">
                                      <p:cBhvr additive="base">
                                        <p:cTn id="71" dur="500" fill="hold"/>
                                        <p:tgtEl>
                                          <p:spTgt spid="25648"/>
                                        </p:tgtEl>
                                        <p:attrNameLst>
                                          <p:attrName>ppt_x</p:attrName>
                                        </p:attrNameLst>
                                      </p:cBhvr>
                                      <p:tavLst>
                                        <p:tav tm="0">
                                          <p:val>
                                            <p:strVal val="#ppt_x"/>
                                          </p:val>
                                        </p:tav>
                                        <p:tav tm="100000">
                                          <p:val>
                                            <p:strVal val="#ppt_x"/>
                                          </p:val>
                                        </p:tav>
                                      </p:tavLst>
                                    </p:anim>
                                    <p:anim calcmode="lin" valueType="num">
                                      <p:cBhvr additive="base">
                                        <p:cTn id="72" dur="500" fill="hold"/>
                                        <p:tgtEl>
                                          <p:spTgt spid="25648"/>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5635"/>
                                        </p:tgtEl>
                                        <p:attrNameLst>
                                          <p:attrName>style.visibility</p:attrName>
                                        </p:attrNameLst>
                                      </p:cBhvr>
                                      <p:to>
                                        <p:strVal val="visible"/>
                                      </p:to>
                                    </p:set>
                                    <p:anim calcmode="lin" valueType="num">
                                      <p:cBhvr additive="base">
                                        <p:cTn id="77" dur="500" fill="hold"/>
                                        <p:tgtEl>
                                          <p:spTgt spid="25635"/>
                                        </p:tgtEl>
                                        <p:attrNameLst>
                                          <p:attrName>ppt_x</p:attrName>
                                        </p:attrNameLst>
                                      </p:cBhvr>
                                      <p:tavLst>
                                        <p:tav tm="0">
                                          <p:val>
                                            <p:strVal val="#ppt_x"/>
                                          </p:val>
                                        </p:tav>
                                        <p:tav tm="100000">
                                          <p:val>
                                            <p:strVal val="#ppt_x"/>
                                          </p:val>
                                        </p:tav>
                                      </p:tavLst>
                                    </p:anim>
                                    <p:anim calcmode="lin" valueType="num">
                                      <p:cBhvr additive="base">
                                        <p:cTn id="78" dur="500" fill="hold"/>
                                        <p:tgtEl>
                                          <p:spTgt spid="25635"/>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5636"/>
                                        </p:tgtEl>
                                        <p:attrNameLst>
                                          <p:attrName>style.visibility</p:attrName>
                                        </p:attrNameLst>
                                      </p:cBhvr>
                                      <p:to>
                                        <p:strVal val="visible"/>
                                      </p:to>
                                    </p:set>
                                    <p:anim calcmode="lin" valueType="num">
                                      <p:cBhvr additive="base">
                                        <p:cTn id="81" dur="500" fill="hold"/>
                                        <p:tgtEl>
                                          <p:spTgt spid="25636"/>
                                        </p:tgtEl>
                                        <p:attrNameLst>
                                          <p:attrName>ppt_x</p:attrName>
                                        </p:attrNameLst>
                                      </p:cBhvr>
                                      <p:tavLst>
                                        <p:tav tm="0">
                                          <p:val>
                                            <p:strVal val="#ppt_x"/>
                                          </p:val>
                                        </p:tav>
                                        <p:tav tm="100000">
                                          <p:val>
                                            <p:strVal val="#ppt_x"/>
                                          </p:val>
                                        </p:tav>
                                      </p:tavLst>
                                    </p:anim>
                                    <p:anim calcmode="lin" valueType="num">
                                      <p:cBhvr additive="base">
                                        <p:cTn id="82" dur="500" fill="hold"/>
                                        <p:tgtEl>
                                          <p:spTgt spid="25636"/>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5637"/>
                                        </p:tgtEl>
                                        <p:attrNameLst>
                                          <p:attrName>style.visibility</p:attrName>
                                        </p:attrNameLst>
                                      </p:cBhvr>
                                      <p:to>
                                        <p:strVal val="visible"/>
                                      </p:to>
                                    </p:set>
                                    <p:anim calcmode="lin" valueType="num">
                                      <p:cBhvr additive="base">
                                        <p:cTn id="85" dur="500" fill="hold"/>
                                        <p:tgtEl>
                                          <p:spTgt spid="25637"/>
                                        </p:tgtEl>
                                        <p:attrNameLst>
                                          <p:attrName>ppt_x</p:attrName>
                                        </p:attrNameLst>
                                      </p:cBhvr>
                                      <p:tavLst>
                                        <p:tav tm="0">
                                          <p:val>
                                            <p:strVal val="#ppt_x"/>
                                          </p:val>
                                        </p:tav>
                                        <p:tav tm="100000">
                                          <p:val>
                                            <p:strVal val="#ppt_x"/>
                                          </p:val>
                                        </p:tav>
                                      </p:tavLst>
                                    </p:anim>
                                    <p:anim calcmode="lin" valueType="num">
                                      <p:cBhvr additive="base">
                                        <p:cTn id="86" dur="500" fill="hold"/>
                                        <p:tgtEl>
                                          <p:spTgt spid="25637"/>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5638"/>
                                        </p:tgtEl>
                                        <p:attrNameLst>
                                          <p:attrName>style.visibility</p:attrName>
                                        </p:attrNameLst>
                                      </p:cBhvr>
                                      <p:to>
                                        <p:strVal val="visible"/>
                                      </p:to>
                                    </p:set>
                                    <p:anim calcmode="lin" valueType="num">
                                      <p:cBhvr additive="base">
                                        <p:cTn id="89" dur="500" fill="hold"/>
                                        <p:tgtEl>
                                          <p:spTgt spid="25638"/>
                                        </p:tgtEl>
                                        <p:attrNameLst>
                                          <p:attrName>ppt_x</p:attrName>
                                        </p:attrNameLst>
                                      </p:cBhvr>
                                      <p:tavLst>
                                        <p:tav tm="0">
                                          <p:val>
                                            <p:strVal val="#ppt_x"/>
                                          </p:val>
                                        </p:tav>
                                        <p:tav tm="100000">
                                          <p:val>
                                            <p:strVal val="#ppt_x"/>
                                          </p:val>
                                        </p:tav>
                                      </p:tavLst>
                                    </p:anim>
                                    <p:anim calcmode="lin" valueType="num">
                                      <p:cBhvr additive="base">
                                        <p:cTn id="90" dur="500" fill="hold"/>
                                        <p:tgtEl>
                                          <p:spTgt spid="25638"/>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5639"/>
                                        </p:tgtEl>
                                        <p:attrNameLst>
                                          <p:attrName>style.visibility</p:attrName>
                                        </p:attrNameLst>
                                      </p:cBhvr>
                                      <p:to>
                                        <p:strVal val="visible"/>
                                      </p:to>
                                    </p:set>
                                    <p:anim calcmode="lin" valueType="num">
                                      <p:cBhvr additive="base">
                                        <p:cTn id="93" dur="500" fill="hold"/>
                                        <p:tgtEl>
                                          <p:spTgt spid="25639"/>
                                        </p:tgtEl>
                                        <p:attrNameLst>
                                          <p:attrName>ppt_x</p:attrName>
                                        </p:attrNameLst>
                                      </p:cBhvr>
                                      <p:tavLst>
                                        <p:tav tm="0">
                                          <p:val>
                                            <p:strVal val="#ppt_x"/>
                                          </p:val>
                                        </p:tav>
                                        <p:tav tm="100000">
                                          <p:val>
                                            <p:strVal val="#ppt_x"/>
                                          </p:val>
                                        </p:tav>
                                      </p:tavLst>
                                    </p:anim>
                                    <p:anim calcmode="lin" valueType="num">
                                      <p:cBhvr additive="base">
                                        <p:cTn id="94" dur="500" fill="hold"/>
                                        <p:tgtEl>
                                          <p:spTgt spid="25639"/>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5640"/>
                                        </p:tgtEl>
                                        <p:attrNameLst>
                                          <p:attrName>style.visibility</p:attrName>
                                        </p:attrNameLst>
                                      </p:cBhvr>
                                      <p:to>
                                        <p:strVal val="visible"/>
                                      </p:to>
                                    </p:set>
                                    <p:anim calcmode="lin" valueType="num">
                                      <p:cBhvr additive="base">
                                        <p:cTn id="97" dur="500" fill="hold"/>
                                        <p:tgtEl>
                                          <p:spTgt spid="25640"/>
                                        </p:tgtEl>
                                        <p:attrNameLst>
                                          <p:attrName>ppt_x</p:attrName>
                                        </p:attrNameLst>
                                      </p:cBhvr>
                                      <p:tavLst>
                                        <p:tav tm="0">
                                          <p:val>
                                            <p:strVal val="#ppt_x"/>
                                          </p:val>
                                        </p:tav>
                                        <p:tav tm="100000">
                                          <p:val>
                                            <p:strVal val="#ppt_x"/>
                                          </p:val>
                                        </p:tav>
                                      </p:tavLst>
                                    </p:anim>
                                    <p:anim calcmode="lin" valueType="num">
                                      <p:cBhvr additive="base">
                                        <p:cTn id="98" dur="500" fill="hold"/>
                                        <p:tgtEl>
                                          <p:spTgt spid="25640"/>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5641"/>
                                        </p:tgtEl>
                                        <p:attrNameLst>
                                          <p:attrName>style.visibility</p:attrName>
                                        </p:attrNameLst>
                                      </p:cBhvr>
                                      <p:to>
                                        <p:strVal val="visible"/>
                                      </p:to>
                                    </p:set>
                                    <p:anim calcmode="lin" valueType="num">
                                      <p:cBhvr additive="base">
                                        <p:cTn id="101" dur="500" fill="hold"/>
                                        <p:tgtEl>
                                          <p:spTgt spid="25641"/>
                                        </p:tgtEl>
                                        <p:attrNameLst>
                                          <p:attrName>ppt_x</p:attrName>
                                        </p:attrNameLst>
                                      </p:cBhvr>
                                      <p:tavLst>
                                        <p:tav tm="0">
                                          <p:val>
                                            <p:strVal val="#ppt_x"/>
                                          </p:val>
                                        </p:tav>
                                        <p:tav tm="100000">
                                          <p:val>
                                            <p:strVal val="#ppt_x"/>
                                          </p:val>
                                        </p:tav>
                                      </p:tavLst>
                                    </p:anim>
                                    <p:anim calcmode="lin" valueType="num">
                                      <p:cBhvr additive="base">
                                        <p:cTn id="102" dur="500" fill="hold"/>
                                        <p:tgtEl>
                                          <p:spTgt spid="25641"/>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5642"/>
                                        </p:tgtEl>
                                        <p:attrNameLst>
                                          <p:attrName>style.visibility</p:attrName>
                                        </p:attrNameLst>
                                      </p:cBhvr>
                                      <p:to>
                                        <p:strVal val="visible"/>
                                      </p:to>
                                    </p:set>
                                    <p:anim calcmode="lin" valueType="num">
                                      <p:cBhvr additive="base">
                                        <p:cTn id="105" dur="500" fill="hold"/>
                                        <p:tgtEl>
                                          <p:spTgt spid="25642"/>
                                        </p:tgtEl>
                                        <p:attrNameLst>
                                          <p:attrName>ppt_x</p:attrName>
                                        </p:attrNameLst>
                                      </p:cBhvr>
                                      <p:tavLst>
                                        <p:tav tm="0">
                                          <p:val>
                                            <p:strVal val="#ppt_x"/>
                                          </p:val>
                                        </p:tav>
                                        <p:tav tm="100000">
                                          <p:val>
                                            <p:strVal val="#ppt_x"/>
                                          </p:val>
                                        </p:tav>
                                      </p:tavLst>
                                    </p:anim>
                                    <p:anim calcmode="lin" valueType="num">
                                      <p:cBhvr additive="base">
                                        <p:cTn id="106" dur="500" fill="hold"/>
                                        <p:tgtEl>
                                          <p:spTgt spid="2564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5643"/>
                                        </p:tgtEl>
                                        <p:attrNameLst>
                                          <p:attrName>style.visibility</p:attrName>
                                        </p:attrNameLst>
                                      </p:cBhvr>
                                      <p:to>
                                        <p:strVal val="visible"/>
                                      </p:to>
                                    </p:set>
                                    <p:anim calcmode="lin" valueType="num">
                                      <p:cBhvr additive="base">
                                        <p:cTn id="109" dur="500" fill="hold"/>
                                        <p:tgtEl>
                                          <p:spTgt spid="25643"/>
                                        </p:tgtEl>
                                        <p:attrNameLst>
                                          <p:attrName>ppt_x</p:attrName>
                                        </p:attrNameLst>
                                      </p:cBhvr>
                                      <p:tavLst>
                                        <p:tav tm="0">
                                          <p:val>
                                            <p:strVal val="#ppt_x"/>
                                          </p:val>
                                        </p:tav>
                                        <p:tav tm="100000">
                                          <p:val>
                                            <p:strVal val="#ppt_x"/>
                                          </p:val>
                                        </p:tav>
                                      </p:tavLst>
                                    </p:anim>
                                    <p:anim calcmode="lin" valueType="num">
                                      <p:cBhvr additive="base">
                                        <p:cTn id="110" dur="500" fill="hold"/>
                                        <p:tgtEl>
                                          <p:spTgt spid="25643"/>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5644"/>
                                        </p:tgtEl>
                                        <p:attrNameLst>
                                          <p:attrName>style.visibility</p:attrName>
                                        </p:attrNameLst>
                                      </p:cBhvr>
                                      <p:to>
                                        <p:strVal val="visible"/>
                                      </p:to>
                                    </p:set>
                                    <p:anim calcmode="lin" valueType="num">
                                      <p:cBhvr additive="base">
                                        <p:cTn id="113" dur="500" fill="hold"/>
                                        <p:tgtEl>
                                          <p:spTgt spid="25644"/>
                                        </p:tgtEl>
                                        <p:attrNameLst>
                                          <p:attrName>ppt_x</p:attrName>
                                        </p:attrNameLst>
                                      </p:cBhvr>
                                      <p:tavLst>
                                        <p:tav tm="0">
                                          <p:val>
                                            <p:strVal val="#ppt_x"/>
                                          </p:val>
                                        </p:tav>
                                        <p:tav tm="100000">
                                          <p:val>
                                            <p:strVal val="#ppt_x"/>
                                          </p:val>
                                        </p:tav>
                                      </p:tavLst>
                                    </p:anim>
                                    <p:anim calcmode="lin" valueType="num">
                                      <p:cBhvr additive="base">
                                        <p:cTn id="114" dur="500" fill="hold"/>
                                        <p:tgtEl>
                                          <p:spTgt spid="25644"/>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5645"/>
                                        </p:tgtEl>
                                        <p:attrNameLst>
                                          <p:attrName>style.visibility</p:attrName>
                                        </p:attrNameLst>
                                      </p:cBhvr>
                                      <p:to>
                                        <p:strVal val="visible"/>
                                      </p:to>
                                    </p:set>
                                    <p:anim calcmode="lin" valueType="num">
                                      <p:cBhvr additive="base">
                                        <p:cTn id="117" dur="500" fill="hold"/>
                                        <p:tgtEl>
                                          <p:spTgt spid="25645"/>
                                        </p:tgtEl>
                                        <p:attrNameLst>
                                          <p:attrName>ppt_x</p:attrName>
                                        </p:attrNameLst>
                                      </p:cBhvr>
                                      <p:tavLst>
                                        <p:tav tm="0">
                                          <p:val>
                                            <p:strVal val="#ppt_x"/>
                                          </p:val>
                                        </p:tav>
                                        <p:tav tm="100000">
                                          <p:val>
                                            <p:strVal val="#ppt_x"/>
                                          </p:val>
                                        </p:tav>
                                      </p:tavLst>
                                    </p:anim>
                                    <p:anim calcmode="lin" valueType="num">
                                      <p:cBhvr additive="base">
                                        <p:cTn id="118" dur="500" fill="hold"/>
                                        <p:tgtEl>
                                          <p:spTgt spid="25645"/>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5646"/>
                                        </p:tgtEl>
                                        <p:attrNameLst>
                                          <p:attrName>style.visibility</p:attrName>
                                        </p:attrNameLst>
                                      </p:cBhvr>
                                      <p:to>
                                        <p:strVal val="visible"/>
                                      </p:to>
                                    </p:set>
                                    <p:anim calcmode="lin" valueType="num">
                                      <p:cBhvr additive="base">
                                        <p:cTn id="121" dur="500" fill="hold"/>
                                        <p:tgtEl>
                                          <p:spTgt spid="25646"/>
                                        </p:tgtEl>
                                        <p:attrNameLst>
                                          <p:attrName>ppt_x</p:attrName>
                                        </p:attrNameLst>
                                      </p:cBhvr>
                                      <p:tavLst>
                                        <p:tav tm="0">
                                          <p:val>
                                            <p:strVal val="#ppt_x"/>
                                          </p:val>
                                        </p:tav>
                                        <p:tav tm="100000">
                                          <p:val>
                                            <p:strVal val="#ppt_x"/>
                                          </p:val>
                                        </p:tav>
                                      </p:tavLst>
                                    </p:anim>
                                    <p:anim calcmode="lin" valueType="num">
                                      <p:cBhvr additive="base">
                                        <p:cTn id="122" dur="500" fill="hold"/>
                                        <p:tgtEl>
                                          <p:spTgt spid="25646"/>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5647"/>
                                        </p:tgtEl>
                                        <p:attrNameLst>
                                          <p:attrName>style.visibility</p:attrName>
                                        </p:attrNameLst>
                                      </p:cBhvr>
                                      <p:to>
                                        <p:strVal val="visible"/>
                                      </p:to>
                                    </p:set>
                                    <p:anim calcmode="lin" valueType="num">
                                      <p:cBhvr additive="base">
                                        <p:cTn id="125" dur="500" fill="hold"/>
                                        <p:tgtEl>
                                          <p:spTgt spid="25647"/>
                                        </p:tgtEl>
                                        <p:attrNameLst>
                                          <p:attrName>ppt_x</p:attrName>
                                        </p:attrNameLst>
                                      </p:cBhvr>
                                      <p:tavLst>
                                        <p:tav tm="0">
                                          <p:val>
                                            <p:strVal val="#ppt_x"/>
                                          </p:val>
                                        </p:tav>
                                        <p:tav tm="100000">
                                          <p:val>
                                            <p:strVal val="#ppt_x"/>
                                          </p:val>
                                        </p:tav>
                                      </p:tavLst>
                                    </p:anim>
                                    <p:anim calcmode="lin" valueType="num">
                                      <p:cBhvr additive="base">
                                        <p:cTn id="126" dur="500" fill="hold"/>
                                        <p:tgtEl>
                                          <p:spTgt spid="25647"/>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5666"/>
                                        </p:tgtEl>
                                        <p:attrNameLst>
                                          <p:attrName>style.visibility</p:attrName>
                                        </p:attrNameLst>
                                      </p:cBhvr>
                                      <p:to>
                                        <p:strVal val="visible"/>
                                      </p:to>
                                    </p:set>
                                    <p:anim calcmode="lin" valueType="num">
                                      <p:cBhvr additive="base">
                                        <p:cTn id="129" dur="500" fill="hold"/>
                                        <p:tgtEl>
                                          <p:spTgt spid="25666"/>
                                        </p:tgtEl>
                                        <p:attrNameLst>
                                          <p:attrName>ppt_x</p:attrName>
                                        </p:attrNameLst>
                                      </p:cBhvr>
                                      <p:tavLst>
                                        <p:tav tm="0">
                                          <p:val>
                                            <p:strVal val="#ppt_x"/>
                                          </p:val>
                                        </p:tav>
                                        <p:tav tm="100000">
                                          <p:val>
                                            <p:strVal val="#ppt_x"/>
                                          </p:val>
                                        </p:tav>
                                      </p:tavLst>
                                    </p:anim>
                                    <p:anim calcmode="lin" valueType="num">
                                      <p:cBhvr additive="base">
                                        <p:cTn id="130" dur="500" fill="hold"/>
                                        <p:tgtEl>
                                          <p:spTgt spid="25666"/>
                                        </p:tgtEl>
                                        <p:attrNameLst>
                                          <p:attrName>ppt_y</p:attrName>
                                        </p:attrNameLst>
                                      </p:cBhvr>
                                      <p:tavLst>
                                        <p:tav tm="0">
                                          <p:val>
                                            <p:strVal val="1+#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25663"/>
                                        </p:tgtEl>
                                        <p:attrNameLst>
                                          <p:attrName>style.visibility</p:attrName>
                                        </p:attrNameLst>
                                      </p:cBhvr>
                                      <p:to>
                                        <p:strVal val="visible"/>
                                      </p:to>
                                    </p:set>
                                    <p:anim calcmode="lin" valueType="num">
                                      <p:cBhvr additive="base">
                                        <p:cTn id="135" dur="500" fill="hold"/>
                                        <p:tgtEl>
                                          <p:spTgt spid="25663"/>
                                        </p:tgtEl>
                                        <p:attrNameLst>
                                          <p:attrName>ppt_x</p:attrName>
                                        </p:attrNameLst>
                                      </p:cBhvr>
                                      <p:tavLst>
                                        <p:tav tm="0">
                                          <p:val>
                                            <p:strVal val="#ppt_x"/>
                                          </p:val>
                                        </p:tav>
                                        <p:tav tm="100000">
                                          <p:val>
                                            <p:strVal val="#ppt_x"/>
                                          </p:val>
                                        </p:tav>
                                      </p:tavLst>
                                    </p:anim>
                                    <p:anim calcmode="lin" valueType="num">
                                      <p:cBhvr additive="base">
                                        <p:cTn id="136" dur="500" fill="hold"/>
                                        <p:tgtEl>
                                          <p:spTgt spid="25663"/>
                                        </p:tgtEl>
                                        <p:attrNameLst>
                                          <p:attrName>ppt_y</p:attrName>
                                        </p:attrNameLst>
                                      </p:cBhvr>
                                      <p:tavLst>
                                        <p:tav tm="0">
                                          <p:val>
                                            <p:strVal val="1+#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25650"/>
                                        </p:tgtEl>
                                        <p:attrNameLst>
                                          <p:attrName>style.visibility</p:attrName>
                                        </p:attrNameLst>
                                      </p:cBhvr>
                                      <p:to>
                                        <p:strVal val="visible"/>
                                      </p:to>
                                    </p:set>
                                    <p:anim calcmode="lin" valueType="num">
                                      <p:cBhvr additive="base">
                                        <p:cTn id="141" dur="500" fill="hold"/>
                                        <p:tgtEl>
                                          <p:spTgt spid="25650"/>
                                        </p:tgtEl>
                                        <p:attrNameLst>
                                          <p:attrName>ppt_x</p:attrName>
                                        </p:attrNameLst>
                                      </p:cBhvr>
                                      <p:tavLst>
                                        <p:tav tm="0">
                                          <p:val>
                                            <p:strVal val="#ppt_x"/>
                                          </p:val>
                                        </p:tav>
                                        <p:tav tm="100000">
                                          <p:val>
                                            <p:strVal val="#ppt_x"/>
                                          </p:val>
                                        </p:tav>
                                      </p:tavLst>
                                    </p:anim>
                                    <p:anim calcmode="lin" valueType="num">
                                      <p:cBhvr additive="base">
                                        <p:cTn id="142" dur="500" fill="hold"/>
                                        <p:tgtEl>
                                          <p:spTgt spid="25650"/>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5651"/>
                                        </p:tgtEl>
                                        <p:attrNameLst>
                                          <p:attrName>style.visibility</p:attrName>
                                        </p:attrNameLst>
                                      </p:cBhvr>
                                      <p:to>
                                        <p:strVal val="visible"/>
                                      </p:to>
                                    </p:set>
                                    <p:anim calcmode="lin" valueType="num">
                                      <p:cBhvr additive="base">
                                        <p:cTn id="145" dur="500" fill="hold"/>
                                        <p:tgtEl>
                                          <p:spTgt spid="25651"/>
                                        </p:tgtEl>
                                        <p:attrNameLst>
                                          <p:attrName>ppt_x</p:attrName>
                                        </p:attrNameLst>
                                      </p:cBhvr>
                                      <p:tavLst>
                                        <p:tav tm="0">
                                          <p:val>
                                            <p:strVal val="#ppt_x"/>
                                          </p:val>
                                        </p:tav>
                                        <p:tav tm="100000">
                                          <p:val>
                                            <p:strVal val="#ppt_x"/>
                                          </p:val>
                                        </p:tav>
                                      </p:tavLst>
                                    </p:anim>
                                    <p:anim calcmode="lin" valueType="num">
                                      <p:cBhvr additive="base">
                                        <p:cTn id="146" dur="500" fill="hold"/>
                                        <p:tgtEl>
                                          <p:spTgt spid="25651"/>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25652"/>
                                        </p:tgtEl>
                                        <p:attrNameLst>
                                          <p:attrName>style.visibility</p:attrName>
                                        </p:attrNameLst>
                                      </p:cBhvr>
                                      <p:to>
                                        <p:strVal val="visible"/>
                                      </p:to>
                                    </p:set>
                                    <p:anim calcmode="lin" valueType="num">
                                      <p:cBhvr additive="base">
                                        <p:cTn id="149" dur="500" fill="hold"/>
                                        <p:tgtEl>
                                          <p:spTgt spid="25652"/>
                                        </p:tgtEl>
                                        <p:attrNameLst>
                                          <p:attrName>ppt_x</p:attrName>
                                        </p:attrNameLst>
                                      </p:cBhvr>
                                      <p:tavLst>
                                        <p:tav tm="0">
                                          <p:val>
                                            <p:strVal val="#ppt_x"/>
                                          </p:val>
                                        </p:tav>
                                        <p:tav tm="100000">
                                          <p:val>
                                            <p:strVal val="#ppt_x"/>
                                          </p:val>
                                        </p:tav>
                                      </p:tavLst>
                                    </p:anim>
                                    <p:anim calcmode="lin" valueType="num">
                                      <p:cBhvr additive="base">
                                        <p:cTn id="150" dur="500" fill="hold"/>
                                        <p:tgtEl>
                                          <p:spTgt spid="25652"/>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5653"/>
                                        </p:tgtEl>
                                        <p:attrNameLst>
                                          <p:attrName>style.visibility</p:attrName>
                                        </p:attrNameLst>
                                      </p:cBhvr>
                                      <p:to>
                                        <p:strVal val="visible"/>
                                      </p:to>
                                    </p:set>
                                    <p:anim calcmode="lin" valueType="num">
                                      <p:cBhvr additive="base">
                                        <p:cTn id="153" dur="500" fill="hold"/>
                                        <p:tgtEl>
                                          <p:spTgt spid="25653"/>
                                        </p:tgtEl>
                                        <p:attrNameLst>
                                          <p:attrName>ppt_x</p:attrName>
                                        </p:attrNameLst>
                                      </p:cBhvr>
                                      <p:tavLst>
                                        <p:tav tm="0">
                                          <p:val>
                                            <p:strVal val="#ppt_x"/>
                                          </p:val>
                                        </p:tav>
                                        <p:tav tm="100000">
                                          <p:val>
                                            <p:strVal val="#ppt_x"/>
                                          </p:val>
                                        </p:tav>
                                      </p:tavLst>
                                    </p:anim>
                                    <p:anim calcmode="lin" valueType="num">
                                      <p:cBhvr additive="base">
                                        <p:cTn id="154" dur="500" fill="hold"/>
                                        <p:tgtEl>
                                          <p:spTgt spid="25653"/>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25654"/>
                                        </p:tgtEl>
                                        <p:attrNameLst>
                                          <p:attrName>style.visibility</p:attrName>
                                        </p:attrNameLst>
                                      </p:cBhvr>
                                      <p:to>
                                        <p:strVal val="visible"/>
                                      </p:to>
                                    </p:set>
                                    <p:anim calcmode="lin" valueType="num">
                                      <p:cBhvr additive="base">
                                        <p:cTn id="157" dur="500" fill="hold"/>
                                        <p:tgtEl>
                                          <p:spTgt spid="25654"/>
                                        </p:tgtEl>
                                        <p:attrNameLst>
                                          <p:attrName>ppt_x</p:attrName>
                                        </p:attrNameLst>
                                      </p:cBhvr>
                                      <p:tavLst>
                                        <p:tav tm="0">
                                          <p:val>
                                            <p:strVal val="#ppt_x"/>
                                          </p:val>
                                        </p:tav>
                                        <p:tav tm="100000">
                                          <p:val>
                                            <p:strVal val="#ppt_x"/>
                                          </p:val>
                                        </p:tav>
                                      </p:tavLst>
                                    </p:anim>
                                    <p:anim calcmode="lin" valueType="num">
                                      <p:cBhvr additive="base">
                                        <p:cTn id="158" dur="500" fill="hold"/>
                                        <p:tgtEl>
                                          <p:spTgt spid="25654"/>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5655"/>
                                        </p:tgtEl>
                                        <p:attrNameLst>
                                          <p:attrName>style.visibility</p:attrName>
                                        </p:attrNameLst>
                                      </p:cBhvr>
                                      <p:to>
                                        <p:strVal val="visible"/>
                                      </p:to>
                                    </p:set>
                                    <p:anim calcmode="lin" valueType="num">
                                      <p:cBhvr additive="base">
                                        <p:cTn id="161" dur="500" fill="hold"/>
                                        <p:tgtEl>
                                          <p:spTgt spid="25655"/>
                                        </p:tgtEl>
                                        <p:attrNameLst>
                                          <p:attrName>ppt_x</p:attrName>
                                        </p:attrNameLst>
                                      </p:cBhvr>
                                      <p:tavLst>
                                        <p:tav tm="0">
                                          <p:val>
                                            <p:strVal val="#ppt_x"/>
                                          </p:val>
                                        </p:tav>
                                        <p:tav tm="100000">
                                          <p:val>
                                            <p:strVal val="#ppt_x"/>
                                          </p:val>
                                        </p:tav>
                                      </p:tavLst>
                                    </p:anim>
                                    <p:anim calcmode="lin" valueType="num">
                                      <p:cBhvr additive="base">
                                        <p:cTn id="162" dur="500" fill="hold"/>
                                        <p:tgtEl>
                                          <p:spTgt spid="25655"/>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5656"/>
                                        </p:tgtEl>
                                        <p:attrNameLst>
                                          <p:attrName>style.visibility</p:attrName>
                                        </p:attrNameLst>
                                      </p:cBhvr>
                                      <p:to>
                                        <p:strVal val="visible"/>
                                      </p:to>
                                    </p:set>
                                    <p:anim calcmode="lin" valueType="num">
                                      <p:cBhvr additive="base">
                                        <p:cTn id="165" dur="500" fill="hold"/>
                                        <p:tgtEl>
                                          <p:spTgt spid="25656"/>
                                        </p:tgtEl>
                                        <p:attrNameLst>
                                          <p:attrName>ppt_x</p:attrName>
                                        </p:attrNameLst>
                                      </p:cBhvr>
                                      <p:tavLst>
                                        <p:tav tm="0">
                                          <p:val>
                                            <p:strVal val="#ppt_x"/>
                                          </p:val>
                                        </p:tav>
                                        <p:tav tm="100000">
                                          <p:val>
                                            <p:strVal val="#ppt_x"/>
                                          </p:val>
                                        </p:tav>
                                      </p:tavLst>
                                    </p:anim>
                                    <p:anim calcmode="lin" valueType="num">
                                      <p:cBhvr additive="base">
                                        <p:cTn id="166" dur="500" fill="hold"/>
                                        <p:tgtEl>
                                          <p:spTgt spid="25656"/>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25657"/>
                                        </p:tgtEl>
                                        <p:attrNameLst>
                                          <p:attrName>style.visibility</p:attrName>
                                        </p:attrNameLst>
                                      </p:cBhvr>
                                      <p:to>
                                        <p:strVal val="visible"/>
                                      </p:to>
                                    </p:set>
                                    <p:anim calcmode="lin" valueType="num">
                                      <p:cBhvr additive="base">
                                        <p:cTn id="169" dur="500" fill="hold"/>
                                        <p:tgtEl>
                                          <p:spTgt spid="25657"/>
                                        </p:tgtEl>
                                        <p:attrNameLst>
                                          <p:attrName>ppt_x</p:attrName>
                                        </p:attrNameLst>
                                      </p:cBhvr>
                                      <p:tavLst>
                                        <p:tav tm="0">
                                          <p:val>
                                            <p:strVal val="#ppt_x"/>
                                          </p:val>
                                        </p:tav>
                                        <p:tav tm="100000">
                                          <p:val>
                                            <p:strVal val="#ppt_x"/>
                                          </p:val>
                                        </p:tav>
                                      </p:tavLst>
                                    </p:anim>
                                    <p:anim calcmode="lin" valueType="num">
                                      <p:cBhvr additive="base">
                                        <p:cTn id="170" dur="500" fill="hold"/>
                                        <p:tgtEl>
                                          <p:spTgt spid="25657"/>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25658"/>
                                        </p:tgtEl>
                                        <p:attrNameLst>
                                          <p:attrName>style.visibility</p:attrName>
                                        </p:attrNameLst>
                                      </p:cBhvr>
                                      <p:to>
                                        <p:strVal val="visible"/>
                                      </p:to>
                                    </p:set>
                                    <p:anim calcmode="lin" valueType="num">
                                      <p:cBhvr additive="base">
                                        <p:cTn id="173" dur="500" fill="hold"/>
                                        <p:tgtEl>
                                          <p:spTgt spid="25658"/>
                                        </p:tgtEl>
                                        <p:attrNameLst>
                                          <p:attrName>ppt_x</p:attrName>
                                        </p:attrNameLst>
                                      </p:cBhvr>
                                      <p:tavLst>
                                        <p:tav tm="0">
                                          <p:val>
                                            <p:strVal val="#ppt_x"/>
                                          </p:val>
                                        </p:tav>
                                        <p:tav tm="100000">
                                          <p:val>
                                            <p:strVal val="#ppt_x"/>
                                          </p:val>
                                        </p:tav>
                                      </p:tavLst>
                                    </p:anim>
                                    <p:anim calcmode="lin" valueType="num">
                                      <p:cBhvr additive="base">
                                        <p:cTn id="174" dur="500" fill="hold"/>
                                        <p:tgtEl>
                                          <p:spTgt spid="25658"/>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25659"/>
                                        </p:tgtEl>
                                        <p:attrNameLst>
                                          <p:attrName>style.visibility</p:attrName>
                                        </p:attrNameLst>
                                      </p:cBhvr>
                                      <p:to>
                                        <p:strVal val="visible"/>
                                      </p:to>
                                    </p:set>
                                    <p:anim calcmode="lin" valueType="num">
                                      <p:cBhvr additive="base">
                                        <p:cTn id="177" dur="500" fill="hold"/>
                                        <p:tgtEl>
                                          <p:spTgt spid="25659"/>
                                        </p:tgtEl>
                                        <p:attrNameLst>
                                          <p:attrName>ppt_x</p:attrName>
                                        </p:attrNameLst>
                                      </p:cBhvr>
                                      <p:tavLst>
                                        <p:tav tm="0">
                                          <p:val>
                                            <p:strVal val="#ppt_x"/>
                                          </p:val>
                                        </p:tav>
                                        <p:tav tm="100000">
                                          <p:val>
                                            <p:strVal val="#ppt_x"/>
                                          </p:val>
                                        </p:tav>
                                      </p:tavLst>
                                    </p:anim>
                                    <p:anim calcmode="lin" valueType="num">
                                      <p:cBhvr additive="base">
                                        <p:cTn id="178" dur="500" fill="hold"/>
                                        <p:tgtEl>
                                          <p:spTgt spid="25659"/>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25660"/>
                                        </p:tgtEl>
                                        <p:attrNameLst>
                                          <p:attrName>style.visibility</p:attrName>
                                        </p:attrNameLst>
                                      </p:cBhvr>
                                      <p:to>
                                        <p:strVal val="visible"/>
                                      </p:to>
                                    </p:set>
                                    <p:anim calcmode="lin" valueType="num">
                                      <p:cBhvr additive="base">
                                        <p:cTn id="181" dur="500" fill="hold"/>
                                        <p:tgtEl>
                                          <p:spTgt spid="25660"/>
                                        </p:tgtEl>
                                        <p:attrNameLst>
                                          <p:attrName>ppt_x</p:attrName>
                                        </p:attrNameLst>
                                      </p:cBhvr>
                                      <p:tavLst>
                                        <p:tav tm="0">
                                          <p:val>
                                            <p:strVal val="#ppt_x"/>
                                          </p:val>
                                        </p:tav>
                                        <p:tav tm="100000">
                                          <p:val>
                                            <p:strVal val="#ppt_x"/>
                                          </p:val>
                                        </p:tav>
                                      </p:tavLst>
                                    </p:anim>
                                    <p:anim calcmode="lin" valueType="num">
                                      <p:cBhvr additive="base">
                                        <p:cTn id="182" dur="500" fill="hold"/>
                                        <p:tgtEl>
                                          <p:spTgt spid="25660"/>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25661"/>
                                        </p:tgtEl>
                                        <p:attrNameLst>
                                          <p:attrName>style.visibility</p:attrName>
                                        </p:attrNameLst>
                                      </p:cBhvr>
                                      <p:to>
                                        <p:strVal val="visible"/>
                                      </p:to>
                                    </p:set>
                                    <p:anim calcmode="lin" valueType="num">
                                      <p:cBhvr additive="base">
                                        <p:cTn id="185" dur="500" fill="hold"/>
                                        <p:tgtEl>
                                          <p:spTgt spid="25661"/>
                                        </p:tgtEl>
                                        <p:attrNameLst>
                                          <p:attrName>ppt_x</p:attrName>
                                        </p:attrNameLst>
                                      </p:cBhvr>
                                      <p:tavLst>
                                        <p:tav tm="0">
                                          <p:val>
                                            <p:strVal val="#ppt_x"/>
                                          </p:val>
                                        </p:tav>
                                        <p:tav tm="100000">
                                          <p:val>
                                            <p:strVal val="#ppt_x"/>
                                          </p:val>
                                        </p:tav>
                                      </p:tavLst>
                                    </p:anim>
                                    <p:anim calcmode="lin" valueType="num">
                                      <p:cBhvr additive="base">
                                        <p:cTn id="186" dur="500" fill="hold"/>
                                        <p:tgtEl>
                                          <p:spTgt spid="25661"/>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5662"/>
                                        </p:tgtEl>
                                        <p:attrNameLst>
                                          <p:attrName>style.visibility</p:attrName>
                                        </p:attrNameLst>
                                      </p:cBhvr>
                                      <p:to>
                                        <p:strVal val="visible"/>
                                      </p:to>
                                    </p:set>
                                    <p:anim calcmode="lin" valueType="num">
                                      <p:cBhvr additive="base">
                                        <p:cTn id="189" dur="500" fill="hold"/>
                                        <p:tgtEl>
                                          <p:spTgt spid="25662"/>
                                        </p:tgtEl>
                                        <p:attrNameLst>
                                          <p:attrName>ppt_x</p:attrName>
                                        </p:attrNameLst>
                                      </p:cBhvr>
                                      <p:tavLst>
                                        <p:tav tm="0">
                                          <p:val>
                                            <p:strVal val="#ppt_x"/>
                                          </p:val>
                                        </p:tav>
                                        <p:tav tm="100000">
                                          <p:val>
                                            <p:strVal val="#ppt_x"/>
                                          </p:val>
                                        </p:tav>
                                      </p:tavLst>
                                    </p:anim>
                                    <p:anim calcmode="lin" valueType="num">
                                      <p:cBhvr additive="base">
                                        <p:cTn id="190" dur="500" fill="hold"/>
                                        <p:tgtEl>
                                          <p:spTgt spid="25662"/>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25667"/>
                                        </p:tgtEl>
                                        <p:attrNameLst>
                                          <p:attrName>style.visibility</p:attrName>
                                        </p:attrNameLst>
                                      </p:cBhvr>
                                      <p:to>
                                        <p:strVal val="visible"/>
                                      </p:to>
                                    </p:set>
                                    <p:anim calcmode="lin" valueType="num">
                                      <p:cBhvr additive="base">
                                        <p:cTn id="193" dur="500" fill="hold"/>
                                        <p:tgtEl>
                                          <p:spTgt spid="25667"/>
                                        </p:tgtEl>
                                        <p:attrNameLst>
                                          <p:attrName>ppt_x</p:attrName>
                                        </p:attrNameLst>
                                      </p:cBhvr>
                                      <p:tavLst>
                                        <p:tav tm="0">
                                          <p:val>
                                            <p:strVal val="#ppt_x"/>
                                          </p:val>
                                        </p:tav>
                                        <p:tav tm="100000">
                                          <p:val>
                                            <p:strVal val="#ppt_x"/>
                                          </p:val>
                                        </p:tav>
                                      </p:tavLst>
                                    </p:anim>
                                    <p:anim calcmode="lin" valueType="num">
                                      <p:cBhvr additive="base">
                                        <p:cTn id="194" dur="500" fill="hold"/>
                                        <p:tgtEl>
                                          <p:spTgt spid="256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0" grpId="0" animBg="1"/>
      <p:bldP spid="25621" grpId="0" animBg="1"/>
      <p:bldP spid="25622" grpId="0" animBg="1"/>
      <p:bldP spid="25623" grpId="0" animBg="1"/>
      <p:bldP spid="25624" grpId="0" animBg="1"/>
      <p:bldP spid="25625" grpId="0" animBg="1"/>
      <p:bldP spid="25626" grpId="0"/>
      <p:bldP spid="25627" grpId="0"/>
      <p:bldP spid="25628" grpId="0"/>
      <p:bldP spid="25629" grpId="0"/>
      <p:bldP spid="25630" grpId="0"/>
      <p:bldP spid="25631" grpId="0"/>
      <p:bldP spid="25632" grpId="0"/>
      <p:bldP spid="25633" grpId="0"/>
      <p:bldP spid="25635" grpId="0" animBg="1"/>
      <p:bldP spid="25636" grpId="0" animBg="1"/>
      <p:bldP spid="25637" grpId="0" animBg="1"/>
      <p:bldP spid="25638" grpId="0" animBg="1"/>
      <p:bldP spid="25639" grpId="0" animBg="1"/>
      <p:bldP spid="25640" grpId="0" animBg="1"/>
      <p:bldP spid="25641" grpId="0"/>
      <p:bldP spid="25642" grpId="0"/>
      <p:bldP spid="25643" grpId="0"/>
      <p:bldP spid="25644" grpId="0"/>
      <p:bldP spid="25645" grpId="0"/>
      <p:bldP spid="25646" grpId="0"/>
      <p:bldP spid="25647" grpId="0"/>
      <p:bldP spid="25648" grpId="0"/>
      <p:bldP spid="25650" grpId="0" animBg="1"/>
      <p:bldP spid="25651" grpId="0" animBg="1"/>
      <p:bldP spid="25652" grpId="0" animBg="1"/>
      <p:bldP spid="25653" grpId="0" animBg="1"/>
      <p:bldP spid="25654" grpId="0" animBg="1"/>
      <p:bldP spid="25655" grpId="0" animBg="1"/>
      <p:bldP spid="25656" grpId="0"/>
      <p:bldP spid="25657" grpId="0"/>
      <p:bldP spid="25658" grpId="0"/>
      <p:bldP spid="25659" grpId="0"/>
      <p:bldP spid="25660" grpId="0"/>
      <p:bldP spid="25661" grpId="0"/>
      <p:bldP spid="25662" grpId="0"/>
      <p:bldP spid="25663" grpId="0"/>
      <p:bldP spid="25665" grpId="0" animBg="1"/>
      <p:bldP spid="25666" grpId="0" animBg="1"/>
      <p:bldP spid="2566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Number Placeholder 5">
            <a:extLst>
              <a:ext uri="{FF2B5EF4-FFF2-40B4-BE49-F238E27FC236}">
                <a16:creationId xmlns:a16="http://schemas.microsoft.com/office/drawing/2014/main" id="{F1A8B8D4-6CE4-B948-BABA-44DA1897A412}"/>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BEAA60CE-973B-144D-9137-810D2B7978F2}" type="slidenum">
              <a:rPr lang="en-US" altLang="en-US" sz="1400" smtClean="0"/>
              <a:pPr>
                <a:spcBef>
                  <a:spcPct val="0"/>
                </a:spcBef>
                <a:buFontTx/>
                <a:buNone/>
              </a:pPr>
              <a:t>41</a:t>
            </a:fld>
            <a:endParaRPr lang="en-US" altLang="en-US" sz="1400"/>
          </a:p>
        </p:txBody>
      </p:sp>
      <p:sp>
        <p:nvSpPr>
          <p:cNvPr id="27650" name="Rectangle 2">
            <a:extLst>
              <a:ext uri="{FF2B5EF4-FFF2-40B4-BE49-F238E27FC236}">
                <a16:creationId xmlns:a16="http://schemas.microsoft.com/office/drawing/2014/main" id="{E6BE26D8-9601-574B-8641-8D2A490749C3}"/>
              </a:ext>
            </a:extLst>
          </p:cNvPr>
          <p:cNvSpPr>
            <a:spLocks noGrp="1" noChangeArrowheads="1"/>
          </p:cNvSpPr>
          <p:nvPr>
            <p:ph type="title"/>
          </p:nvPr>
        </p:nvSpPr>
        <p:spPr/>
        <p:txBody>
          <a:bodyPr/>
          <a:lstStyle/>
          <a:p>
            <a:pPr eaLnBrk="1" hangingPunct="1"/>
            <a:r>
              <a:rPr lang="en-US" altLang="en-US"/>
              <a:t>Drawbacks of Linear Probing</a:t>
            </a:r>
          </a:p>
        </p:txBody>
      </p:sp>
      <p:sp>
        <p:nvSpPr>
          <p:cNvPr id="27651" name="Rectangle 3">
            <a:extLst>
              <a:ext uri="{FF2B5EF4-FFF2-40B4-BE49-F238E27FC236}">
                <a16:creationId xmlns:a16="http://schemas.microsoft.com/office/drawing/2014/main" id="{EB98136F-3B1E-474E-884B-5DF825F3F5CE}"/>
              </a:ext>
            </a:extLst>
          </p:cNvPr>
          <p:cNvSpPr>
            <a:spLocks noGrp="1" noChangeArrowheads="1"/>
          </p:cNvSpPr>
          <p:nvPr>
            <p:ph type="body" idx="1"/>
          </p:nvPr>
        </p:nvSpPr>
        <p:spPr>
          <a:xfrm>
            <a:off x="595313" y="1624013"/>
            <a:ext cx="8004175" cy="4541837"/>
          </a:xfrm>
        </p:spPr>
        <p:txBody>
          <a:bodyPr/>
          <a:lstStyle/>
          <a:p>
            <a:pPr eaLnBrk="1" hangingPunct="1">
              <a:lnSpc>
                <a:spcPct val="90000"/>
              </a:lnSpc>
            </a:pPr>
            <a:r>
              <a:rPr lang="en-US" altLang="en-US" sz="2400"/>
              <a:t>Access time approaches O(N)</a:t>
            </a:r>
          </a:p>
          <a:p>
            <a:pPr eaLnBrk="1" hangingPunct="1">
              <a:lnSpc>
                <a:spcPct val="90000"/>
              </a:lnSpc>
            </a:pPr>
            <a:r>
              <a:rPr lang="en-US" altLang="en-US" sz="2400"/>
              <a:t>Very prone to </a:t>
            </a:r>
            <a:r>
              <a:rPr lang="en-US" altLang="en-US" sz="2400">
                <a:solidFill>
                  <a:srgbClr val="0000FF"/>
                </a:solidFill>
              </a:rPr>
              <a:t>clusters </a:t>
            </a:r>
          </a:p>
          <a:p>
            <a:pPr eaLnBrk="1" hangingPunct="1">
              <a:lnSpc>
                <a:spcPct val="90000"/>
              </a:lnSpc>
            </a:pPr>
            <a:r>
              <a:rPr lang="en-US" altLang="en-US" sz="2400"/>
              <a:t>Can have cases where table is empty except for a few clusters</a:t>
            </a:r>
          </a:p>
          <a:p>
            <a:pPr lvl="1" eaLnBrk="1" hangingPunct="1">
              <a:lnSpc>
                <a:spcPct val="90000"/>
              </a:lnSpc>
            </a:pPr>
            <a:r>
              <a:rPr lang="en-US" altLang="en-US" sz="2200"/>
              <a:t>Does not satisfy good hash function criterion of </a:t>
            </a:r>
            <a:r>
              <a:rPr lang="en-US" altLang="en-US" sz="2200" i="1"/>
              <a:t>distributing keys uniformly</a:t>
            </a:r>
          </a:p>
        </p:txBody>
      </p:sp>
    </p:spTree>
    <p:extLst>
      <p:ext uri="{BB962C8B-B14F-4D97-AF65-F5344CB8AC3E}">
        <p14:creationId xmlns:p14="http://schemas.microsoft.com/office/powerpoint/2010/main" val="26022785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651">
                                            <p:txEl>
                                              <p:pRg st="1" end="1"/>
                                            </p:txEl>
                                          </p:spTgt>
                                        </p:tgtEl>
                                        <p:attrNameLst>
                                          <p:attrName>style.visibility</p:attrName>
                                        </p:attrNameLst>
                                      </p:cBhvr>
                                      <p:to>
                                        <p:strVal val="visible"/>
                                      </p:to>
                                    </p:set>
                                    <p:anim calcmode="lin" valueType="num">
                                      <p:cBhvr additive="base">
                                        <p:cTn id="13"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651">
                                            <p:txEl>
                                              <p:pRg st="2" end="2"/>
                                            </p:txEl>
                                          </p:spTgt>
                                        </p:tgtEl>
                                        <p:attrNameLst>
                                          <p:attrName>style.visibility</p:attrName>
                                        </p:attrNameLst>
                                      </p:cBhvr>
                                      <p:to>
                                        <p:strVal val="visible"/>
                                      </p:to>
                                    </p:set>
                                    <p:anim calcmode="lin" valueType="num">
                                      <p:cBhvr additive="base">
                                        <p:cTn id="19"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3" end="3"/>
                                            </p:txEl>
                                          </p:spTgt>
                                        </p:tgtEl>
                                        <p:attrNameLst>
                                          <p:attrName>style.visibility</p:attrName>
                                        </p:attrNameLst>
                                      </p:cBhvr>
                                      <p:to>
                                        <p:strVal val="visible"/>
                                      </p:to>
                                    </p:set>
                                    <p:anim calcmode="lin" valueType="num">
                                      <p:cBhvr additive="base">
                                        <p:cTn id="25"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5">
            <a:extLst>
              <a:ext uri="{FF2B5EF4-FFF2-40B4-BE49-F238E27FC236}">
                <a16:creationId xmlns:a16="http://schemas.microsoft.com/office/drawing/2014/main" id="{FB6F5731-BE1F-3F47-AFD7-FA50889CB68D}"/>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FAA3CCA3-15D2-6545-AE7C-ABFBACEA8253}" type="slidenum">
              <a:rPr lang="en-US" altLang="en-US" sz="1400" smtClean="0"/>
              <a:pPr>
                <a:spcBef>
                  <a:spcPct val="0"/>
                </a:spcBef>
                <a:buFontTx/>
                <a:buNone/>
              </a:pPr>
              <a:t>42</a:t>
            </a:fld>
            <a:endParaRPr lang="en-US" altLang="en-US" sz="1400"/>
          </a:p>
        </p:txBody>
      </p:sp>
      <p:sp>
        <p:nvSpPr>
          <p:cNvPr id="28674" name="Rectangle 2">
            <a:extLst>
              <a:ext uri="{FF2B5EF4-FFF2-40B4-BE49-F238E27FC236}">
                <a16:creationId xmlns:a16="http://schemas.microsoft.com/office/drawing/2014/main" id="{CA3FBFD3-EAE8-AB43-B2BA-B243FEEC7F0E}"/>
              </a:ext>
            </a:extLst>
          </p:cNvPr>
          <p:cNvSpPr>
            <a:spLocks noGrp="1" noChangeArrowheads="1"/>
          </p:cNvSpPr>
          <p:nvPr>
            <p:ph type="title"/>
          </p:nvPr>
        </p:nvSpPr>
        <p:spPr>
          <a:xfrm>
            <a:off x="228600" y="666750"/>
            <a:ext cx="8686800" cy="1085850"/>
          </a:xfrm>
        </p:spPr>
        <p:txBody>
          <a:bodyPr/>
          <a:lstStyle/>
          <a:p>
            <a:pPr eaLnBrk="1" hangingPunct="1"/>
            <a:r>
              <a:rPr lang="en-US" altLang="en-US"/>
              <a:t>Closed Hashing II: </a:t>
            </a:r>
            <a:r>
              <a:rPr lang="en-US" altLang="en-US">
                <a:solidFill>
                  <a:srgbClr val="0000FF"/>
                </a:solidFill>
              </a:rPr>
              <a:t>Quadratic Probing</a:t>
            </a:r>
          </a:p>
        </p:txBody>
      </p:sp>
      <p:sp>
        <p:nvSpPr>
          <p:cNvPr id="28675" name="Rectangle 3">
            <a:extLst>
              <a:ext uri="{FF2B5EF4-FFF2-40B4-BE49-F238E27FC236}">
                <a16:creationId xmlns:a16="http://schemas.microsoft.com/office/drawing/2014/main" id="{6717FF38-480A-C74F-8B14-2809E3764EEF}"/>
              </a:ext>
            </a:extLst>
          </p:cNvPr>
          <p:cNvSpPr>
            <a:spLocks noGrp="1" noChangeArrowheads="1"/>
          </p:cNvSpPr>
          <p:nvPr>
            <p:ph type="body" idx="1"/>
          </p:nvPr>
        </p:nvSpPr>
        <p:spPr>
          <a:xfrm>
            <a:off x="533400" y="2133600"/>
            <a:ext cx="8382000" cy="4114800"/>
          </a:xfrm>
        </p:spPr>
        <p:txBody>
          <a:bodyPr/>
          <a:lstStyle/>
          <a:p>
            <a:pPr eaLnBrk="1" hangingPunct="1"/>
            <a:r>
              <a:rPr lang="en-US" altLang="en-US" sz="2800" dirty="0"/>
              <a:t>Main Idea: Spread out the search for an empty slot – </a:t>
            </a:r>
            <a:br>
              <a:rPr lang="en-US" altLang="en-US" sz="2800" dirty="0"/>
            </a:br>
            <a:r>
              <a:rPr lang="en-US" altLang="en-US" sz="2800" dirty="0">
                <a:solidFill>
                  <a:srgbClr val="0000FF"/>
                </a:solidFill>
              </a:rPr>
              <a:t>Increment by i</a:t>
            </a:r>
            <a:r>
              <a:rPr lang="en-US" altLang="en-US" sz="2800" baseline="30000" dirty="0">
                <a:solidFill>
                  <a:srgbClr val="0000FF"/>
                </a:solidFill>
              </a:rPr>
              <a:t>2</a:t>
            </a:r>
            <a:r>
              <a:rPr lang="en-US" altLang="en-US" sz="2800" dirty="0">
                <a:solidFill>
                  <a:srgbClr val="0000FF"/>
                </a:solidFill>
              </a:rPr>
              <a:t> instead of </a:t>
            </a:r>
            <a:r>
              <a:rPr lang="en-US" altLang="en-US" sz="2800" dirty="0" err="1">
                <a:solidFill>
                  <a:srgbClr val="0000FF"/>
                </a:solidFill>
              </a:rPr>
              <a:t>i</a:t>
            </a:r>
            <a:r>
              <a:rPr lang="en-US" altLang="en-US" sz="2800" dirty="0">
                <a:solidFill>
                  <a:srgbClr val="0000FF"/>
                </a:solidFill>
              </a:rPr>
              <a:t> </a:t>
            </a:r>
          </a:p>
          <a:p>
            <a:pPr eaLnBrk="1" hangingPunct="1"/>
            <a:endParaRPr lang="en-US" altLang="en-US" sz="3000" dirty="0">
              <a:solidFill>
                <a:srgbClr val="0000FF"/>
              </a:solidFill>
            </a:endParaRPr>
          </a:p>
          <a:p>
            <a:pPr eaLnBrk="1" hangingPunct="1"/>
            <a:r>
              <a:rPr lang="en-US" altLang="en-US" sz="3000" dirty="0">
                <a:solidFill>
                  <a:srgbClr val="0000FF"/>
                </a:solidFill>
              </a:rPr>
              <a:t>h</a:t>
            </a:r>
            <a:r>
              <a:rPr lang="en-US" altLang="en-US" sz="3000" baseline="-25000" dirty="0">
                <a:solidFill>
                  <a:srgbClr val="0000FF"/>
                </a:solidFill>
              </a:rPr>
              <a:t>i</a:t>
            </a:r>
            <a:r>
              <a:rPr lang="en-US" altLang="en-US" sz="3000" dirty="0">
                <a:solidFill>
                  <a:srgbClr val="0000FF"/>
                </a:solidFill>
              </a:rPr>
              <a:t>(X) = (Hash(X) + i</a:t>
            </a:r>
            <a:r>
              <a:rPr lang="en-US" altLang="en-US" sz="3000" baseline="30000" dirty="0">
                <a:solidFill>
                  <a:srgbClr val="0000FF"/>
                </a:solidFill>
              </a:rPr>
              <a:t>2</a:t>
            </a:r>
            <a:r>
              <a:rPr lang="en-US" altLang="en-US" sz="3000" dirty="0">
                <a:solidFill>
                  <a:srgbClr val="0000FF"/>
                </a:solidFill>
              </a:rPr>
              <a:t>) % </a:t>
            </a:r>
            <a:r>
              <a:rPr lang="en-US" altLang="en-US" sz="3000" i="1" dirty="0" err="1">
                <a:solidFill>
                  <a:srgbClr val="0000FF"/>
                </a:solidFill>
              </a:rPr>
              <a:t>TableSize</a:t>
            </a:r>
            <a:r>
              <a:rPr lang="en-US" altLang="en-US" sz="3000" i="1" dirty="0">
                <a:solidFill>
                  <a:srgbClr val="0000FF"/>
                </a:solidFill>
              </a:rPr>
              <a:t>  </a:t>
            </a:r>
          </a:p>
          <a:p>
            <a:pPr lvl="1" eaLnBrk="1" hangingPunct="1">
              <a:buFontTx/>
              <a:buNone/>
            </a:pPr>
            <a:r>
              <a:rPr lang="en-US" altLang="en-US" sz="2600" dirty="0"/>
              <a:t>h</a:t>
            </a:r>
            <a:r>
              <a:rPr lang="en-US" altLang="en-US" sz="2600" baseline="-25000" dirty="0"/>
              <a:t>0</a:t>
            </a:r>
            <a:r>
              <a:rPr lang="en-US" altLang="en-US" sz="2600" dirty="0"/>
              <a:t>(X) = Hash(X) % </a:t>
            </a:r>
            <a:r>
              <a:rPr lang="en-US" altLang="en-US" sz="2600" dirty="0" err="1"/>
              <a:t>TableSize</a:t>
            </a:r>
            <a:r>
              <a:rPr lang="en-US" altLang="en-US" sz="2600" dirty="0"/>
              <a:t> </a:t>
            </a:r>
          </a:p>
          <a:p>
            <a:pPr lvl="1" eaLnBrk="1" hangingPunct="1">
              <a:buFontTx/>
              <a:buNone/>
            </a:pPr>
            <a:r>
              <a:rPr lang="en-US" altLang="en-US" sz="2600" dirty="0"/>
              <a:t>h</a:t>
            </a:r>
            <a:r>
              <a:rPr lang="en-US" altLang="en-US" sz="2600" baseline="-25000" dirty="0"/>
              <a:t>1</a:t>
            </a:r>
            <a:r>
              <a:rPr lang="en-US" altLang="en-US" sz="2600" dirty="0"/>
              <a:t>(X) = (Hash(X) + 1) % </a:t>
            </a:r>
            <a:r>
              <a:rPr lang="en-US" altLang="en-US" sz="2600" dirty="0" err="1"/>
              <a:t>TableSize</a:t>
            </a:r>
            <a:endParaRPr lang="en-US" altLang="en-US" sz="2600" dirty="0"/>
          </a:p>
          <a:p>
            <a:pPr lvl="1" eaLnBrk="1" hangingPunct="1">
              <a:buFontTx/>
              <a:buNone/>
            </a:pPr>
            <a:r>
              <a:rPr lang="en-US" altLang="en-US" sz="2600" dirty="0"/>
              <a:t>h</a:t>
            </a:r>
            <a:r>
              <a:rPr lang="en-US" altLang="en-US" sz="2600" baseline="-25000" dirty="0"/>
              <a:t>2</a:t>
            </a:r>
            <a:r>
              <a:rPr lang="en-US" altLang="en-US" sz="2600" dirty="0"/>
              <a:t>(X) = (Hash(X) + 4) % </a:t>
            </a:r>
            <a:r>
              <a:rPr lang="en-US" altLang="en-US" sz="2600" dirty="0" err="1"/>
              <a:t>TableSize</a:t>
            </a:r>
            <a:endParaRPr lang="en-US" altLang="en-US" sz="2600" dirty="0"/>
          </a:p>
          <a:p>
            <a:pPr lvl="1" eaLnBrk="1" hangingPunct="1">
              <a:buFontTx/>
              <a:buNone/>
            </a:pPr>
            <a:r>
              <a:rPr lang="en-US" altLang="en-US" sz="2600" dirty="0"/>
              <a:t>h</a:t>
            </a:r>
            <a:r>
              <a:rPr lang="en-US" altLang="en-US" sz="2600" baseline="-25000" dirty="0"/>
              <a:t>3</a:t>
            </a:r>
            <a:r>
              <a:rPr lang="en-US" altLang="en-US" sz="2600" dirty="0"/>
              <a:t>(X) = (Hash(X) + 9) % </a:t>
            </a:r>
            <a:r>
              <a:rPr lang="en-US" altLang="en-US" sz="2600" dirty="0" err="1"/>
              <a:t>TableSize</a:t>
            </a:r>
            <a:endParaRPr lang="en-US" altLang="en-US" sz="2600" dirty="0"/>
          </a:p>
          <a:p>
            <a:pPr eaLnBrk="1" hangingPunct="1"/>
            <a:endParaRPr lang="en-US" altLang="en-US" sz="2800" dirty="0"/>
          </a:p>
        </p:txBody>
      </p:sp>
    </p:spTree>
    <p:extLst>
      <p:ext uri="{BB962C8B-B14F-4D97-AF65-F5344CB8AC3E}">
        <p14:creationId xmlns:p14="http://schemas.microsoft.com/office/powerpoint/2010/main" val="21901364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 calcmode="lin" valueType="num">
                                      <p:cBhvr additive="base">
                                        <p:cTn id="7" dur="5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anim calcmode="lin" valueType="num">
                                      <p:cBhvr additive="base">
                                        <p:cTn id="13" dur="5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anim calcmode="lin" valueType="num">
                                      <p:cBhvr additive="base">
                                        <p:cTn id="19" dur="5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8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8675">
                                            <p:txEl>
                                              <p:pRg st="4" end="4"/>
                                            </p:txEl>
                                          </p:spTgt>
                                        </p:tgtEl>
                                        <p:attrNameLst>
                                          <p:attrName>style.visibility</p:attrName>
                                        </p:attrNameLst>
                                      </p:cBhvr>
                                      <p:to>
                                        <p:strVal val="visible"/>
                                      </p:to>
                                    </p:set>
                                    <p:anim calcmode="lin" valueType="num">
                                      <p:cBhvr additive="base">
                                        <p:cTn id="25" dur="500" fill="hold"/>
                                        <p:tgtEl>
                                          <p:spTgt spid="2867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8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8675">
                                            <p:txEl>
                                              <p:pRg st="5" end="5"/>
                                            </p:txEl>
                                          </p:spTgt>
                                        </p:tgtEl>
                                        <p:attrNameLst>
                                          <p:attrName>style.visibility</p:attrName>
                                        </p:attrNameLst>
                                      </p:cBhvr>
                                      <p:to>
                                        <p:strVal val="visible"/>
                                      </p:to>
                                    </p:set>
                                    <p:anim calcmode="lin" valueType="num">
                                      <p:cBhvr additive="base">
                                        <p:cTn id="31" dur="500" fill="hold"/>
                                        <p:tgtEl>
                                          <p:spTgt spid="2867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8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8675">
                                            <p:txEl>
                                              <p:pRg st="6" end="6"/>
                                            </p:txEl>
                                          </p:spTgt>
                                        </p:tgtEl>
                                        <p:attrNameLst>
                                          <p:attrName>style.visibility</p:attrName>
                                        </p:attrNameLst>
                                      </p:cBhvr>
                                      <p:to>
                                        <p:strVal val="visible"/>
                                      </p:to>
                                    </p:set>
                                    <p:anim calcmode="lin" valueType="num">
                                      <p:cBhvr additive="base">
                                        <p:cTn id="37" dur="500" fill="hold"/>
                                        <p:tgtEl>
                                          <p:spTgt spid="2867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86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Number Placeholder 5">
            <a:extLst>
              <a:ext uri="{FF2B5EF4-FFF2-40B4-BE49-F238E27FC236}">
                <a16:creationId xmlns:a16="http://schemas.microsoft.com/office/drawing/2014/main" id="{7435D469-DB7D-8D4F-89BC-7CD956057317}"/>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1DBD25CF-C91F-2444-89C4-E87F49196B46}" type="slidenum">
              <a:rPr lang="en-US" altLang="en-US" sz="1400" smtClean="0"/>
              <a:pPr>
                <a:spcBef>
                  <a:spcPct val="0"/>
                </a:spcBef>
                <a:buFontTx/>
                <a:buNone/>
              </a:pPr>
              <a:t>43</a:t>
            </a:fld>
            <a:endParaRPr lang="en-US" altLang="en-US" sz="1400"/>
          </a:p>
        </p:txBody>
      </p:sp>
      <p:sp>
        <p:nvSpPr>
          <p:cNvPr id="29698" name="Rectangle 2">
            <a:extLst>
              <a:ext uri="{FF2B5EF4-FFF2-40B4-BE49-F238E27FC236}">
                <a16:creationId xmlns:a16="http://schemas.microsoft.com/office/drawing/2014/main" id="{7007A9FA-32A1-1F4C-9218-A8F389FD5D2D}"/>
              </a:ext>
            </a:extLst>
          </p:cNvPr>
          <p:cNvSpPr>
            <a:spLocks noGrp="1" noChangeArrowheads="1"/>
          </p:cNvSpPr>
          <p:nvPr>
            <p:ph type="title"/>
          </p:nvPr>
        </p:nvSpPr>
        <p:spPr>
          <a:xfrm>
            <a:off x="685800" y="304800"/>
            <a:ext cx="7772400" cy="1143000"/>
          </a:xfrm>
        </p:spPr>
        <p:txBody>
          <a:bodyPr/>
          <a:lstStyle/>
          <a:p>
            <a:pPr eaLnBrk="1" hangingPunct="1"/>
            <a:r>
              <a:rPr lang="en-US" altLang="en-US"/>
              <a:t>Quadratic Probing Example</a:t>
            </a:r>
          </a:p>
        </p:txBody>
      </p:sp>
      <p:sp>
        <p:nvSpPr>
          <p:cNvPr id="29699" name="Rectangle 4">
            <a:extLst>
              <a:ext uri="{FF2B5EF4-FFF2-40B4-BE49-F238E27FC236}">
                <a16:creationId xmlns:a16="http://schemas.microsoft.com/office/drawing/2014/main" id="{98A3B3C2-43E5-694D-90F9-72CB1FE1CC80}"/>
              </a:ext>
            </a:extLst>
          </p:cNvPr>
          <p:cNvSpPr>
            <a:spLocks noChangeArrowheads="1"/>
          </p:cNvSpPr>
          <p:nvPr/>
        </p:nvSpPr>
        <p:spPr bwMode="auto">
          <a:xfrm>
            <a:off x="215265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9700" name="Rectangle 5">
            <a:extLst>
              <a:ext uri="{FF2B5EF4-FFF2-40B4-BE49-F238E27FC236}">
                <a16:creationId xmlns:a16="http://schemas.microsoft.com/office/drawing/2014/main" id="{4EBF78A9-248A-D145-B57A-2C24A3CCA18F}"/>
              </a:ext>
            </a:extLst>
          </p:cNvPr>
          <p:cNvSpPr>
            <a:spLocks noChangeArrowheads="1"/>
          </p:cNvSpPr>
          <p:nvPr/>
        </p:nvSpPr>
        <p:spPr bwMode="auto">
          <a:xfrm>
            <a:off x="215265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01" name="Rectangle 6">
            <a:extLst>
              <a:ext uri="{FF2B5EF4-FFF2-40B4-BE49-F238E27FC236}">
                <a16:creationId xmlns:a16="http://schemas.microsoft.com/office/drawing/2014/main" id="{D6FB8AC7-0517-6847-8DCF-0F2D1311BC29}"/>
              </a:ext>
            </a:extLst>
          </p:cNvPr>
          <p:cNvSpPr>
            <a:spLocks noChangeArrowheads="1"/>
          </p:cNvSpPr>
          <p:nvPr/>
        </p:nvSpPr>
        <p:spPr bwMode="auto">
          <a:xfrm>
            <a:off x="215265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02" name="Rectangle 7">
            <a:extLst>
              <a:ext uri="{FF2B5EF4-FFF2-40B4-BE49-F238E27FC236}">
                <a16:creationId xmlns:a16="http://schemas.microsoft.com/office/drawing/2014/main" id="{D9668F2E-ED81-AB46-9780-29E62B01F418}"/>
              </a:ext>
            </a:extLst>
          </p:cNvPr>
          <p:cNvSpPr>
            <a:spLocks noChangeArrowheads="1"/>
          </p:cNvSpPr>
          <p:nvPr/>
        </p:nvSpPr>
        <p:spPr bwMode="auto">
          <a:xfrm>
            <a:off x="215265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03" name="Rectangle 8">
            <a:extLst>
              <a:ext uri="{FF2B5EF4-FFF2-40B4-BE49-F238E27FC236}">
                <a16:creationId xmlns:a16="http://schemas.microsoft.com/office/drawing/2014/main" id="{46DA948D-2046-BD47-943A-C83C9262F511}"/>
              </a:ext>
            </a:extLst>
          </p:cNvPr>
          <p:cNvSpPr>
            <a:spLocks noChangeArrowheads="1"/>
          </p:cNvSpPr>
          <p:nvPr/>
        </p:nvSpPr>
        <p:spPr bwMode="auto">
          <a:xfrm>
            <a:off x="215265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04" name="Rectangle 9">
            <a:extLst>
              <a:ext uri="{FF2B5EF4-FFF2-40B4-BE49-F238E27FC236}">
                <a16:creationId xmlns:a16="http://schemas.microsoft.com/office/drawing/2014/main" id="{10A1CA47-FAC1-7C41-8E85-ED07B69A6C85}"/>
              </a:ext>
            </a:extLst>
          </p:cNvPr>
          <p:cNvSpPr>
            <a:spLocks noChangeArrowheads="1"/>
          </p:cNvSpPr>
          <p:nvPr/>
        </p:nvSpPr>
        <p:spPr bwMode="auto">
          <a:xfrm>
            <a:off x="215265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9705" name="Rectangle 10">
            <a:extLst>
              <a:ext uri="{FF2B5EF4-FFF2-40B4-BE49-F238E27FC236}">
                <a16:creationId xmlns:a16="http://schemas.microsoft.com/office/drawing/2014/main" id="{EBE98750-F162-D342-BD33-413958AE840F}"/>
              </a:ext>
            </a:extLst>
          </p:cNvPr>
          <p:cNvSpPr>
            <a:spLocks noChangeArrowheads="1"/>
          </p:cNvSpPr>
          <p:nvPr/>
        </p:nvSpPr>
        <p:spPr bwMode="auto">
          <a:xfrm>
            <a:off x="215265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06" name="Text Box 11">
            <a:extLst>
              <a:ext uri="{FF2B5EF4-FFF2-40B4-BE49-F238E27FC236}">
                <a16:creationId xmlns:a16="http://schemas.microsoft.com/office/drawing/2014/main" id="{277539BF-8F8F-9841-A91D-5F02E09206DB}"/>
              </a:ext>
            </a:extLst>
          </p:cNvPr>
          <p:cNvSpPr txBox="1">
            <a:spLocks noChangeArrowheads="1"/>
          </p:cNvSpPr>
          <p:nvPr/>
        </p:nvSpPr>
        <p:spPr bwMode="auto">
          <a:xfrm>
            <a:off x="1916113"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9707" name="Text Box 12">
            <a:extLst>
              <a:ext uri="{FF2B5EF4-FFF2-40B4-BE49-F238E27FC236}">
                <a16:creationId xmlns:a16="http://schemas.microsoft.com/office/drawing/2014/main" id="{14B11D95-7FC4-D145-B821-2E528A27D4DE}"/>
              </a:ext>
            </a:extLst>
          </p:cNvPr>
          <p:cNvSpPr txBox="1">
            <a:spLocks noChangeArrowheads="1"/>
          </p:cNvSpPr>
          <p:nvPr/>
        </p:nvSpPr>
        <p:spPr bwMode="auto">
          <a:xfrm>
            <a:off x="1916113"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9708" name="Text Box 13">
            <a:extLst>
              <a:ext uri="{FF2B5EF4-FFF2-40B4-BE49-F238E27FC236}">
                <a16:creationId xmlns:a16="http://schemas.microsoft.com/office/drawing/2014/main" id="{362A9C52-B128-2248-8D14-069A808DFC46}"/>
              </a:ext>
            </a:extLst>
          </p:cNvPr>
          <p:cNvSpPr txBox="1">
            <a:spLocks noChangeArrowheads="1"/>
          </p:cNvSpPr>
          <p:nvPr/>
        </p:nvSpPr>
        <p:spPr bwMode="auto">
          <a:xfrm>
            <a:off x="1916113"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9709" name="Text Box 14">
            <a:extLst>
              <a:ext uri="{FF2B5EF4-FFF2-40B4-BE49-F238E27FC236}">
                <a16:creationId xmlns:a16="http://schemas.microsoft.com/office/drawing/2014/main" id="{F8D75D01-9901-2047-9751-7DFB74257217}"/>
              </a:ext>
            </a:extLst>
          </p:cNvPr>
          <p:cNvSpPr txBox="1">
            <a:spLocks noChangeArrowheads="1"/>
          </p:cNvSpPr>
          <p:nvPr/>
        </p:nvSpPr>
        <p:spPr bwMode="auto">
          <a:xfrm>
            <a:off x="1916113"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9710" name="Text Box 15">
            <a:extLst>
              <a:ext uri="{FF2B5EF4-FFF2-40B4-BE49-F238E27FC236}">
                <a16:creationId xmlns:a16="http://schemas.microsoft.com/office/drawing/2014/main" id="{383590DD-FD1D-F14C-9041-A192E0966004}"/>
              </a:ext>
            </a:extLst>
          </p:cNvPr>
          <p:cNvSpPr txBox="1">
            <a:spLocks noChangeArrowheads="1"/>
          </p:cNvSpPr>
          <p:nvPr/>
        </p:nvSpPr>
        <p:spPr bwMode="auto">
          <a:xfrm>
            <a:off x="190976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9711" name="Text Box 16">
            <a:extLst>
              <a:ext uri="{FF2B5EF4-FFF2-40B4-BE49-F238E27FC236}">
                <a16:creationId xmlns:a16="http://schemas.microsoft.com/office/drawing/2014/main" id="{2570B845-8270-ED4E-92AB-ED6942F2004A}"/>
              </a:ext>
            </a:extLst>
          </p:cNvPr>
          <p:cNvSpPr txBox="1">
            <a:spLocks noChangeArrowheads="1"/>
          </p:cNvSpPr>
          <p:nvPr/>
        </p:nvSpPr>
        <p:spPr bwMode="auto">
          <a:xfrm>
            <a:off x="190976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9712" name="Text Box 17">
            <a:extLst>
              <a:ext uri="{FF2B5EF4-FFF2-40B4-BE49-F238E27FC236}">
                <a16:creationId xmlns:a16="http://schemas.microsoft.com/office/drawing/2014/main" id="{2B03990B-31FB-7446-A833-669D009DFDE7}"/>
              </a:ext>
            </a:extLst>
          </p:cNvPr>
          <p:cNvSpPr txBox="1">
            <a:spLocks noChangeArrowheads="1"/>
          </p:cNvSpPr>
          <p:nvPr/>
        </p:nvSpPr>
        <p:spPr bwMode="auto">
          <a:xfrm>
            <a:off x="190976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9713" name="Text Box 18">
            <a:extLst>
              <a:ext uri="{FF2B5EF4-FFF2-40B4-BE49-F238E27FC236}">
                <a16:creationId xmlns:a16="http://schemas.microsoft.com/office/drawing/2014/main" id="{919B84B7-6DEC-BB4B-8890-F15B12ABA4DC}"/>
              </a:ext>
            </a:extLst>
          </p:cNvPr>
          <p:cNvSpPr txBox="1">
            <a:spLocks noChangeArrowheads="1"/>
          </p:cNvSpPr>
          <p:nvPr/>
        </p:nvSpPr>
        <p:spPr bwMode="auto">
          <a:xfrm>
            <a:off x="1711325"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29716" name="Rectangle 20">
            <a:extLst>
              <a:ext uri="{FF2B5EF4-FFF2-40B4-BE49-F238E27FC236}">
                <a16:creationId xmlns:a16="http://schemas.microsoft.com/office/drawing/2014/main" id="{469E554B-A495-FD40-9A58-BB5EE1AA9CB7}"/>
              </a:ext>
            </a:extLst>
          </p:cNvPr>
          <p:cNvSpPr>
            <a:spLocks noChangeArrowheads="1"/>
          </p:cNvSpPr>
          <p:nvPr/>
        </p:nvSpPr>
        <p:spPr bwMode="auto">
          <a:xfrm>
            <a:off x="3565525"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9717" name="Rectangle 21">
            <a:extLst>
              <a:ext uri="{FF2B5EF4-FFF2-40B4-BE49-F238E27FC236}">
                <a16:creationId xmlns:a16="http://schemas.microsoft.com/office/drawing/2014/main" id="{46397D48-4060-EF40-96D8-CC519C400DD4}"/>
              </a:ext>
            </a:extLst>
          </p:cNvPr>
          <p:cNvSpPr>
            <a:spLocks noChangeArrowheads="1"/>
          </p:cNvSpPr>
          <p:nvPr/>
        </p:nvSpPr>
        <p:spPr bwMode="auto">
          <a:xfrm>
            <a:off x="3565525"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9718" name="Rectangle 22">
            <a:extLst>
              <a:ext uri="{FF2B5EF4-FFF2-40B4-BE49-F238E27FC236}">
                <a16:creationId xmlns:a16="http://schemas.microsoft.com/office/drawing/2014/main" id="{112D4367-4E8B-324B-8A62-6E9B8E0669E7}"/>
              </a:ext>
            </a:extLst>
          </p:cNvPr>
          <p:cNvSpPr>
            <a:spLocks noChangeArrowheads="1"/>
          </p:cNvSpPr>
          <p:nvPr/>
        </p:nvSpPr>
        <p:spPr bwMode="auto">
          <a:xfrm>
            <a:off x="3565525"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19" name="Rectangle 23">
            <a:extLst>
              <a:ext uri="{FF2B5EF4-FFF2-40B4-BE49-F238E27FC236}">
                <a16:creationId xmlns:a16="http://schemas.microsoft.com/office/drawing/2014/main" id="{734AE844-EBB3-B142-A3E8-91A155EE339C}"/>
              </a:ext>
            </a:extLst>
          </p:cNvPr>
          <p:cNvSpPr>
            <a:spLocks noChangeArrowheads="1"/>
          </p:cNvSpPr>
          <p:nvPr/>
        </p:nvSpPr>
        <p:spPr bwMode="auto">
          <a:xfrm>
            <a:off x="3565525"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9720" name="Rectangle 24">
            <a:extLst>
              <a:ext uri="{FF2B5EF4-FFF2-40B4-BE49-F238E27FC236}">
                <a16:creationId xmlns:a16="http://schemas.microsoft.com/office/drawing/2014/main" id="{4F7FEF7C-DA44-D943-99AB-6F3F218FBBD2}"/>
              </a:ext>
            </a:extLst>
          </p:cNvPr>
          <p:cNvSpPr>
            <a:spLocks noChangeArrowheads="1"/>
          </p:cNvSpPr>
          <p:nvPr/>
        </p:nvSpPr>
        <p:spPr bwMode="auto">
          <a:xfrm>
            <a:off x="3565525"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21" name="Rectangle 25">
            <a:extLst>
              <a:ext uri="{FF2B5EF4-FFF2-40B4-BE49-F238E27FC236}">
                <a16:creationId xmlns:a16="http://schemas.microsoft.com/office/drawing/2014/main" id="{903D1BA0-73FB-5245-A71E-81837FCB60C3}"/>
              </a:ext>
            </a:extLst>
          </p:cNvPr>
          <p:cNvSpPr>
            <a:spLocks noChangeArrowheads="1"/>
          </p:cNvSpPr>
          <p:nvPr/>
        </p:nvSpPr>
        <p:spPr bwMode="auto">
          <a:xfrm>
            <a:off x="3565525"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22" name="Text Box 26">
            <a:extLst>
              <a:ext uri="{FF2B5EF4-FFF2-40B4-BE49-F238E27FC236}">
                <a16:creationId xmlns:a16="http://schemas.microsoft.com/office/drawing/2014/main" id="{7101DD73-4A2E-434B-944A-34511E02C333}"/>
              </a:ext>
            </a:extLst>
          </p:cNvPr>
          <p:cNvSpPr txBox="1">
            <a:spLocks noChangeArrowheads="1"/>
          </p:cNvSpPr>
          <p:nvPr/>
        </p:nvSpPr>
        <p:spPr bwMode="auto">
          <a:xfrm>
            <a:off x="3327400"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9723" name="Text Box 27">
            <a:extLst>
              <a:ext uri="{FF2B5EF4-FFF2-40B4-BE49-F238E27FC236}">
                <a16:creationId xmlns:a16="http://schemas.microsoft.com/office/drawing/2014/main" id="{24560871-4BC8-9546-8448-CC64DB56A013}"/>
              </a:ext>
            </a:extLst>
          </p:cNvPr>
          <p:cNvSpPr txBox="1">
            <a:spLocks noChangeArrowheads="1"/>
          </p:cNvSpPr>
          <p:nvPr/>
        </p:nvSpPr>
        <p:spPr bwMode="auto">
          <a:xfrm>
            <a:off x="3327400"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9724" name="Text Box 28">
            <a:extLst>
              <a:ext uri="{FF2B5EF4-FFF2-40B4-BE49-F238E27FC236}">
                <a16:creationId xmlns:a16="http://schemas.microsoft.com/office/drawing/2014/main" id="{EB37D6B0-DB81-6A48-9D8B-7ABC7B4F6D06}"/>
              </a:ext>
            </a:extLst>
          </p:cNvPr>
          <p:cNvSpPr txBox="1">
            <a:spLocks noChangeArrowheads="1"/>
          </p:cNvSpPr>
          <p:nvPr/>
        </p:nvSpPr>
        <p:spPr bwMode="auto">
          <a:xfrm>
            <a:off x="3327400"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9725" name="Text Box 29">
            <a:extLst>
              <a:ext uri="{FF2B5EF4-FFF2-40B4-BE49-F238E27FC236}">
                <a16:creationId xmlns:a16="http://schemas.microsoft.com/office/drawing/2014/main" id="{1FAE89EC-0821-2840-AF99-D4FD327C1BDE}"/>
              </a:ext>
            </a:extLst>
          </p:cNvPr>
          <p:cNvSpPr txBox="1">
            <a:spLocks noChangeArrowheads="1"/>
          </p:cNvSpPr>
          <p:nvPr/>
        </p:nvSpPr>
        <p:spPr bwMode="auto">
          <a:xfrm>
            <a:off x="3327400"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9726" name="Text Box 30">
            <a:extLst>
              <a:ext uri="{FF2B5EF4-FFF2-40B4-BE49-F238E27FC236}">
                <a16:creationId xmlns:a16="http://schemas.microsoft.com/office/drawing/2014/main" id="{94CFD348-A24E-C845-9EDB-C54B4B51E979}"/>
              </a:ext>
            </a:extLst>
          </p:cNvPr>
          <p:cNvSpPr txBox="1">
            <a:spLocks noChangeArrowheads="1"/>
          </p:cNvSpPr>
          <p:nvPr/>
        </p:nvSpPr>
        <p:spPr bwMode="auto">
          <a:xfrm>
            <a:off x="3321050"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9727" name="Text Box 31">
            <a:extLst>
              <a:ext uri="{FF2B5EF4-FFF2-40B4-BE49-F238E27FC236}">
                <a16:creationId xmlns:a16="http://schemas.microsoft.com/office/drawing/2014/main" id="{4E868AA9-C18F-1848-A210-D18AC28FABAC}"/>
              </a:ext>
            </a:extLst>
          </p:cNvPr>
          <p:cNvSpPr txBox="1">
            <a:spLocks noChangeArrowheads="1"/>
          </p:cNvSpPr>
          <p:nvPr/>
        </p:nvSpPr>
        <p:spPr bwMode="auto">
          <a:xfrm>
            <a:off x="3321050"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9728" name="Text Box 32">
            <a:extLst>
              <a:ext uri="{FF2B5EF4-FFF2-40B4-BE49-F238E27FC236}">
                <a16:creationId xmlns:a16="http://schemas.microsoft.com/office/drawing/2014/main" id="{A9D58B9A-956F-3442-B1BD-9B8DAB87CE15}"/>
              </a:ext>
            </a:extLst>
          </p:cNvPr>
          <p:cNvSpPr txBox="1">
            <a:spLocks noChangeArrowheads="1"/>
          </p:cNvSpPr>
          <p:nvPr/>
        </p:nvSpPr>
        <p:spPr bwMode="auto">
          <a:xfrm>
            <a:off x="3321050"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9729" name="Text Box 33">
            <a:extLst>
              <a:ext uri="{FF2B5EF4-FFF2-40B4-BE49-F238E27FC236}">
                <a16:creationId xmlns:a16="http://schemas.microsoft.com/office/drawing/2014/main" id="{824DA3AD-E040-CF4D-A4E2-56EE4F0BD564}"/>
              </a:ext>
            </a:extLst>
          </p:cNvPr>
          <p:cNvSpPr txBox="1">
            <a:spLocks noChangeArrowheads="1"/>
          </p:cNvSpPr>
          <p:nvPr/>
        </p:nvSpPr>
        <p:spPr bwMode="auto">
          <a:xfrm>
            <a:off x="3203575"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29731" name="Rectangle 35">
            <a:extLst>
              <a:ext uri="{FF2B5EF4-FFF2-40B4-BE49-F238E27FC236}">
                <a16:creationId xmlns:a16="http://schemas.microsoft.com/office/drawing/2014/main" id="{ACBA4745-CC96-0E40-B0C8-CB7C7F16D322}"/>
              </a:ext>
            </a:extLst>
          </p:cNvPr>
          <p:cNvSpPr>
            <a:spLocks noChangeArrowheads="1"/>
          </p:cNvSpPr>
          <p:nvPr/>
        </p:nvSpPr>
        <p:spPr bwMode="auto">
          <a:xfrm>
            <a:off x="4983163" y="216852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29732" name="Rectangle 36">
            <a:extLst>
              <a:ext uri="{FF2B5EF4-FFF2-40B4-BE49-F238E27FC236}">
                <a16:creationId xmlns:a16="http://schemas.microsoft.com/office/drawing/2014/main" id="{5D3EBC7F-1B2B-5547-A317-C5372869EC26}"/>
              </a:ext>
            </a:extLst>
          </p:cNvPr>
          <p:cNvSpPr>
            <a:spLocks noChangeArrowheads="1"/>
          </p:cNvSpPr>
          <p:nvPr/>
        </p:nvSpPr>
        <p:spPr bwMode="auto">
          <a:xfrm>
            <a:off x="4983163" y="268922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9733" name="Rectangle 37">
            <a:extLst>
              <a:ext uri="{FF2B5EF4-FFF2-40B4-BE49-F238E27FC236}">
                <a16:creationId xmlns:a16="http://schemas.microsoft.com/office/drawing/2014/main" id="{6F35FC9A-7CB8-E34F-AB24-5F8530307193}"/>
              </a:ext>
            </a:extLst>
          </p:cNvPr>
          <p:cNvSpPr>
            <a:spLocks noChangeArrowheads="1"/>
          </p:cNvSpPr>
          <p:nvPr/>
        </p:nvSpPr>
        <p:spPr bwMode="auto">
          <a:xfrm>
            <a:off x="4983163" y="320675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34" name="Rectangle 38">
            <a:extLst>
              <a:ext uri="{FF2B5EF4-FFF2-40B4-BE49-F238E27FC236}">
                <a16:creationId xmlns:a16="http://schemas.microsoft.com/office/drawing/2014/main" id="{9F7C54C0-D5F5-FF41-864E-CD64BAC3A159}"/>
              </a:ext>
            </a:extLst>
          </p:cNvPr>
          <p:cNvSpPr>
            <a:spLocks noChangeArrowheads="1"/>
          </p:cNvSpPr>
          <p:nvPr/>
        </p:nvSpPr>
        <p:spPr bwMode="auto">
          <a:xfrm>
            <a:off x="4983163" y="42545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29735" name="Rectangle 39">
            <a:extLst>
              <a:ext uri="{FF2B5EF4-FFF2-40B4-BE49-F238E27FC236}">
                <a16:creationId xmlns:a16="http://schemas.microsoft.com/office/drawing/2014/main" id="{4A397FF8-FC92-8642-A946-07C0394B2E73}"/>
              </a:ext>
            </a:extLst>
          </p:cNvPr>
          <p:cNvSpPr>
            <a:spLocks noChangeArrowheads="1"/>
          </p:cNvSpPr>
          <p:nvPr/>
        </p:nvSpPr>
        <p:spPr bwMode="auto">
          <a:xfrm>
            <a:off x="4983163" y="529431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36" name="Rectangle 40">
            <a:extLst>
              <a:ext uri="{FF2B5EF4-FFF2-40B4-BE49-F238E27FC236}">
                <a16:creationId xmlns:a16="http://schemas.microsoft.com/office/drawing/2014/main" id="{022DCC14-94BD-CC47-9B9F-44222B7FAC4C}"/>
              </a:ext>
            </a:extLst>
          </p:cNvPr>
          <p:cNvSpPr>
            <a:spLocks noChangeArrowheads="1"/>
          </p:cNvSpPr>
          <p:nvPr/>
        </p:nvSpPr>
        <p:spPr bwMode="auto">
          <a:xfrm>
            <a:off x="4983163" y="373380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37" name="Text Box 41">
            <a:extLst>
              <a:ext uri="{FF2B5EF4-FFF2-40B4-BE49-F238E27FC236}">
                <a16:creationId xmlns:a16="http://schemas.microsoft.com/office/drawing/2014/main" id="{F838FD97-93B8-5A47-A9FC-D96DFEF84AA1}"/>
              </a:ext>
            </a:extLst>
          </p:cNvPr>
          <p:cNvSpPr txBox="1">
            <a:spLocks noChangeArrowheads="1"/>
          </p:cNvSpPr>
          <p:nvPr/>
        </p:nvSpPr>
        <p:spPr bwMode="auto">
          <a:xfrm>
            <a:off x="474662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9738" name="Text Box 42">
            <a:extLst>
              <a:ext uri="{FF2B5EF4-FFF2-40B4-BE49-F238E27FC236}">
                <a16:creationId xmlns:a16="http://schemas.microsoft.com/office/drawing/2014/main" id="{28D47BDD-92A9-CA48-A0AD-0483E3B3A0C1}"/>
              </a:ext>
            </a:extLst>
          </p:cNvPr>
          <p:cNvSpPr txBox="1">
            <a:spLocks noChangeArrowheads="1"/>
          </p:cNvSpPr>
          <p:nvPr/>
        </p:nvSpPr>
        <p:spPr bwMode="auto">
          <a:xfrm>
            <a:off x="474662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9739" name="Text Box 43">
            <a:extLst>
              <a:ext uri="{FF2B5EF4-FFF2-40B4-BE49-F238E27FC236}">
                <a16:creationId xmlns:a16="http://schemas.microsoft.com/office/drawing/2014/main" id="{B0459DAB-DEFE-8A40-90D4-18714C33B9F1}"/>
              </a:ext>
            </a:extLst>
          </p:cNvPr>
          <p:cNvSpPr txBox="1">
            <a:spLocks noChangeArrowheads="1"/>
          </p:cNvSpPr>
          <p:nvPr/>
        </p:nvSpPr>
        <p:spPr bwMode="auto">
          <a:xfrm>
            <a:off x="474662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9740" name="Text Box 44">
            <a:extLst>
              <a:ext uri="{FF2B5EF4-FFF2-40B4-BE49-F238E27FC236}">
                <a16:creationId xmlns:a16="http://schemas.microsoft.com/office/drawing/2014/main" id="{9F08BF81-9906-7045-928F-D6EE0F6AA44A}"/>
              </a:ext>
            </a:extLst>
          </p:cNvPr>
          <p:cNvSpPr txBox="1">
            <a:spLocks noChangeArrowheads="1"/>
          </p:cNvSpPr>
          <p:nvPr/>
        </p:nvSpPr>
        <p:spPr bwMode="auto">
          <a:xfrm>
            <a:off x="474662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9741" name="Text Box 45">
            <a:extLst>
              <a:ext uri="{FF2B5EF4-FFF2-40B4-BE49-F238E27FC236}">
                <a16:creationId xmlns:a16="http://schemas.microsoft.com/office/drawing/2014/main" id="{4D5F502D-B8C6-4144-A754-7B21CECAF11A}"/>
              </a:ext>
            </a:extLst>
          </p:cNvPr>
          <p:cNvSpPr txBox="1">
            <a:spLocks noChangeArrowheads="1"/>
          </p:cNvSpPr>
          <p:nvPr/>
        </p:nvSpPr>
        <p:spPr bwMode="auto">
          <a:xfrm>
            <a:off x="4740275"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9742" name="Text Box 46">
            <a:extLst>
              <a:ext uri="{FF2B5EF4-FFF2-40B4-BE49-F238E27FC236}">
                <a16:creationId xmlns:a16="http://schemas.microsoft.com/office/drawing/2014/main" id="{C5948240-3DBB-B443-8C33-57D0A4AB7255}"/>
              </a:ext>
            </a:extLst>
          </p:cNvPr>
          <p:cNvSpPr txBox="1">
            <a:spLocks noChangeArrowheads="1"/>
          </p:cNvSpPr>
          <p:nvPr/>
        </p:nvSpPr>
        <p:spPr bwMode="auto">
          <a:xfrm>
            <a:off x="4740275"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9743" name="Text Box 47">
            <a:extLst>
              <a:ext uri="{FF2B5EF4-FFF2-40B4-BE49-F238E27FC236}">
                <a16:creationId xmlns:a16="http://schemas.microsoft.com/office/drawing/2014/main" id="{07DB57AD-8AC5-634B-8CFF-80B5CC40CC3F}"/>
              </a:ext>
            </a:extLst>
          </p:cNvPr>
          <p:cNvSpPr txBox="1">
            <a:spLocks noChangeArrowheads="1"/>
          </p:cNvSpPr>
          <p:nvPr/>
        </p:nvSpPr>
        <p:spPr bwMode="auto">
          <a:xfrm>
            <a:off x="4740275"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9744" name="Text Box 48">
            <a:extLst>
              <a:ext uri="{FF2B5EF4-FFF2-40B4-BE49-F238E27FC236}">
                <a16:creationId xmlns:a16="http://schemas.microsoft.com/office/drawing/2014/main" id="{8E1B0E91-CCBB-894D-9BFB-873CF77B8E51}"/>
              </a:ext>
            </a:extLst>
          </p:cNvPr>
          <p:cNvSpPr txBox="1">
            <a:spLocks noChangeArrowheads="1"/>
          </p:cNvSpPr>
          <p:nvPr/>
        </p:nvSpPr>
        <p:spPr bwMode="auto">
          <a:xfrm>
            <a:off x="4545013" y="13589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p:txBody>
      </p:sp>
      <p:sp>
        <p:nvSpPr>
          <p:cNvPr id="29746" name="Rectangle 50">
            <a:extLst>
              <a:ext uri="{FF2B5EF4-FFF2-40B4-BE49-F238E27FC236}">
                <a16:creationId xmlns:a16="http://schemas.microsoft.com/office/drawing/2014/main" id="{0C7CC805-28D8-0540-A905-A29294622042}"/>
              </a:ext>
            </a:extLst>
          </p:cNvPr>
          <p:cNvSpPr>
            <a:spLocks noChangeArrowheads="1"/>
          </p:cNvSpPr>
          <p:nvPr/>
        </p:nvSpPr>
        <p:spPr bwMode="auto">
          <a:xfrm>
            <a:off x="6400800" y="26892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29747" name="Rectangle 51">
            <a:extLst>
              <a:ext uri="{FF2B5EF4-FFF2-40B4-BE49-F238E27FC236}">
                <a16:creationId xmlns:a16="http://schemas.microsoft.com/office/drawing/2014/main" id="{41199E81-5701-4142-A4A7-69C1E09B8714}"/>
              </a:ext>
            </a:extLst>
          </p:cNvPr>
          <p:cNvSpPr>
            <a:spLocks noChangeArrowheads="1"/>
          </p:cNvSpPr>
          <p:nvPr/>
        </p:nvSpPr>
        <p:spPr bwMode="auto">
          <a:xfrm>
            <a:off x="6400800"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29748" name="Rectangle 52">
            <a:extLst>
              <a:ext uri="{FF2B5EF4-FFF2-40B4-BE49-F238E27FC236}">
                <a16:creationId xmlns:a16="http://schemas.microsoft.com/office/drawing/2014/main" id="{FDDDD823-CD02-1344-B932-79CA1C827585}"/>
              </a:ext>
            </a:extLst>
          </p:cNvPr>
          <p:cNvSpPr>
            <a:spLocks noChangeArrowheads="1"/>
          </p:cNvSpPr>
          <p:nvPr/>
        </p:nvSpPr>
        <p:spPr bwMode="auto">
          <a:xfrm>
            <a:off x="6400800" y="42545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29749" name="Rectangle 53">
            <a:extLst>
              <a:ext uri="{FF2B5EF4-FFF2-40B4-BE49-F238E27FC236}">
                <a16:creationId xmlns:a16="http://schemas.microsoft.com/office/drawing/2014/main" id="{6E343A4D-B087-5848-B739-2C622CB047DA}"/>
              </a:ext>
            </a:extLst>
          </p:cNvPr>
          <p:cNvSpPr>
            <a:spLocks noChangeArrowheads="1"/>
          </p:cNvSpPr>
          <p:nvPr/>
        </p:nvSpPr>
        <p:spPr bwMode="auto">
          <a:xfrm>
            <a:off x="6400800" y="47752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50" name="Rectangle 54">
            <a:extLst>
              <a:ext uri="{FF2B5EF4-FFF2-40B4-BE49-F238E27FC236}">
                <a16:creationId xmlns:a16="http://schemas.microsoft.com/office/drawing/2014/main" id="{5DAC1EB9-ED0C-8740-88F2-0352B443ABC3}"/>
              </a:ext>
            </a:extLst>
          </p:cNvPr>
          <p:cNvSpPr>
            <a:spLocks noChangeArrowheads="1"/>
          </p:cNvSpPr>
          <p:nvPr/>
        </p:nvSpPr>
        <p:spPr bwMode="auto">
          <a:xfrm>
            <a:off x="6400800" y="52943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51" name="Rectangle 55">
            <a:extLst>
              <a:ext uri="{FF2B5EF4-FFF2-40B4-BE49-F238E27FC236}">
                <a16:creationId xmlns:a16="http://schemas.microsoft.com/office/drawing/2014/main" id="{BF8CB590-BBDB-824E-B4AC-9AF2E5FC3744}"/>
              </a:ext>
            </a:extLst>
          </p:cNvPr>
          <p:cNvSpPr>
            <a:spLocks noChangeArrowheads="1"/>
          </p:cNvSpPr>
          <p:nvPr/>
        </p:nvSpPr>
        <p:spPr bwMode="auto">
          <a:xfrm>
            <a:off x="6400800" y="37338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52" name="Text Box 56">
            <a:extLst>
              <a:ext uri="{FF2B5EF4-FFF2-40B4-BE49-F238E27FC236}">
                <a16:creationId xmlns:a16="http://schemas.microsoft.com/office/drawing/2014/main" id="{3FE7910F-70BE-F244-A4EE-B76FA22297B6}"/>
              </a:ext>
            </a:extLst>
          </p:cNvPr>
          <p:cNvSpPr txBox="1">
            <a:spLocks noChangeArrowheads="1"/>
          </p:cNvSpPr>
          <p:nvPr/>
        </p:nvSpPr>
        <p:spPr bwMode="auto">
          <a:xfrm>
            <a:off x="6162675" y="36830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29753" name="Text Box 57">
            <a:extLst>
              <a:ext uri="{FF2B5EF4-FFF2-40B4-BE49-F238E27FC236}">
                <a16:creationId xmlns:a16="http://schemas.microsoft.com/office/drawing/2014/main" id="{F66AB23C-4454-6A4A-B45B-DDA48345935B}"/>
              </a:ext>
            </a:extLst>
          </p:cNvPr>
          <p:cNvSpPr txBox="1">
            <a:spLocks noChangeArrowheads="1"/>
          </p:cNvSpPr>
          <p:nvPr/>
        </p:nvSpPr>
        <p:spPr bwMode="auto">
          <a:xfrm>
            <a:off x="6162675" y="31575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29754" name="Text Box 58">
            <a:extLst>
              <a:ext uri="{FF2B5EF4-FFF2-40B4-BE49-F238E27FC236}">
                <a16:creationId xmlns:a16="http://schemas.microsoft.com/office/drawing/2014/main" id="{678ED5C0-2550-D74A-B119-DB0F312D60A9}"/>
              </a:ext>
            </a:extLst>
          </p:cNvPr>
          <p:cNvSpPr txBox="1">
            <a:spLocks noChangeArrowheads="1"/>
          </p:cNvSpPr>
          <p:nvPr/>
        </p:nvSpPr>
        <p:spPr bwMode="auto">
          <a:xfrm>
            <a:off x="6162675" y="26416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29755" name="Text Box 59">
            <a:extLst>
              <a:ext uri="{FF2B5EF4-FFF2-40B4-BE49-F238E27FC236}">
                <a16:creationId xmlns:a16="http://schemas.microsoft.com/office/drawing/2014/main" id="{338D8E23-5B6F-9C4A-A8EE-6F8CC89B00F3}"/>
              </a:ext>
            </a:extLst>
          </p:cNvPr>
          <p:cNvSpPr txBox="1">
            <a:spLocks noChangeArrowheads="1"/>
          </p:cNvSpPr>
          <p:nvPr/>
        </p:nvSpPr>
        <p:spPr bwMode="auto">
          <a:xfrm>
            <a:off x="6162675" y="21240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29756" name="Text Box 60">
            <a:extLst>
              <a:ext uri="{FF2B5EF4-FFF2-40B4-BE49-F238E27FC236}">
                <a16:creationId xmlns:a16="http://schemas.microsoft.com/office/drawing/2014/main" id="{E31B3BCC-0C11-A046-99EB-EB1DD1F5B446}"/>
              </a:ext>
            </a:extLst>
          </p:cNvPr>
          <p:cNvSpPr txBox="1">
            <a:spLocks noChangeArrowheads="1"/>
          </p:cNvSpPr>
          <p:nvPr/>
        </p:nvSpPr>
        <p:spPr bwMode="auto">
          <a:xfrm>
            <a:off x="6157913" y="52339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29757" name="Text Box 61">
            <a:extLst>
              <a:ext uri="{FF2B5EF4-FFF2-40B4-BE49-F238E27FC236}">
                <a16:creationId xmlns:a16="http://schemas.microsoft.com/office/drawing/2014/main" id="{D05E293F-4F0E-3042-A90B-5D147F742646}"/>
              </a:ext>
            </a:extLst>
          </p:cNvPr>
          <p:cNvSpPr txBox="1">
            <a:spLocks noChangeArrowheads="1"/>
          </p:cNvSpPr>
          <p:nvPr/>
        </p:nvSpPr>
        <p:spPr bwMode="auto">
          <a:xfrm>
            <a:off x="6157913" y="47164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29758" name="Text Box 62">
            <a:extLst>
              <a:ext uri="{FF2B5EF4-FFF2-40B4-BE49-F238E27FC236}">
                <a16:creationId xmlns:a16="http://schemas.microsoft.com/office/drawing/2014/main" id="{724C7CC1-1098-5849-94A5-155C2704BCCC}"/>
              </a:ext>
            </a:extLst>
          </p:cNvPr>
          <p:cNvSpPr txBox="1">
            <a:spLocks noChangeArrowheads="1"/>
          </p:cNvSpPr>
          <p:nvPr/>
        </p:nvSpPr>
        <p:spPr bwMode="auto">
          <a:xfrm>
            <a:off x="6157913" y="41989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29759" name="Text Box 63">
            <a:extLst>
              <a:ext uri="{FF2B5EF4-FFF2-40B4-BE49-F238E27FC236}">
                <a16:creationId xmlns:a16="http://schemas.microsoft.com/office/drawing/2014/main" id="{10C40F01-4EBC-6242-88AD-BD4ED6F71A03}"/>
              </a:ext>
            </a:extLst>
          </p:cNvPr>
          <p:cNvSpPr txBox="1">
            <a:spLocks noChangeArrowheads="1"/>
          </p:cNvSpPr>
          <p:nvPr/>
        </p:nvSpPr>
        <p:spPr bwMode="auto">
          <a:xfrm>
            <a:off x="6038850" y="13589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29761" name="Rectangle 65">
            <a:extLst>
              <a:ext uri="{FF2B5EF4-FFF2-40B4-BE49-F238E27FC236}">
                <a16:creationId xmlns:a16="http://schemas.microsoft.com/office/drawing/2014/main" id="{24B0F4CB-574E-8842-8DA4-E98FD41D9D1E}"/>
              </a:ext>
            </a:extLst>
          </p:cNvPr>
          <p:cNvSpPr>
            <a:spLocks noChangeArrowheads="1"/>
          </p:cNvSpPr>
          <p:nvPr/>
        </p:nvSpPr>
        <p:spPr bwMode="auto">
          <a:xfrm>
            <a:off x="3565525" y="32067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29762" name="Rectangle 66">
            <a:extLst>
              <a:ext uri="{FF2B5EF4-FFF2-40B4-BE49-F238E27FC236}">
                <a16:creationId xmlns:a16="http://schemas.microsoft.com/office/drawing/2014/main" id="{A7EFA2DB-1B65-7B49-B7A1-AEF846A01B5A}"/>
              </a:ext>
            </a:extLst>
          </p:cNvPr>
          <p:cNvSpPr>
            <a:spLocks noChangeArrowheads="1"/>
          </p:cNvSpPr>
          <p:nvPr/>
        </p:nvSpPr>
        <p:spPr bwMode="auto">
          <a:xfrm>
            <a:off x="4983163" y="477520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9763" name="Rectangle 67">
            <a:extLst>
              <a:ext uri="{FF2B5EF4-FFF2-40B4-BE49-F238E27FC236}">
                <a16:creationId xmlns:a16="http://schemas.microsoft.com/office/drawing/2014/main" id="{A2E85132-72C6-794B-B4BB-948E8806965D}"/>
              </a:ext>
            </a:extLst>
          </p:cNvPr>
          <p:cNvSpPr>
            <a:spLocks noChangeArrowheads="1"/>
          </p:cNvSpPr>
          <p:nvPr/>
        </p:nvSpPr>
        <p:spPr bwMode="auto">
          <a:xfrm>
            <a:off x="6400800" y="21685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Tree>
    <p:extLst>
      <p:ext uri="{BB962C8B-B14F-4D97-AF65-F5344CB8AC3E}">
        <p14:creationId xmlns:p14="http://schemas.microsoft.com/office/powerpoint/2010/main" val="3685811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29"/>
                                        </p:tgtEl>
                                        <p:attrNameLst>
                                          <p:attrName>style.visibility</p:attrName>
                                        </p:attrNameLst>
                                      </p:cBhvr>
                                      <p:to>
                                        <p:strVal val="visible"/>
                                      </p:to>
                                    </p:set>
                                    <p:anim calcmode="lin" valueType="num">
                                      <p:cBhvr additive="base">
                                        <p:cTn id="7" dur="500" fill="hold"/>
                                        <p:tgtEl>
                                          <p:spTgt spid="29729"/>
                                        </p:tgtEl>
                                        <p:attrNameLst>
                                          <p:attrName>ppt_x</p:attrName>
                                        </p:attrNameLst>
                                      </p:cBhvr>
                                      <p:tavLst>
                                        <p:tav tm="0">
                                          <p:val>
                                            <p:strVal val="#ppt_x"/>
                                          </p:val>
                                        </p:tav>
                                        <p:tav tm="100000">
                                          <p:val>
                                            <p:strVal val="#ppt_x"/>
                                          </p:val>
                                        </p:tav>
                                      </p:tavLst>
                                    </p:anim>
                                    <p:anim calcmode="lin" valueType="num">
                                      <p:cBhvr additive="base">
                                        <p:cTn id="8" dur="500" fill="hold"/>
                                        <p:tgtEl>
                                          <p:spTgt spid="2972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716"/>
                                        </p:tgtEl>
                                        <p:attrNameLst>
                                          <p:attrName>style.visibility</p:attrName>
                                        </p:attrNameLst>
                                      </p:cBhvr>
                                      <p:to>
                                        <p:strVal val="visible"/>
                                      </p:to>
                                    </p:set>
                                    <p:anim calcmode="lin" valueType="num">
                                      <p:cBhvr additive="base">
                                        <p:cTn id="13" dur="500" fill="hold"/>
                                        <p:tgtEl>
                                          <p:spTgt spid="29716"/>
                                        </p:tgtEl>
                                        <p:attrNameLst>
                                          <p:attrName>ppt_x</p:attrName>
                                        </p:attrNameLst>
                                      </p:cBhvr>
                                      <p:tavLst>
                                        <p:tav tm="0">
                                          <p:val>
                                            <p:strVal val="#ppt_x"/>
                                          </p:val>
                                        </p:tav>
                                        <p:tav tm="100000">
                                          <p:val>
                                            <p:strVal val="#ppt_x"/>
                                          </p:val>
                                        </p:tav>
                                      </p:tavLst>
                                    </p:anim>
                                    <p:anim calcmode="lin" valueType="num">
                                      <p:cBhvr additive="base">
                                        <p:cTn id="14" dur="500" fill="hold"/>
                                        <p:tgtEl>
                                          <p:spTgt spid="2971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9717"/>
                                        </p:tgtEl>
                                        <p:attrNameLst>
                                          <p:attrName>style.visibility</p:attrName>
                                        </p:attrNameLst>
                                      </p:cBhvr>
                                      <p:to>
                                        <p:strVal val="visible"/>
                                      </p:to>
                                    </p:set>
                                    <p:anim calcmode="lin" valueType="num">
                                      <p:cBhvr additive="base">
                                        <p:cTn id="17" dur="500" fill="hold"/>
                                        <p:tgtEl>
                                          <p:spTgt spid="29717"/>
                                        </p:tgtEl>
                                        <p:attrNameLst>
                                          <p:attrName>ppt_x</p:attrName>
                                        </p:attrNameLst>
                                      </p:cBhvr>
                                      <p:tavLst>
                                        <p:tav tm="0">
                                          <p:val>
                                            <p:strVal val="#ppt_x"/>
                                          </p:val>
                                        </p:tav>
                                        <p:tav tm="100000">
                                          <p:val>
                                            <p:strVal val="#ppt_x"/>
                                          </p:val>
                                        </p:tav>
                                      </p:tavLst>
                                    </p:anim>
                                    <p:anim calcmode="lin" valueType="num">
                                      <p:cBhvr additive="base">
                                        <p:cTn id="18" dur="500" fill="hold"/>
                                        <p:tgtEl>
                                          <p:spTgt spid="2971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9718"/>
                                        </p:tgtEl>
                                        <p:attrNameLst>
                                          <p:attrName>style.visibility</p:attrName>
                                        </p:attrNameLst>
                                      </p:cBhvr>
                                      <p:to>
                                        <p:strVal val="visible"/>
                                      </p:to>
                                    </p:set>
                                    <p:anim calcmode="lin" valueType="num">
                                      <p:cBhvr additive="base">
                                        <p:cTn id="21" dur="500" fill="hold"/>
                                        <p:tgtEl>
                                          <p:spTgt spid="29718"/>
                                        </p:tgtEl>
                                        <p:attrNameLst>
                                          <p:attrName>ppt_x</p:attrName>
                                        </p:attrNameLst>
                                      </p:cBhvr>
                                      <p:tavLst>
                                        <p:tav tm="0">
                                          <p:val>
                                            <p:strVal val="#ppt_x"/>
                                          </p:val>
                                        </p:tav>
                                        <p:tav tm="100000">
                                          <p:val>
                                            <p:strVal val="#ppt_x"/>
                                          </p:val>
                                        </p:tav>
                                      </p:tavLst>
                                    </p:anim>
                                    <p:anim calcmode="lin" valueType="num">
                                      <p:cBhvr additive="base">
                                        <p:cTn id="22" dur="500" fill="hold"/>
                                        <p:tgtEl>
                                          <p:spTgt spid="2971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9719"/>
                                        </p:tgtEl>
                                        <p:attrNameLst>
                                          <p:attrName>style.visibility</p:attrName>
                                        </p:attrNameLst>
                                      </p:cBhvr>
                                      <p:to>
                                        <p:strVal val="visible"/>
                                      </p:to>
                                    </p:set>
                                    <p:anim calcmode="lin" valueType="num">
                                      <p:cBhvr additive="base">
                                        <p:cTn id="25" dur="500" fill="hold"/>
                                        <p:tgtEl>
                                          <p:spTgt spid="29719"/>
                                        </p:tgtEl>
                                        <p:attrNameLst>
                                          <p:attrName>ppt_x</p:attrName>
                                        </p:attrNameLst>
                                      </p:cBhvr>
                                      <p:tavLst>
                                        <p:tav tm="0">
                                          <p:val>
                                            <p:strVal val="#ppt_x"/>
                                          </p:val>
                                        </p:tav>
                                        <p:tav tm="100000">
                                          <p:val>
                                            <p:strVal val="#ppt_x"/>
                                          </p:val>
                                        </p:tav>
                                      </p:tavLst>
                                    </p:anim>
                                    <p:anim calcmode="lin" valueType="num">
                                      <p:cBhvr additive="base">
                                        <p:cTn id="26" dur="500" fill="hold"/>
                                        <p:tgtEl>
                                          <p:spTgt spid="2971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720"/>
                                        </p:tgtEl>
                                        <p:attrNameLst>
                                          <p:attrName>style.visibility</p:attrName>
                                        </p:attrNameLst>
                                      </p:cBhvr>
                                      <p:to>
                                        <p:strVal val="visible"/>
                                      </p:to>
                                    </p:set>
                                    <p:anim calcmode="lin" valueType="num">
                                      <p:cBhvr additive="base">
                                        <p:cTn id="29" dur="500" fill="hold"/>
                                        <p:tgtEl>
                                          <p:spTgt spid="29720"/>
                                        </p:tgtEl>
                                        <p:attrNameLst>
                                          <p:attrName>ppt_x</p:attrName>
                                        </p:attrNameLst>
                                      </p:cBhvr>
                                      <p:tavLst>
                                        <p:tav tm="0">
                                          <p:val>
                                            <p:strVal val="#ppt_x"/>
                                          </p:val>
                                        </p:tav>
                                        <p:tav tm="100000">
                                          <p:val>
                                            <p:strVal val="#ppt_x"/>
                                          </p:val>
                                        </p:tav>
                                      </p:tavLst>
                                    </p:anim>
                                    <p:anim calcmode="lin" valueType="num">
                                      <p:cBhvr additive="base">
                                        <p:cTn id="30" dur="500" fill="hold"/>
                                        <p:tgtEl>
                                          <p:spTgt spid="2972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9721"/>
                                        </p:tgtEl>
                                        <p:attrNameLst>
                                          <p:attrName>style.visibility</p:attrName>
                                        </p:attrNameLst>
                                      </p:cBhvr>
                                      <p:to>
                                        <p:strVal val="visible"/>
                                      </p:to>
                                    </p:set>
                                    <p:anim calcmode="lin" valueType="num">
                                      <p:cBhvr additive="base">
                                        <p:cTn id="33" dur="500" fill="hold"/>
                                        <p:tgtEl>
                                          <p:spTgt spid="29721"/>
                                        </p:tgtEl>
                                        <p:attrNameLst>
                                          <p:attrName>ppt_x</p:attrName>
                                        </p:attrNameLst>
                                      </p:cBhvr>
                                      <p:tavLst>
                                        <p:tav tm="0">
                                          <p:val>
                                            <p:strVal val="#ppt_x"/>
                                          </p:val>
                                        </p:tav>
                                        <p:tav tm="100000">
                                          <p:val>
                                            <p:strVal val="#ppt_x"/>
                                          </p:val>
                                        </p:tav>
                                      </p:tavLst>
                                    </p:anim>
                                    <p:anim calcmode="lin" valueType="num">
                                      <p:cBhvr additive="base">
                                        <p:cTn id="34" dur="500" fill="hold"/>
                                        <p:tgtEl>
                                          <p:spTgt spid="2972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9722"/>
                                        </p:tgtEl>
                                        <p:attrNameLst>
                                          <p:attrName>style.visibility</p:attrName>
                                        </p:attrNameLst>
                                      </p:cBhvr>
                                      <p:to>
                                        <p:strVal val="visible"/>
                                      </p:to>
                                    </p:set>
                                    <p:anim calcmode="lin" valueType="num">
                                      <p:cBhvr additive="base">
                                        <p:cTn id="37" dur="500" fill="hold"/>
                                        <p:tgtEl>
                                          <p:spTgt spid="29722"/>
                                        </p:tgtEl>
                                        <p:attrNameLst>
                                          <p:attrName>ppt_x</p:attrName>
                                        </p:attrNameLst>
                                      </p:cBhvr>
                                      <p:tavLst>
                                        <p:tav tm="0">
                                          <p:val>
                                            <p:strVal val="#ppt_x"/>
                                          </p:val>
                                        </p:tav>
                                        <p:tav tm="100000">
                                          <p:val>
                                            <p:strVal val="#ppt_x"/>
                                          </p:val>
                                        </p:tav>
                                      </p:tavLst>
                                    </p:anim>
                                    <p:anim calcmode="lin" valueType="num">
                                      <p:cBhvr additive="base">
                                        <p:cTn id="38" dur="500" fill="hold"/>
                                        <p:tgtEl>
                                          <p:spTgt spid="2972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9723"/>
                                        </p:tgtEl>
                                        <p:attrNameLst>
                                          <p:attrName>style.visibility</p:attrName>
                                        </p:attrNameLst>
                                      </p:cBhvr>
                                      <p:to>
                                        <p:strVal val="visible"/>
                                      </p:to>
                                    </p:set>
                                    <p:anim calcmode="lin" valueType="num">
                                      <p:cBhvr additive="base">
                                        <p:cTn id="41" dur="500" fill="hold"/>
                                        <p:tgtEl>
                                          <p:spTgt spid="29723"/>
                                        </p:tgtEl>
                                        <p:attrNameLst>
                                          <p:attrName>ppt_x</p:attrName>
                                        </p:attrNameLst>
                                      </p:cBhvr>
                                      <p:tavLst>
                                        <p:tav tm="0">
                                          <p:val>
                                            <p:strVal val="#ppt_x"/>
                                          </p:val>
                                        </p:tav>
                                        <p:tav tm="100000">
                                          <p:val>
                                            <p:strVal val="#ppt_x"/>
                                          </p:val>
                                        </p:tav>
                                      </p:tavLst>
                                    </p:anim>
                                    <p:anim calcmode="lin" valueType="num">
                                      <p:cBhvr additive="base">
                                        <p:cTn id="42" dur="500" fill="hold"/>
                                        <p:tgtEl>
                                          <p:spTgt spid="2972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9724"/>
                                        </p:tgtEl>
                                        <p:attrNameLst>
                                          <p:attrName>style.visibility</p:attrName>
                                        </p:attrNameLst>
                                      </p:cBhvr>
                                      <p:to>
                                        <p:strVal val="visible"/>
                                      </p:to>
                                    </p:set>
                                    <p:anim calcmode="lin" valueType="num">
                                      <p:cBhvr additive="base">
                                        <p:cTn id="45" dur="500" fill="hold"/>
                                        <p:tgtEl>
                                          <p:spTgt spid="29724"/>
                                        </p:tgtEl>
                                        <p:attrNameLst>
                                          <p:attrName>ppt_x</p:attrName>
                                        </p:attrNameLst>
                                      </p:cBhvr>
                                      <p:tavLst>
                                        <p:tav tm="0">
                                          <p:val>
                                            <p:strVal val="#ppt_x"/>
                                          </p:val>
                                        </p:tav>
                                        <p:tav tm="100000">
                                          <p:val>
                                            <p:strVal val="#ppt_x"/>
                                          </p:val>
                                        </p:tav>
                                      </p:tavLst>
                                    </p:anim>
                                    <p:anim calcmode="lin" valueType="num">
                                      <p:cBhvr additive="base">
                                        <p:cTn id="46" dur="500" fill="hold"/>
                                        <p:tgtEl>
                                          <p:spTgt spid="2972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9725"/>
                                        </p:tgtEl>
                                        <p:attrNameLst>
                                          <p:attrName>style.visibility</p:attrName>
                                        </p:attrNameLst>
                                      </p:cBhvr>
                                      <p:to>
                                        <p:strVal val="visible"/>
                                      </p:to>
                                    </p:set>
                                    <p:anim calcmode="lin" valueType="num">
                                      <p:cBhvr additive="base">
                                        <p:cTn id="49" dur="500" fill="hold"/>
                                        <p:tgtEl>
                                          <p:spTgt spid="29725"/>
                                        </p:tgtEl>
                                        <p:attrNameLst>
                                          <p:attrName>ppt_x</p:attrName>
                                        </p:attrNameLst>
                                      </p:cBhvr>
                                      <p:tavLst>
                                        <p:tav tm="0">
                                          <p:val>
                                            <p:strVal val="#ppt_x"/>
                                          </p:val>
                                        </p:tav>
                                        <p:tav tm="100000">
                                          <p:val>
                                            <p:strVal val="#ppt_x"/>
                                          </p:val>
                                        </p:tav>
                                      </p:tavLst>
                                    </p:anim>
                                    <p:anim calcmode="lin" valueType="num">
                                      <p:cBhvr additive="base">
                                        <p:cTn id="50" dur="500" fill="hold"/>
                                        <p:tgtEl>
                                          <p:spTgt spid="2972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9726"/>
                                        </p:tgtEl>
                                        <p:attrNameLst>
                                          <p:attrName>style.visibility</p:attrName>
                                        </p:attrNameLst>
                                      </p:cBhvr>
                                      <p:to>
                                        <p:strVal val="visible"/>
                                      </p:to>
                                    </p:set>
                                    <p:anim calcmode="lin" valueType="num">
                                      <p:cBhvr additive="base">
                                        <p:cTn id="53" dur="500" fill="hold"/>
                                        <p:tgtEl>
                                          <p:spTgt spid="29726"/>
                                        </p:tgtEl>
                                        <p:attrNameLst>
                                          <p:attrName>ppt_x</p:attrName>
                                        </p:attrNameLst>
                                      </p:cBhvr>
                                      <p:tavLst>
                                        <p:tav tm="0">
                                          <p:val>
                                            <p:strVal val="#ppt_x"/>
                                          </p:val>
                                        </p:tav>
                                        <p:tav tm="100000">
                                          <p:val>
                                            <p:strVal val="#ppt_x"/>
                                          </p:val>
                                        </p:tav>
                                      </p:tavLst>
                                    </p:anim>
                                    <p:anim calcmode="lin" valueType="num">
                                      <p:cBhvr additive="base">
                                        <p:cTn id="54" dur="500" fill="hold"/>
                                        <p:tgtEl>
                                          <p:spTgt spid="2972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9727"/>
                                        </p:tgtEl>
                                        <p:attrNameLst>
                                          <p:attrName>style.visibility</p:attrName>
                                        </p:attrNameLst>
                                      </p:cBhvr>
                                      <p:to>
                                        <p:strVal val="visible"/>
                                      </p:to>
                                    </p:set>
                                    <p:anim calcmode="lin" valueType="num">
                                      <p:cBhvr additive="base">
                                        <p:cTn id="57" dur="500" fill="hold"/>
                                        <p:tgtEl>
                                          <p:spTgt spid="29727"/>
                                        </p:tgtEl>
                                        <p:attrNameLst>
                                          <p:attrName>ppt_x</p:attrName>
                                        </p:attrNameLst>
                                      </p:cBhvr>
                                      <p:tavLst>
                                        <p:tav tm="0">
                                          <p:val>
                                            <p:strVal val="#ppt_x"/>
                                          </p:val>
                                        </p:tav>
                                        <p:tav tm="100000">
                                          <p:val>
                                            <p:strVal val="#ppt_x"/>
                                          </p:val>
                                        </p:tav>
                                      </p:tavLst>
                                    </p:anim>
                                    <p:anim calcmode="lin" valueType="num">
                                      <p:cBhvr additive="base">
                                        <p:cTn id="58" dur="500" fill="hold"/>
                                        <p:tgtEl>
                                          <p:spTgt spid="2972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29728"/>
                                        </p:tgtEl>
                                        <p:attrNameLst>
                                          <p:attrName>style.visibility</p:attrName>
                                        </p:attrNameLst>
                                      </p:cBhvr>
                                      <p:to>
                                        <p:strVal val="visible"/>
                                      </p:to>
                                    </p:set>
                                    <p:anim calcmode="lin" valueType="num">
                                      <p:cBhvr additive="base">
                                        <p:cTn id="61" dur="500" fill="hold"/>
                                        <p:tgtEl>
                                          <p:spTgt spid="29728"/>
                                        </p:tgtEl>
                                        <p:attrNameLst>
                                          <p:attrName>ppt_x</p:attrName>
                                        </p:attrNameLst>
                                      </p:cBhvr>
                                      <p:tavLst>
                                        <p:tav tm="0">
                                          <p:val>
                                            <p:strVal val="#ppt_x"/>
                                          </p:val>
                                        </p:tav>
                                        <p:tav tm="100000">
                                          <p:val>
                                            <p:strVal val="#ppt_x"/>
                                          </p:val>
                                        </p:tav>
                                      </p:tavLst>
                                    </p:anim>
                                    <p:anim calcmode="lin" valueType="num">
                                      <p:cBhvr additive="base">
                                        <p:cTn id="62" dur="500" fill="hold"/>
                                        <p:tgtEl>
                                          <p:spTgt spid="2972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29761"/>
                                        </p:tgtEl>
                                        <p:attrNameLst>
                                          <p:attrName>style.visibility</p:attrName>
                                        </p:attrNameLst>
                                      </p:cBhvr>
                                      <p:to>
                                        <p:strVal val="visible"/>
                                      </p:to>
                                    </p:set>
                                    <p:anim calcmode="lin" valueType="num">
                                      <p:cBhvr additive="base">
                                        <p:cTn id="65" dur="500" fill="hold"/>
                                        <p:tgtEl>
                                          <p:spTgt spid="29761"/>
                                        </p:tgtEl>
                                        <p:attrNameLst>
                                          <p:attrName>ppt_x</p:attrName>
                                        </p:attrNameLst>
                                      </p:cBhvr>
                                      <p:tavLst>
                                        <p:tav tm="0">
                                          <p:val>
                                            <p:strVal val="#ppt_x"/>
                                          </p:val>
                                        </p:tav>
                                        <p:tav tm="100000">
                                          <p:val>
                                            <p:strVal val="#ppt_x"/>
                                          </p:val>
                                        </p:tav>
                                      </p:tavLst>
                                    </p:anim>
                                    <p:anim calcmode="lin" valueType="num">
                                      <p:cBhvr additive="base">
                                        <p:cTn id="66" dur="500" fill="hold"/>
                                        <p:tgtEl>
                                          <p:spTgt spid="29761"/>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29744"/>
                                        </p:tgtEl>
                                        <p:attrNameLst>
                                          <p:attrName>style.visibility</p:attrName>
                                        </p:attrNameLst>
                                      </p:cBhvr>
                                      <p:to>
                                        <p:strVal val="visible"/>
                                      </p:to>
                                    </p:set>
                                    <p:anim calcmode="lin" valueType="num">
                                      <p:cBhvr additive="base">
                                        <p:cTn id="71" dur="500" fill="hold"/>
                                        <p:tgtEl>
                                          <p:spTgt spid="29744"/>
                                        </p:tgtEl>
                                        <p:attrNameLst>
                                          <p:attrName>ppt_x</p:attrName>
                                        </p:attrNameLst>
                                      </p:cBhvr>
                                      <p:tavLst>
                                        <p:tav tm="0">
                                          <p:val>
                                            <p:strVal val="#ppt_x"/>
                                          </p:val>
                                        </p:tav>
                                        <p:tav tm="100000">
                                          <p:val>
                                            <p:strVal val="#ppt_x"/>
                                          </p:val>
                                        </p:tav>
                                      </p:tavLst>
                                    </p:anim>
                                    <p:anim calcmode="lin" valueType="num">
                                      <p:cBhvr additive="base">
                                        <p:cTn id="72" dur="500" fill="hold"/>
                                        <p:tgtEl>
                                          <p:spTgt spid="29744"/>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29731"/>
                                        </p:tgtEl>
                                        <p:attrNameLst>
                                          <p:attrName>style.visibility</p:attrName>
                                        </p:attrNameLst>
                                      </p:cBhvr>
                                      <p:to>
                                        <p:strVal val="visible"/>
                                      </p:to>
                                    </p:set>
                                    <p:anim calcmode="lin" valueType="num">
                                      <p:cBhvr additive="base">
                                        <p:cTn id="77" dur="500" fill="hold"/>
                                        <p:tgtEl>
                                          <p:spTgt spid="29731"/>
                                        </p:tgtEl>
                                        <p:attrNameLst>
                                          <p:attrName>ppt_x</p:attrName>
                                        </p:attrNameLst>
                                      </p:cBhvr>
                                      <p:tavLst>
                                        <p:tav tm="0">
                                          <p:val>
                                            <p:strVal val="#ppt_x"/>
                                          </p:val>
                                        </p:tav>
                                        <p:tav tm="100000">
                                          <p:val>
                                            <p:strVal val="#ppt_x"/>
                                          </p:val>
                                        </p:tav>
                                      </p:tavLst>
                                    </p:anim>
                                    <p:anim calcmode="lin" valueType="num">
                                      <p:cBhvr additive="base">
                                        <p:cTn id="78" dur="500" fill="hold"/>
                                        <p:tgtEl>
                                          <p:spTgt spid="2973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9732"/>
                                        </p:tgtEl>
                                        <p:attrNameLst>
                                          <p:attrName>style.visibility</p:attrName>
                                        </p:attrNameLst>
                                      </p:cBhvr>
                                      <p:to>
                                        <p:strVal val="visible"/>
                                      </p:to>
                                    </p:set>
                                    <p:anim calcmode="lin" valueType="num">
                                      <p:cBhvr additive="base">
                                        <p:cTn id="81" dur="500" fill="hold"/>
                                        <p:tgtEl>
                                          <p:spTgt spid="29732"/>
                                        </p:tgtEl>
                                        <p:attrNameLst>
                                          <p:attrName>ppt_x</p:attrName>
                                        </p:attrNameLst>
                                      </p:cBhvr>
                                      <p:tavLst>
                                        <p:tav tm="0">
                                          <p:val>
                                            <p:strVal val="#ppt_x"/>
                                          </p:val>
                                        </p:tav>
                                        <p:tav tm="100000">
                                          <p:val>
                                            <p:strVal val="#ppt_x"/>
                                          </p:val>
                                        </p:tav>
                                      </p:tavLst>
                                    </p:anim>
                                    <p:anim calcmode="lin" valueType="num">
                                      <p:cBhvr additive="base">
                                        <p:cTn id="82" dur="500" fill="hold"/>
                                        <p:tgtEl>
                                          <p:spTgt spid="2973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29733"/>
                                        </p:tgtEl>
                                        <p:attrNameLst>
                                          <p:attrName>style.visibility</p:attrName>
                                        </p:attrNameLst>
                                      </p:cBhvr>
                                      <p:to>
                                        <p:strVal val="visible"/>
                                      </p:to>
                                    </p:set>
                                    <p:anim calcmode="lin" valueType="num">
                                      <p:cBhvr additive="base">
                                        <p:cTn id="85" dur="500" fill="hold"/>
                                        <p:tgtEl>
                                          <p:spTgt spid="29733"/>
                                        </p:tgtEl>
                                        <p:attrNameLst>
                                          <p:attrName>ppt_x</p:attrName>
                                        </p:attrNameLst>
                                      </p:cBhvr>
                                      <p:tavLst>
                                        <p:tav tm="0">
                                          <p:val>
                                            <p:strVal val="#ppt_x"/>
                                          </p:val>
                                        </p:tav>
                                        <p:tav tm="100000">
                                          <p:val>
                                            <p:strVal val="#ppt_x"/>
                                          </p:val>
                                        </p:tav>
                                      </p:tavLst>
                                    </p:anim>
                                    <p:anim calcmode="lin" valueType="num">
                                      <p:cBhvr additive="base">
                                        <p:cTn id="86" dur="500" fill="hold"/>
                                        <p:tgtEl>
                                          <p:spTgt spid="2973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29734"/>
                                        </p:tgtEl>
                                        <p:attrNameLst>
                                          <p:attrName>style.visibility</p:attrName>
                                        </p:attrNameLst>
                                      </p:cBhvr>
                                      <p:to>
                                        <p:strVal val="visible"/>
                                      </p:to>
                                    </p:set>
                                    <p:anim calcmode="lin" valueType="num">
                                      <p:cBhvr additive="base">
                                        <p:cTn id="89" dur="500" fill="hold"/>
                                        <p:tgtEl>
                                          <p:spTgt spid="29734"/>
                                        </p:tgtEl>
                                        <p:attrNameLst>
                                          <p:attrName>ppt_x</p:attrName>
                                        </p:attrNameLst>
                                      </p:cBhvr>
                                      <p:tavLst>
                                        <p:tav tm="0">
                                          <p:val>
                                            <p:strVal val="#ppt_x"/>
                                          </p:val>
                                        </p:tav>
                                        <p:tav tm="100000">
                                          <p:val>
                                            <p:strVal val="#ppt_x"/>
                                          </p:val>
                                        </p:tav>
                                      </p:tavLst>
                                    </p:anim>
                                    <p:anim calcmode="lin" valueType="num">
                                      <p:cBhvr additive="base">
                                        <p:cTn id="90" dur="500" fill="hold"/>
                                        <p:tgtEl>
                                          <p:spTgt spid="2973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29735"/>
                                        </p:tgtEl>
                                        <p:attrNameLst>
                                          <p:attrName>style.visibility</p:attrName>
                                        </p:attrNameLst>
                                      </p:cBhvr>
                                      <p:to>
                                        <p:strVal val="visible"/>
                                      </p:to>
                                    </p:set>
                                    <p:anim calcmode="lin" valueType="num">
                                      <p:cBhvr additive="base">
                                        <p:cTn id="93" dur="500" fill="hold"/>
                                        <p:tgtEl>
                                          <p:spTgt spid="29735"/>
                                        </p:tgtEl>
                                        <p:attrNameLst>
                                          <p:attrName>ppt_x</p:attrName>
                                        </p:attrNameLst>
                                      </p:cBhvr>
                                      <p:tavLst>
                                        <p:tav tm="0">
                                          <p:val>
                                            <p:strVal val="#ppt_x"/>
                                          </p:val>
                                        </p:tav>
                                        <p:tav tm="100000">
                                          <p:val>
                                            <p:strVal val="#ppt_x"/>
                                          </p:val>
                                        </p:tav>
                                      </p:tavLst>
                                    </p:anim>
                                    <p:anim calcmode="lin" valueType="num">
                                      <p:cBhvr additive="base">
                                        <p:cTn id="94" dur="500" fill="hold"/>
                                        <p:tgtEl>
                                          <p:spTgt spid="2973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29736"/>
                                        </p:tgtEl>
                                        <p:attrNameLst>
                                          <p:attrName>style.visibility</p:attrName>
                                        </p:attrNameLst>
                                      </p:cBhvr>
                                      <p:to>
                                        <p:strVal val="visible"/>
                                      </p:to>
                                    </p:set>
                                    <p:anim calcmode="lin" valueType="num">
                                      <p:cBhvr additive="base">
                                        <p:cTn id="97" dur="500" fill="hold"/>
                                        <p:tgtEl>
                                          <p:spTgt spid="29736"/>
                                        </p:tgtEl>
                                        <p:attrNameLst>
                                          <p:attrName>ppt_x</p:attrName>
                                        </p:attrNameLst>
                                      </p:cBhvr>
                                      <p:tavLst>
                                        <p:tav tm="0">
                                          <p:val>
                                            <p:strVal val="#ppt_x"/>
                                          </p:val>
                                        </p:tav>
                                        <p:tav tm="100000">
                                          <p:val>
                                            <p:strVal val="#ppt_x"/>
                                          </p:val>
                                        </p:tav>
                                      </p:tavLst>
                                    </p:anim>
                                    <p:anim calcmode="lin" valueType="num">
                                      <p:cBhvr additive="base">
                                        <p:cTn id="98" dur="500" fill="hold"/>
                                        <p:tgtEl>
                                          <p:spTgt spid="2973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29737"/>
                                        </p:tgtEl>
                                        <p:attrNameLst>
                                          <p:attrName>style.visibility</p:attrName>
                                        </p:attrNameLst>
                                      </p:cBhvr>
                                      <p:to>
                                        <p:strVal val="visible"/>
                                      </p:to>
                                    </p:set>
                                    <p:anim calcmode="lin" valueType="num">
                                      <p:cBhvr additive="base">
                                        <p:cTn id="101" dur="500" fill="hold"/>
                                        <p:tgtEl>
                                          <p:spTgt spid="29737"/>
                                        </p:tgtEl>
                                        <p:attrNameLst>
                                          <p:attrName>ppt_x</p:attrName>
                                        </p:attrNameLst>
                                      </p:cBhvr>
                                      <p:tavLst>
                                        <p:tav tm="0">
                                          <p:val>
                                            <p:strVal val="#ppt_x"/>
                                          </p:val>
                                        </p:tav>
                                        <p:tav tm="100000">
                                          <p:val>
                                            <p:strVal val="#ppt_x"/>
                                          </p:val>
                                        </p:tav>
                                      </p:tavLst>
                                    </p:anim>
                                    <p:anim calcmode="lin" valueType="num">
                                      <p:cBhvr additive="base">
                                        <p:cTn id="102" dur="500" fill="hold"/>
                                        <p:tgtEl>
                                          <p:spTgt spid="29737"/>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9738"/>
                                        </p:tgtEl>
                                        <p:attrNameLst>
                                          <p:attrName>style.visibility</p:attrName>
                                        </p:attrNameLst>
                                      </p:cBhvr>
                                      <p:to>
                                        <p:strVal val="visible"/>
                                      </p:to>
                                    </p:set>
                                    <p:anim calcmode="lin" valueType="num">
                                      <p:cBhvr additive="base">
                                        <p:cTn id="105" dur="500" fill="hold"/>
                                        <p:tgtEl>
                                          <p:spTgt spid="29738"/>
                                        </p:tgtEl>
                                        <p:attrNameLst>
                                          <p:attrName>ppt_x</p:attrName>
                                        </p:attrNameLst>
                                      </p:cBhvr>
                                      <p:tavLst>
                                        <p:tav tm="0">
                                          <p:val>
                                            <p:strVal val="#ppt_x"/>
                                          </p:val>
                                        </p:tav>
                                        <p:tav tm="100000">
                                          <p:val>
                                            <p:strVal val="#ppt_x"/>
                                          </p:val>
                                        </p:tav>
                                      </p:tavLst>
                                    </p:anim>
                                    <p:anim calcmode="lin" valueType="num">
                                      <p:cBhvr additive="base">
                                        <p:cTn id="106" dur="500" fill="hold"/>
                                        <p:tgtEl>
                                          <p:spTgt spid="29738"/>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29739"/>
                                        </p:tgtEl>
                                        <p:attrNameLst>
                                          <p:attrName>style.visibility</p:attrName>
                                        </p:attrNameLst>
                                      </p:cBhvr>
                                      <p:to>
                                        <p:strVal val="visible"/>
                                      </p:to>
                                    </p:set>
                                    <p:anim calcmode="lin" valueType="num">
                                      <p:cBhvr additive="base">
                                        <p:cTn id="109" dur="500" fill="hold"/>
                                        <p:tgtEl>
                                          <p:spTgt spid="29739"/>
                                        </p:tgtEl>
                                        <p:attrNameLst>
                                          <p:attrName>ppt_x</p:attrName>
                                        </p:attrNameLst>
                                      </p:cBhvr>
                                      <p:tavLst>
                                        <p:tav tm="0">
                                          <p:val>
                                            <p:strVal val="#ppt_x"/>
                                          </p:val>
                                        </p:tav>
                                        <p:tav tm="100000">
                                          <p:val>
                                            <p:strVal val="#ppt_x"/>
                                          </p:val>
                                        </p:tav>
                                      </p:tavLst>
                                    </p:anim>
                                    <p:anim calcmode="lin" valueType="num">
                                      <p:cBhvr additive="base">
                                        <p:cTn id="110" dur="500" fill="hold"/>
                                        <p:tgtEl>
                                          <p:spTgt spid="29739"/>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29740"/>
                                        </p:tgtEl>
                                        <p:attrNameLst>
                                          <p:attrName>style.visibility</p:attrName>
                                        </p:attrNameLst>
                                      </p:cBhvr>
                                      <p:to>
                                        <p:strVal val="visible"/>
                                      </p:to>
                                    </p:set>
                                    <p:anim calcmode="lin" valueType="num">
                                      <p:cBhvr additive="base">
                                        <p:cTn id="113" dur="500" fill="hold"/>
                                        <p:tgtEl>
                                          <p:spTgt spid="29740"/>
                                        </p:tgtEl>
                                        <p:attrNameLst>
                                          <p:attrName>ppt_x</p:attrName>
                                        </p:attrNameLst>
                                      </p:cBhvr>
                                      <p:tavLst>
                                        <p:tav tm="0">
                                          <p:val>
                                            <p:strVal val="#ppt_x"/>
                                          </p:val>
                                        </p:tav>
                                        <p:tav tm="100000">
                                          <p:val>
                                            <p:strVal val="#ppt_x"/>
                                          </p:val>
                                        </p:tav>
                                      </p:tavLst>
                                    </p:anim>
                                    <p:anim calcmode="lin" valueType="num">
                                      <p:cBhvr additive="base">
                                        <p:cTn id="114" dur="500" fill="hold"/>
                                        <p:tgtEl>
                                          <p:spTgt spid="29740"/>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29741"/>
                                        </p:tgtEl>
                                        <p:attrNameLst>
                                          <p:attrName>style.visibility</p:attrName>
                                        </p:attrNameLst>
                                      </p:cBhvr>
                                      <p:to>
                                        <p:strVal val="visible"/>
                                      </p:to>
                                    </p:set>
                                    <p:anim calcmode="lin" valueType="num">
                                      <p:cBhvr additive="base">
                                        <p:cTn id="117" dur="500" fill="hold"/>
                                        <p:tgtEl>
                                          <p:spTgt spid="29741"/>
                                        </p:tgtEl>
                                        <p:attrNameLst>
                                          <p:attrName>ppt_x</p:attrName>
                                        </p:attrNameLst>
                                      </p:cBhvr>
                                      <p:tavLst>
                                        <p:tav tm="0">
                                          <p:val>
                                            <p:strVal val="#ppt_x"/>
                                          </p:val>
                                        </p:tav>
                                        <p:tav tm="100000">
                                          <p:val>
                                            <p:strVal val="#ppt_x"/>
                                          </p:val>
                                        </p:tav>
                                      </p:tavLst>
                                    </p:anim>
                                    <p:anim calcmode="lin" valueType="num">
                                      <p:cBhvr additive="base">
                                        <p:cTn id="118" dur="500" fill="hold"/>
                                        <p:tgtEl>
                                          <p:spTgt spid="29741"/>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29742"/>
                                        </p:tgtEl>
                                        <p:attrNameLst>
                                          <p:attrName>style.visibility</p:attrName>
                                        </p:attrNameLst>
                                      </p:cBhvr>
                                      <p:to>
                                        <p:strVal val="visible"/>
                                      </p:to>
                                    </p:set>
                                    <p:anim calcmode="lin" valueType="num">
                                      <p:cBhvr additive="base">
                                        <p:cTn id="121" dur="500" fill="hold"/>
                                        <p:tgtEl>
                                          <p:spTgt spid="29742"/>
                                        </p:tgtEl>
                                        <p:attrNameLst>
                                          <p:attrName>ppt_x</p:attrName>
                                        </p:attrNameLst>
                                      </p:cBhvr>
                                      <p:tavLst>
                                        <p:tav tm="0">
                                          <p:val>
                                            <p:strVal val="#ppt_x"/>
                                          </p:val>
                                        </p:tav>
                                        <p:tav tm="100000">
                                          <p:val>
                                            <p:strVal val="#ppt_x"/>
                                          </p:val>
                                        </p:tav>
                                      </p:tavLst>
                                    </p:anim>
                                    <p:anim calcmode="lin" valueType="num">
                                      <p:cBhvr additive="base">
                                        <p:cTn id="122" dur="500" fill="hold"/>
                                        <p:tgtEl>
                                          <p:spTgt spid="29742"/>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29743"/>
                                        </p:tgtEl>
                                        <p:attrNameLst>
                                          <p:attrName>style.visibility</p:attrName>
                                        </p:attrNameLst>
                                      </p:cBhvr>
                                      <p:to>
                                        <p:strVal val="visible"/>
                                      </p:to>
                                    </p:set>
                                    <p:anim calcmode="lin" valueType="num">
                                      <p:cBhvr additive="base">
                                        <p:cTn id="125" dur="500" fill="hold"/>
                                        <p:tgtEl>
                                          <p:spTgt spid="29743"/>
                                        </p:tgtEl>
                                        <p:attrNameLst>
                                          <p:attrName>ppt_x</p:attrName>
                                        </p:attrNameLst>
                                      </p:cBhvr>
                                      <p:tavLst>
                                        <p:tav tm="0">
                                          <p:val>
                                            <p:strVal val="#ppt_x"/>
                                          </p:val>
                                        </p:tav>
                                        <p:tav tm="100000">
                                          <p:val>
                                            <p:strVal val="#ppt_x"/>
                                          </p:val>
                                        </p:tav>
                                      </p:tavLst>
                                    </p:anim>
                                    <p:anim calcmode="lin" valueType="num">
                                      <p:cBhvr additive="base">
                                        <p:cTn id="126" dur="500" fill="hold"/>
                                        <p:tgtEl>
                                          <p:spTgt spid="29743"/>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29762"/>
                                        </p:tgtEl>
                                        <p:attrNameLst>
                                          <p:attrName>style.visibility</p:attrName>
                                        </p:attrNameLst>
                                      </p:cBhvr>
                                      <p:to>
                                        <p:strVal val="visible"/>
                                      </p:to>
                                    </p:set>
                                    <p:anim calcmode="lin" valueType="num">
                                      <p:cBhvr additive="base">
                                        <p:cTn id="129" dur="500" fill="hold"/>
                                        <p:tgtEl>
                                          <p:spTgt spid="29762"/>
                                        </p:tgtEl>
                                        <p:attrNameLst>
                                          <p:attrName>ppt_x</p:attrName>
                                        </p:attrNameLst>
                                      </p:cBhvr>
                                      <p:tavLst>
                                        <p:tav tm="0">
                                          <p:val>
                                            <p:strVal val="#ppt_x"/>
                                          </p:val>
                                        </p:tav>
                                        <p:tav tm="100000">
                                          <p:val>
                                            <p:strVal val="#ppt_x"/>
                                          </p:val>
                                        </p:tav>
                                      </p:tavLst>
                                    </p:anim>
                                    <p:anim calcmode="lin" valueType="num">
                                      <p:cBhvr additive="base">
                                        <p:cTn id="130" dur="500" fill="hold"/>
                                        <p:tgtEl>
                                          <p:spTgt spid="29762"/>
                                        </p:tgtEl>
                                        <p:attrNameLst>
                                          <p:attrName>ppt_y</p:attrName>
                                        </p:attrNameLst>
                                      </p:cBhvr>
                                      <p:tavLst>
                                        <p:tav tm="0">
                                          <p:val>
                                            <p:strVal val="1+#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29759"/>
                                        </p:tgtEl>
                                        <p:attrNameLst>
                                          <p:attrName>style.visibility</p:attrName>
                                        </p:attrNameLst>
                                      </p:cBhvr>
                                      <p:to>
                                        <p:strVal val="visible"/>
                                      </p:to>
                                    </p:set>
                                    <p:anim calcmode="lin" valueType="num">
                                      <p:cBhvr additive="base">
                                        <p:cTn id="135" dur="500" fill="hold"/>
                                        <p:tgtEl>
                                          <p:spTgt spid="29759"/>
                                        </p:tgtEl>
                                        <p:attrNameLst>
                                          <p:attrName>ppt_x</p:attrName>
                                        </p:attrNameLst>
                                      </p:cBhvr>
                                      <p:tavLst>
                                        <p:tav tm="0">
                                          <p:val>
                                            <p:strVal val="#ppt_x"/>
                                          </p:val>
                                        </p:tav>
                                        <p:tav tm="100000">
                                          <p:val>
                                            <p:strVal val="#ppt_x"/>
                                          </p:val>
                                        </p:tav>
                                      </p:tavLst>
                                    </p:anim>
                                    <p:anim calcmode="lin" valueType="num">
                                      <p:cBhvr additive="base">
                                        <p:cTn id="136" dur="500" fill="hold"/>
                                        <p:tgtEl>
                                          <p:spTgt spid="29759"/>
                                        </p:tgtEl>
                                        <p:attrNameLst>
                                          <p:attrName>ppt_y</p:attrName>
                                        </p:attrNameLst>
                                      </p:cBhvr>
                                      <p:tavLst>
                                        <p:tav tm="0">
                                          <p:val>
                                            <p:strVal val="1+#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29746"/>
                                        </p:tgtEl>
                                        <p:attrNameLst>
                                          <p:attrName>style.visibility</p:attrName>
                                        </p:attrNameLst>
                                      </p:cBhvr>
                                      <p:to>
                                        <p:strVal val="visible"/>
                                      </p:to>
                                    </p:set>
                                    <p:anim calcmode="lin" valueType="num">
                                      <p:cBhvr additive="base">
                                        <p:cTn id="141" dur="500" fill="hold"/>
                                        <p:tgtEl>
                                          <p:spTgt spid="29746"/>
                                        </p:tgtEl>
                                        <p:attrNameLst>
                                          <p:attrName>ppt_x</p:attrName>
                                        </p:attrNameLst>
                                      </p:cBhvr>
                                      <p:tavLst>
                                        <p:tav tm="0">
                                          <p:val>
                                            <p:strVal val="#ppt_x"/>
                                          </p:val>
                                        </p:tav>
                                        <p:tav tm="100000">
                                          <p:val>
                                            <p:strVal val="#ppt_x"/>
                                          </p:val>
                                        </p:tav>
                                      </p:tavLst>
                                    </p:anim>
                                    <p:anim calcmode="lin" valueType="num">
                                      <p:cBhvr additive="base">
                                        <p:cTn id="142" dur="500" fill="hold"/>
                                        <p:tgtEl>
                                          <p:spTgt spid="2974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29747"/>
                                        </p:tgtEl>
                                        <p:attrNameLst>
                                          <p:attrName>style.visibility</p:attrName>
                                        </p:attrNameLst>
                                      </p:cBhvr>
                                      <p:to>
                                        <p:strVal val="visible"/>
                                      </p:to>
                                    </p:set>
                                    <p:anim calcmode="lin" valueType="num">
                                      <p:cBhvr additive="base">
                                        <p:cTn id="145" dur="500" fill="hold"/>
                                        <p:tgtEl>
                                          <p:spTgt spid="29747"/>
                                        </p:tgtEl>
                                        <p:attrNameLst>
                                          <p:attrName>ppt_x</p:attrName>
                                        </p:attrNameLst>
                                      </p:cBhvr>
                                      <p:tavLst>
                                        <p:tav tm="0">
                                          <p:val>
                                            <p:strVal val="#ppt_x"/>
                                          </p:val>
                                        </p:tav>
                                        <p:tav tm="100000">
                                          <p:val>
                                            <p:strVal val="#ppt_x"/>
                                          </p:val>
                                        </p:tav>
                                      </p:tavLst>
                                    </p:anim>
                                    <p:anim calcmode="lin" valueType="num">
                                      <p:cBhvr additive="base">
                                        <p:cTn id="146" dur="500" fill="hold"/>
                                        <p:tgtEl>
                                          <p:spTgt spid="29747"/>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29748"/>
                                        </p:tgtEl>
                                        <p:attrNameLst>
                                          <p:attrName>style.visibility</p:attrName>
                                        </p:attrNameLst>
                                      </p:cBhvr>
                                      <p:to>
                                        <p:strVal val="visible"/>
                                      </p:to>
                                    </p:set>
                                    <p:anim calcmode="lin" valueType="num">
                                      <p:cBhvr additive="base">
                                        <p:cTn id="149" dur="500" fill="hold"/>
                                        <p:tgtEl>
                                          <p:spTgt spid="29748"/>
                                        </p:tgtEl>
                                        <p:attrNameLst>
                                          <p:attrName>ppt_x</p:attrName>
                                        </p:attrNameLst>
                                      </p:cBhvr>
                                      <p:tavLst>
                                        <p:tav tm="0">
                                          <p:val>
                                            <p:strVal val="#ppt_x"/>
                                          </p:val>
                                        </p:tav>
                                        <p:tav tm="100000">
                                          <p:val>
                                            <p:strVal val="#ppt_x"/>
                                          </p:val>
                                        </p:tav>
                                      </p:tavLst>
                                    </p:anim>
                                    <p:anim calcmode="lin" valueType="num">
                                      <p:cBhvr additive="base">
                                        <p:cTn id="150" dur="500" fill="hold"/>
                                        <p:tgtEl>
                                          <p:spTgt spid="29748"/>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29749"/>
                                        </p:tgtEl>
                                        <p:attrNameLst>
                                          <p:attrName>style.visibility</p:attrName>
                                        </p:attrNameLst>
                                      </p:cBhvr>
                                      <p:to>
                                        <p:strVal val="visible"/>
                                      </p:to>
                                    </p:set>
                                    <p:anim calcmode="lin" valueType="num">
                                      <p:cBhvr additive="base">
                                        <p:cTn id="153" dur="500" fill="hold"/>
                                        <p:tgtEl>
                                          <p:spTgt spid="29749"/>
                                        </p:tgtEl>
                                        <p:attrNameLst>
                                          <p:attrName>ppt_x</p:attrName>
                                        </p:attrNameLst>
                                      </p:cBhvr>
                                      <p:tavLst>
                                        <p:tav tm="0">
                                          <p:val>
                                            <p:strVal val="#ppt_x"/>
                                          </p:val>
                                        </p:tav>
                                        <p:tav tm="100000">
                                          <p:val>
                                            <p:strVal val="#ppt_x"/>
                                          </p:val>
                                        </p:tav>
                                      </p:tavLst>
                                    </p:anim>
                                    <p:anim calcmode="lin" valueType="num">
                                      <p:cBhvr additive="base">
                                        <p:cTn id="154" dur="500" fill="hold"/>
                                        <p:tgtEl>
                                          <p:spTgt spid="2974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29750"/>
                                        </p:tgtEl>
                                        <p:attrNameLst>
                                          <p:attrName>style.visibility</p:attrName>
                                        </p:attrNameLst>
                                      </p:cBhvr>
                                      <p:to>
                                        <p:strVal val="visible"/>
                                      </p:to>
                                    </p:set>
                                    <p:anim calcmode="lin" valueType="num">
                                      <p:cBhvr additive="base">
                                        <p:cTn id="157" dur="500" fill="hold"/>
                                        <p:tgtEl>
                                          <p:spTgt spid="29750"/>
                                        </p:tgtEl>
                                        <p:attrNameLst>
                                          <p:attrName>ppt_x</p:attrName>
                                        </p:attrNameLst>
                                      </p:cBhvr>
                                      <p:tavLst>
                                        <p:tav tm="0">
                                          <p:val>
                                            <p:strVal val="#ppt_x"/>
                                          </p:val>
                                        </p:tav>
                                        <p:tav tm="100000">
                                          <p:val>
                                            <p:strVal val="#ppt_x"/>
                                          </p:val>
                                        </p:tav>
                                      </p:tavLst>
                                    </p:anim>
                                    <p:anim calcmode="lin" valueType="num">
                                      <p:cBhvr additive="base">
                                        <p:cTn id="158" dur="500" fill="hold"/>
                                        <p:tgtEl>
                                          <p:spTgt spid="29750"/>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29751"/>
                                        </p:tgtEl>
                                        <p:attrNameLst>
                                          <p:attrName>style.visibility</p:attrName>
                                        </p:attrNameLst>
                                      </p:cBhvr>
                                      <p:to>
                                        <p:strVal val="visible"/>
                                      </p:to>
                                    </p:set>
                                    <p:anim calcmode="lin" valueType="num">
                                      <p:cBhvr additive="base">
                                        <p:cTn id="161" dur="500" fill="hold"/>
                                        <p:tgtEl>
                                          <p:spTgt spid="29751"/>
                                        </p:tgtEl>
                                        <p:attrNameLst>
                                          <p:attrName>ppt_x</p:attrName>
                                        </p:attrNameLst>
                                      </p:cBhvr>
                                      <p:tavLst>
                                        <p:tav tm="0">
                                          <p:val>
                                            <p:strVal val="#ppt_x"/>
                                          </p:val>
                                        </p:tav>
                                        <p:tav tm="100000">
                                          <p:val>
                                            <p:strVal val="#ppt_x"/>
                                          </p:val>
                                        </p:tav>
                                      </p:tavLst>
                                    </p:anim>
                                    <p:anim calcmode="lin" valueType="num">
                                      <p:cBhvr additive="base">
                                        <p:cTn id="162" dur="500" fill="hold"/>
                                        <p:tgtEl>
                                          <p:spTgt spid="29751"/>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29752"/>
                                        </p:tgtEl>
                                        <p:attrNameLst>
                                          <p:attrName>style.visibility</p:attrName>
                                        </p:attrNameLst>
                                      </p:cBhvr>
                                      <p:to>
                                        <p:strVal val="visible"/>
                                      </p:to>
                                    </p:set>
                                    <p:anim calcmode="lin" valueType="num">
                                      <p:cBhvr additive="base">
                                        <p:cTn id="165" dur="500" fill="hold"/>
                                        <p:tgtEl>
                                          <p:spTgt spid="29752"/>
                                        </p:tgtEl>
                                        <p:attrNameLst>
                                          <p:attrName>ppt_x</p:attrName>
                                        </p:attrNameLst>
                                      </p:cBhvr>
                                      <p:tavLst>
                                        <p:tav tm="0">
                                          <p:val>
                                            <p:strVal val="#ppt_x"/>
                                          </p:val>
                                        </p:tav>
                                        <p:tav tm="100000">
                                          <p:val>
                                            <p:strVal val="#ppt_x"/>
                                          </p:val>
                                        </p:tav>
                                      </p:tavLst>
                                    </p:anim>
                                    <p:anim calcmode="lin" valueType="num">
                                      <p:cBhvr additive="base">
                                        <p:cTn id="166" dur="500" fill="hold"/>
                                        <p:tgtEl>
                                          <p:spTgt spid="29752"/>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29753"/>
                                        </p:tgtEl>
                                        <p:attrNameLst>
                                          <p:attrName>style.visibility</p:attrName>
                                        </p:attrNameLst>
                                      </p:cBhvr>
                                      <p:to>
                                        <p:strVal val="visible"/>
                                      </p:to>
                                    </p:set>
                                    <p:anim calcmode="lin" valueType="num">
                                      <p:cBhvr additive="base">
                                        <p:cTn id="169" dur="500" fill="hold"/>
                                        <p:tgtEl>
                                          <p:spTgt spid="29753"/>
                                        </p:tgtEl>
                                        <p:attrNameLst>
                                          <p:attrName>ppt_x</p:attrName>
                                        </p:attrNameLst>
                                      </p:cBhvr>
                                      <p:tavLst>
                                        <p:tav tm="0">
                                          <p:val>
                                            <p:strVal val="#ppt_x"/>
                                          </p:val>
                                        </p:tav>
                                        <p:tav tm="100000">
                                          <p:val>
                                            <p:strVal val="#ppt_x"/>
                                          </p:val>
                                        </p:tav>
                                      </p:tavLst>
                                    </p:anim>
                                    <p:anim calcmode="lin" valueType="num">
                                      <p:cBhvr additive="base">
                                        <p:cTn id="170" dur="500" fill="hold"/>
                                        <p:tgtEl>
                                          <p:spTgt spid="29753"/>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29754"/>
                                        </p:tgtEl>
                                        <p:attrNameLst>
                                          <p:attrName>style.visibility</p:attrName>
                                        </p:attrNameLst>
                                      </p:cBhvr>
                                      <p:to>
                                        <p:strVal val="visible"/>
                                      </p:to>
                                    </p:set>
                                    <p:anim calcmode="lin" valueType="num">
                                      <p:cBhvr additive="base">
                                        <p:cTn id="173" dur="500" fill="hold"/>
                                        <p:tgtEl>
                                          <p:spTgt spid="29754"/>
                                        </p:tgtEl>
                                        <p:attrNameLst>
                                          <p:attrName>ppt_x</p:attrName>
                                        </p:attrNameLst>
                                      </p:cBhvr>
                                      <p:tavLst>
                                        <p:tav tm="0">
                                          <p:val>
                                            <p:strVal val="#ppt_x"/>
                                          </p:val>
                                        </p:tav>
                                        <p:tav tm="100000">
                                          <p:val>
                                            <p:strVal val="#ppt_x"/>
                                          </p:val>
                                        </p:tav>
                                      </p:tavLst>
                                    </p:anim>
                                    <p:anim calcmode="lin" valueType="num">
                                      <p:cBhvr additive="base">
                                        <p:cTn id="174" dur="500" fill="hold"/>
                                        <p:tgtEl>
                                          <p:spTgt spid="29754"/>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29755"/>
                                        </p:tgtEl>
                                        <p:attrNameLst>
                                          <p:attrName>style.visibility</p:attrName>
                                        </p:attrNameLst>
                                      </p:cBhvr>
                                      <p:to>
                                        <p:strVal val="visible"/>
                                      </p:to>
                                    </p:set>
                                    <p:anim calcmode="lin" valueType="num">
                                      <p:cBhvr additive="base">
                                        <p:cTn id="177" dur="500" fill="hold"/>
                                        <p:tgtEl>
                                          <p:spTgt spid="29755"/>
                                        </p:tgtEl>
                                        <p:attrNameLst>
                                          <p:attrName>ppt_x</p:attrName>
                                        </p:attrNameLst>
                                      </p:cBhvr>
                                      <p:tavLst>
                                        <p:tav tm="0">
                                          <p:val>
                                            <p:strVal val="#ppt_x"/>
                                          </p:val>
                                        </p:tav>
                                        <p:tav tm="100000">
                                          <p:val>
                                            <p:strVal val="#ppt_x"/>
                                          </p:val>
                                        </p:tav>
                                      </p:tavLst>
                                    </p:anim>
                                    <p:anim calcmode="lin" valueType="num">
                                      <p:cBhvr additive="base">
                                        <p:cTn id="178" dur="500" fill="hold"/>
                                        <p:tgtEl>
                                          <p:spTgt spid="29755"/>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29756"/>
                                        </p:tgtEl>
                                        <p:attrNameLst>
                                          <p:attrName>style.visibility</p:attrName>
                                        </p:attrNameLst>
                                      </p:cBhvr>
                                      <p:to>
                                        <p:strVal val="visible"/>
                                      </p:to>
                                    </p:set>
                                    <p:anim calcmode="lin" valueType="num">
                                      <p:cBhvr additive="base">
                                        <p:cTn id="181" dur="500" fill="hold"/>
                                        <p:tgtEl>
                                          <p:spTgt spid="29756"/>
                                        </p:tgtEl>
                                        <p:attrNameLst>
                                          <p:attrName>ppt_x</p:attrName>
                                        </p:attrNameLst>
                                      </p:cBhvr>
                                      <p:tavLst>
                                        <p:tav tm="0">
                                          <p:val>
                                            <p:strVal val="#ppt_x"/>
                                          </p:val>
                                        </p:tav>
                                        <p:tav tm="100000">
                                          <p:val>
                                            <p:strVal val="#ppt_x"/>
                                          </p:val>
                                        </p:tav>
                                      </p:tavLst>
                                    </p:anim>
                                    <p:anim calcmode="lin" valueType="num">
                                      <p:cBhvr additive="base">
                                        <p:cTn id="182" dur="500" fill="hold"/>
                                        <p:tgtEl>
                                          <p:spTgt spid="29756"/>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29757"/>
                                        </p:tgtEl>
                                        <p:attrNameLst>
                                          <p:attrName>style.visibility</p:attrName>
                                        </p:attrNameLst>
                                      </p:cBhvr>
                                      <p:to>
                                        <p:strVal val="visible"/>
                                      </p:to>
                                    </p:set>
                                    <p:anim calcmode="lin" valueType="num">
                                      <p:cBhvr additive="base">
                                        <p:cTn id="185" dur="500" fill="hold"/>
                                        <p:tgtEl>
                                          <p:spTgt spid="29757"/>
                                        </p:tgtEl>
                                        <p:attrNameLst>
                                          <p:attrName>ppt_x</p:attrName>
                                        </p:attrNameLst>
                                      </p:cBhvr>
                                      <p:tavLst>
                                        <p:tav tm="0">
                                          <p:val>
                                            <p:strVal val="#ppt_x"/>
                                          </p:val>
                                        </p:tav>
                                        <p:tav tm="100000">
                                          <p:val>
                                            <p:strVal val="#ppt_x"/>
                                          </p:val>
                                        </p:tav>
                                      </p:tavLst>
                                    </p:anim>
                                    <p:anim calcmode="lin" valueType="num">
                                      <p:cBhvr additive="base">
                                        <p:cTn id="186" dur="500" fill="hold"/>
                                        <p:tgtEl>
                                          <p:spTgt spid="29757"/>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29758"/>
                                        </p:tgtEl>
                                        <p:attrNameLst>
                                          <p:attrName>style.visibility</p:attrName>
                                        </p:attrNameLst>
                                      </p:cBhvr>
                                      <p:to>
                                        <p:strVal val="visible"/>
                                      </p:to>
                                    </p:set>
                                    <p:anim calcmode="lin" valueType="num">
                                      <p:cBhvr additive="base">
                                        <p:cTn id="189" dur="500" fill="hold"/>
                                        <p:tgtEl>
                                          <p:spTgt spid="29758"/>
                                        </p:tgtEl>
                                        <p:attrNameLst>
                                          <p:attrName>ppt_x</p:attrName>
                                        </p:attrNameLst>
                                      </p:cBhvr>
                                      <p:tavLst>
                                        <p:tav tm="0">
                                          <p:val>
                                            <p:strVal val="#ppt_x"/>
                                          </p:val>
                                        </p:tav>
                                        <p:tav tm="100000">
                                          <p:val>
                                            <p:strVal val="#ppt_x"/>
                                          </p:val>
                                        </p:tav>
                                      </p:tavLst>
                                    </p:anim>
                                    <p:anim calcmode="lin" valueType="num">
                                      <p:cBhvr additive="base">
                                        <p:cTn id="190" dur="500" fill="hold"/>
                                        <p:tgtEl>
                                          <p:spTgt spid="29758"/>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29763"/>
                                        </p:tgtEl>
                                        <p:attrNameLst>
                                          <p:attrName>style.visibility</p:attrName>
                                        </p:attrNameLst>
                                      </p:cBhvr>
                                      <p:to>
                                        <p:strVal val="visible"/>
                                      </p:to>
                                    </p:set>
                                    <p:anim calcmode="lin" valueType="num">
                                      <p:cBhvr additive="base">
                                        <p:cTn id="193" dur="500" fill="hold"/>
                                        <p:tgtEl>
                                          <p:spTgt spid="29763"/>
                                        </p:tgtEl>
                                        <p:attrNameLst>
                                          <p:attrName>ppt_x</p:attrName>
                                        </p:attrNameLst>
                                      </p:cBhvr>
                                      <p:tavLst>
                                        <p:tav tm="0">
                                          <p:val>
                                            <p:strVal val="#ppt_x"/>
                                          </p:val>
                                        </p:tav>
                                        <p:tav tm="100000">
                                          <p:val>
                                            <p:strVal val="#ppt_x"/>
                                          </p:val>
                                        </p:tav>
                                      </p:tavLst>
                                    </p:anim>
                                    <p:anim calcmode="lin" valueType="num">
                                      <p:cBhvr additive="base">
                                        <p:cTn id="194" dur="500" fill="hold"/>
                                        <p:tgtEl>
                                          <p:spTgt spid="297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16" grpId="0" animBg="1"/>
      <p:bldP spid="29717" grpId="0" animBg="1"/>
      <p:bldP spid="29718" grpId="0" animBg="1"/>
      <p:bldP spid="29719" grpId="0" animBg="1"/>
      <p:bldP spid="29720" grpId="0" animBg="1"/>
      <p:bldP spid="29721" grpId="0" animBg="1"/>
      <p:bldP spid="29722" grpId="0"/>
      <p:bldP spid="29723" grpId="0"/>
      <p:bldP spid="29724" grpId="0"/>
      <p:bldP spid="29725" grpId="0"/>
      <p:bldP spid="29726" grpId="0"/>
      <p:bldP spid="29727" grpId="0"/>
      <p:bldP spid="29728" grpId="0"/>
      <p:bldP spid="29729" grpId="0"/>
      <p:bldP spid="29731" grpId="0" animBg="1"/>
      <p:bldP spid="29732" grpId="0" animBg="1"/>
      <p:bldP spid="29733" grpId="0" animBg="1"/>
      <p:bldP spid="29734" grpId="0" animBg="1"/>
      <p:bldP spid="29735" grpId="0" animBg="1"/>
      <p:bldP spid="29736" grpId="0" animBg="1"/>
      <p:bldP spid="29737" grpId="0"/>
      <p:bldP spid="29738" grpId="0"/>
      <p:bldP spid="29739" grpId="0"/>
      <p:bldP spid="29740" grpId="0"/>
      <p:bldP spid="29741" grpId="0"/>
      <p:bldP spid="29742" grpId="0"/>
      <p:bldP spid="29743" grpId="0"/>
      <p:bldP spid="29744" grpId="0"/>
      <p:bldP spid="29746" grpId="0" animBg="1"/>
      <p:bldP spid="29747" grpId="0" animBg="1"/>
      <p:bldP spid="29748" grpId="0" animBg="1"/>
      <p:bldP spid="29749" grpId="0" animBg="1"/>
      <p:bldP spid="29750" grpId="0" animBg="1"/>
      <p:bldP spid="29751" grpId="0" animBg="1"/>
      <p:bldP spid="29752" grpId="0"/>
      <p:bldP spid="29753" grpId="0"/>
      <p:bldP spid="29754" grpId="0"/>
      <p:bldP spid="29755" grpId="0"/>
      <p:bldP spid="29756" grpId="0"/>
      <p:bldP spid="29757" grpId="0"/>
      <p:bldP spid="29758" grpId="0"/>
      <p:bldP spid="29759" grpId="0"/>
      <p:bldP spid="29761" grpId="0" animBg="1"/>
      <p:bldP spid="29762" grpId="0" animBg="1"/>
      <p:bldP spid="29763"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255FF0A6-2DB5-EB49-B04F-DD6F100D0368}"/>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77F749-38CF-0641-93DB-9E527F1FD806}" type="slidenum">
              <a:rPr lang="en-US" altLang="en-US" sz="1400" smtClean="0"/>
              <a:pPr>
                <a:spcBef>
                  <a:spcPct val="0"/>
                </a:spcBef>
                <a:buFontTx/>
                <a:buNone/>
              </a:pPr>
              <a:t>44</a:t>
            </a:fld>
            <a:endParaRPr lang="en-US" altLang="en-US" sz="1400"/>
          </a:p>
        </p:txBody>
      </p:sp>
      <p:sp>
        <p:nvSpPr>
          <p:cNvPr id="31746" name="Rectangle 2">
            <a:extLst>
              <a:ext uri="{FF2B5EF4-FFF2-40B4-BE49-F238E27FC236}">
                <a16:creationId xmlns:a16="http://schemas.microsoft.com/office/drawing/2014/main" id="{987EE72D-3AB1-484E-A258-B0C75752B873}"/>
              </a:ext>
            </a:extLst>
          </p:cNvPr>
          <p:cNvSpPr>
            <a:spLocks noGrp="1" noChangeArrowheads="1"/>
          </p:cNvSpPr>
          <p:nvPr>
            <p:ph type="title"/>
          </p:nvPr>
        </p:nvSpPr>
        <p:spPr>
          <a:xfrm>
            <a:off x="685800" y="304800"/>
            <a:ext cx="7772400" cy="1143000"/>
          </a:xfrm>
        </p:spPr>
        <p:txBody>
          <a:bodyPr/>
          <a:lstStyle/>
          <a:p>
            <a:pPr eaLnBrk="1" hangingPunct="1"/>
            <a:r>
              <a:rPr lang="en-US" altLang="en-US"/>
              <a:t>Problem With Quadratic Probing</a:t>
            </a:r>
          </a:p>
        </p:txBody>
      </p:sp>
      <p:sp>
        <p:nvSpPr>
          <p:cNvPr id="31747" name="Rectangle 4">
            <a:extLst>
              <a:ext uri="{FF2B5EF4-FFF2-40B4-BE49-F238E27FC236}">
                <a16:creationId xmlns:a16="http://schemas.microsoft.com/office/drawing/2014/main" id="{9A37FE3D-2995-B04E-ADDC-15819B21BF5C}"/>
              </a:ext>
            </a:extLst>
          </p:cNvPr>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48" name="Rectangle 5">
            <a:extLst>
              <a:ext uri="{FF2B5EF4-FFF2-40B4-BE49-F238E27FC236}">
                <a16:creationId xmlns:a16="http://schemas.microsoft.com/office/drawing/2014/main" id="{B55BB580-C4ED-624B-8CCF-293A9EB783BA}"/>
              </a:ext>
            </a:extLst>
          </p:cNvPr>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49" name="Rectangle 6">
            <a:extLst>
              <a:ext uri="{FF2B5EF4-FFF2-40B4-BE49-F238E27FC236}">
                <a16:creationId xmlns:a16="http://schemas.microsoft.com/office/drawing/2014/main" id="{C29D43B8-AF4F-8B4D-9F0A-9A3C792E5710}"/>
              </a:ext>
            </a:extLst>
          </p:cNvPr>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0" name="Rectangle 7">
            <a:extLst>
              <a:ext uri="{FF2B5EF4-FFF2-40B4-BE49-F238E27FC236}">
                <a16:creationId xmlns:a16="http://schemas.microsoft.com/office/drawing/2014/main" id="{C243DDAE-B79F-684A-A481-6B9DA50C45CA}"/>
              </a:ext>
            </a:extLst>
          </p:cNvPr>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1" name="Rectangle 8">
            <a:extLst>
              <a:ext uri="{FF2B5EF4-FFF2-40B4-BE49-F238E27FC236}">
                <a16:creationId xmlns:a16="http://schemas.microsoft.com/office/drawing/2014/main" id="{3259BCB6-3594-ED40-B808-57C5B1DD6AD4}"/>
              </a:ext>
            </a:extLst>
          </p:cNvPr>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2" name="Rectangle 9">
            <a:extLst>
              <a:ext uri="{FF2B5EF4-FFF2-40B4-BE49-F238E27FC236}">
                <a16:creationId xmlns:a16="http://schemas.microsoft.com/office/drawing/2014/main" id="{B27722E8-E639-E742-90A5-EA86F6FE647C}"/>
              </a:ext>
            </a:extLst>
          </p:cNvPr>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53" name="Rectangle 10">
            <a:extLst>
              <a:ext uri="{FF2B5EF4-FFF2-40B4-BE49-F238E27FC236}">
                <a16:creationId xmlns:a16="http://schemas.microsoft.com/office/drawing/2014/main" id="{67ED6135-1E65-794C-B19F-40A09FB29D24}"/>
              </a:ext>
            </a:extLst>
          </p:cNvPr>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4" name="Text Box 11">
            <a:extLst>
              <a:ext uri="{FF2B5EF4-FFF2-40B4-BE49-F238E27FC236}">
                <a16:creationId xmlns:a16="http://schemas.microsoft.com/office/drawing/2014/main" id="{C79F5457-8F22-8949-AAB8-C7A2F2CFB044}"/>
              </a:ext>
            </a:extLst>
          </p:cNvPr>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55" name="Text Box 12">
            <a:extLst>
              <a:ext uri="{FF2B5EF4-FFF2-40B4-BE49-F238E27FC236}">
                <a16:creationId xmlns:a16="http://schemas.microsoft.com/office/drawing/2014/main" id="{160251E1-7C7E-A54C-9AA6-2674725D185C}"/>
              </a:ext>
            </a:extLst>
          </p:cNvPr>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56" name="Text Box 13">
            <a:extLst>
              <a:ext uri="{FF2B5EF4-FFF2-40B4-BE49-F238E27FC236}">
                <a16:creationId xmlns:a16="http://schemas.microsoft.com/office/drawing/2014/main" id="{9AF59B0F-7F18-7649-8664-7B40C1FA315B}"/>
              </a:ext>
            </a:extLst>
          </p:cNvPr>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57" name="Text Box 14">
            <a:extLst>
              <a:ext uri="{FF2B5EF4-FFF2-40B4-BE49-F238E27FC236}">
                <a16:creationId xmlns:a16="http://schemas.microsoft.com/office/drawing/2014/main" id="{8E68FF4C-4E56-D54A-BF87-970DFC5ED365}"/>
              </a:ext>
            </a:extLst>
          </p:cNvPr>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58" name="Text Box 15">
            <a:extLst>
              <a:ext uri="{FF2B5EF4-FFF2-40B4-BE49-F238E27FC236}">
                <a16:creationId xmlns:a16="http://schemas.microsoft.com/office/drawing/2014/main" id="{575A6C17-7AA6-D84D-AA67-6C7EC0CDD8D5}"/>
              </a:ext>
            </a:extLst>
          </p:cNvPr>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59" name="Text Box 16">
            <a:extLst>
              <a:ext uri="{FF2B5EF4-FFF2-40B4-BE49-F238E27FC236}">
                <a16:creationId xmlns:a16="http://schemas.microsoft.com/office/drawing/2014/main" id="{0E9534CC-9094-FC42-9711-4E6442BAB773}"/>
              </a:ext>
            </a:extLst>
          </p:cNvPr>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60" name="Text Box 17">
            <a:extLst>
              <a:ext uri="{FF2B5EF4-FFF2-40B4-BE49-F238E27FC236}">
                <a16:creationId xmlns:a16="http://schemas.microsoft.com/office/drawing/2014/main" id="{FC8FBF2B-6AC8-A74C-8734-A81332F03400}"/>
              </a:ext>
            </a:extLst>
          </p:cNvPr>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61" name="Text Box 18">
            <a:extLst>
              <a:ext uri="{FF2B5EF4-FFF2-40B4-BE49-F238E27FC236}">
                <a16:creationId xmlns:a16="http://schemas.microsoft.com/office/drawing/2014/main" id="{9E81FD6A-0A91-4C4E-8C13-075383A240B2}"/>
              </a:ext>
            </a:extLst>
          </p:cNvPr>
          <p:cNvSpPr txBox="1">
            <a:spLocks noChangeArrowheads="1"/>
          </p:cNvSpPr>
          <p:nvPr/>
        </p:nvSpPr>
        <p:spPr bwMode="auto">
          <a:xfrm>
            <a:off x="1177925"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31763" name="Rectangle 20">
            <a:extLst>
              <a:ext uri="{FF2B5EF4-FFF2-40B4-BE49-F238E27FC236}">
                <a16:creationId xmlns:a16="http://schemas.microsoft.com/office/drawing/2014/main" id="{B7A12FCD-F113-3E4D-9A60-AD1B912B3214}"/>
              </a:ext>
            </a:extLst>
          </p:cNvPr>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64" name="Rectangle 21">
            <a:extLst>
              <a:ext uri="{FF2B5EF4-FFF2-40B4-BE49-F238E27FC236}">
                <a16:creationId xmlns:a16="http://schemas.microsoft.com/office/drawing/2014/main" id="{43B9B66F-B3C8-6243-8F38-156568D70775}"/>
              </a:ext>
            </a:extLst>
          </p:cNvPr>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65" name="Rectangle 22">
            <a:extLst>
              <a:ext uri="{FF2B5EF4-FFF2-40B4-BE49-F238E27FC236}">
                <a16:creationId xmlns:a16="http://schemas.microsoft.com/office/drawing/2014/main" id="{DF4C65A0-505F-A44E-8C58-624C220C95B4}"/>
              </a:ext>
            </a:extLst>
          </p:cNvPr>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6" name="Rectangle 23">
            <a:extLst>
              <a:ext uri="{FF2B5EF4-FFF2-40B4-BE49-F238E27FC236}">
                <a16:creationId xmlns:a16="http://schemas.microsoft.com/office/drawing/2014/main" id="{096D8509-4440-494C-A781-949F15F8D603}"/>
              </a:ext>
            </a:extLst>
          </p:cNvPr>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67" name="Rectangle 24">
            <a:extLst>
              <a:ext uri="{FF2B5EF4-FFF2-40B4-BE49-F238E27FC236}">
                <a16:creationId xmlns:a16="http://schemas.microsoft.com/office/drawing/2014/main" id="{98DC419A-13EF-934D-B348-6945CFDCFE45}"/>
              </a:ext>
            </a:extLst>
          </p:cNvPr>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8" name="Rectangle 25">
            <a:extLst>
              <a:ext uri="{FF2B5EF4-FFF2-40B4-BE49-F238E27FC236}">
                <a16:creationId xmlns:a16="http://schemas.microsoft.com/office/drawing/2014/main" id="{28AE70C4-09FA-BA4E-A97B-51EA59FF58B2}"/>
              </a:ext>
            </a:extLst>
          </p:cNvPr>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9" name="Text Box 26">
            <a:extLst>
              <a:ext uri="{FF2B5EF4-FFF2-40B4-BE49-F238E27FC236}">
                <a16:creationId xmlns:a16="http://schemas.microsoft.com/office/drawing/2014/main" id="{4D16F4EF-BFA8-8E42-9AC2-15C2E6C03317}"/>
              </a:ext>
            </a:extLst>
          </p:cNvPr>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70" name="Text Box 27">
            <a:extLst>
              <a:ext uri="{FF2B5EF4-FFF2-40B4-BE49-F238E27FC236}">
                <a16:creationId xmlns:a16="http://schemas.microsoft.com/office/drawing/2014/main" id="{A071DCB7-E381-6944-B4A6-09313667998D}"/>
              </a:ext>
            </a:extLst>
          </p:cNvPr>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71" name="Text Box 28">
            <a:extLst>
              <a:ext uri="{FF2B5EF4-FFF2-40B4-BE49-F238E27FC236}">
                <a16:creationId xmlns:a16="http://schemas.microsoft.com/office/drawing/2014/main" id="{9AF054E3-4C3B-5941-B4AA-9D780BF8E779}"/>
              </a:ext>
            </a:extLst>
          </p:cNvPr>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72" name="Text Box 29">
            <a:extLst>
              <a:ext uri="{FF2B5EF4-FFF2-40B4-BE49-F238E27FC236}">
                <a16:creationId xmlns:a16="http://schemas.microsoft.com/office/drawing/2014/main" id="{83DD4F0B-CC09-804D-A6F5-A0A242BD6ADD}"/>
              </a:ext>
            </a:extLst>
          </p:cNvPr>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73" name="Text Box 30">
            <a:extLst>
              <a:ext uri="{FF2B5EF4-FFF2-40B4-BE49-F238E27FC236}">
                <a16:creationId xmlns:a16="http://schemas.microsoft.com/office/drawing/2014/main" id="{CD814C28-73A5-2347-AC05-0A758ADB598B}"/>
              </a:ext>
            </a:extLst>
          </p:cNvPr>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74" name="Text Box 31">
            <a:extLst>
              <a:ext uri="{FF2B5EF4-FFF2-40B4-BE49-F238E27FC236}">
                <a16:creationId xmlns:a16="http://schemas.microsoft.com/office/drawing/2014/main" id="{6BFE385B-E885-E242-8E13-A1FF6B7246AB}"/>
              </a:ext>
            </a:extLst>
          </p:cNvPr>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75" name="Text Box 32">
            <a:extLst>
              <a:ext uri="{FF2B5EF4-FFF2-40B4-BE49-F238E27FC236}">
                <a16:creationId xmlns:a16="http://schemas.microsoft.com/office/drawing/2014/main" id="{CB3B26FD-850E-0844-8ECE-61F581DF9505}"/>
              </a:ext>
            </a:extLst>
          </p:cNvPr>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76" name="Text Box 33">
            <a:extLst>
              <a:ext uri="{FF2B5EF4-FFF2-40B4-BE49-F238E27FC236}">
                <a16:creationId xmlns:a16="http://schemas.microsoft.com/office/drawing/2014/main" id="{A4011D8C-2B7C-A447-BE50-149A9E9D64A0}"/>
              </a:ext>
            </a:extLst>
          </p:cNvPr>
          <p:cNvSpPr txBox="1">
            <a:spLocks noChangeArrowheads="1"/>
          </p:cNvSpPr>
          <p:nvPr/>
        </p:nvSpPr>
        <p:spPr bwMode="auto">
          <a:xfrm>
            <a:off x="2670175"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31778" name="Rectangle 35">
            <a:extLst>
              <a:ext uri="{FF2B5EF4-FFF2-40B4-BE49-F238E27FC236}">
                <a16:creationId xmlns:a16="http://schemas.microsoft.com/office/drawing/2014/main" id="{6EF4A2B7-116E-1D43-A5D9-AFA19DBBFC10}"/>
              </a:ext>
            </a:extLst>
          </p:cNvPr>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79" name="Rectangle 36">
            <a:extLst>
              <a:ext uri="{FF2B5EF4-FFF2-40B4-BE49-F238E27FC236}">
                <a16:creationId xmlns:a16="http://schemas.microsoft.com/office/drawing/2014/main" id="{F70A0D14-AD3D-9B47-A41D-EA3B9D5C2D62}"/>
              </a:ext>
            </a:extLst>
          </p:cNvPr>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80" name="Rectangle 37">
            <a:extLst>
              <a:ext uri="{FF2B5EF4-FFF2-40B4-BE49-F238E27FC236}">
                <a16:creationId xmlns:a16="http://schemas.microsoft.com/office/drawing/2014/main" id="{8D20C671-9D84-7241-A22F-AB172ACDD0B7}"/>
              </a:ext>
            </a:extLst>
          </p:cNvPr>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1" name="Rectangle 38">
            <a:extLst>
              <a:ext uri="{FF2B5EF4-FFF2-40B4-BE49-F238E27FC236}">
                <a16:creationId xmlns:a16="http://schemas.microsoft.com/office/drawing/2014/main" id="{12DEC431-D5FF-F04A-BB87-B8B3B4FFB67C}"/>
              </a:ext>
            </a:extLst>
          </p:cNvPr>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82" name="Rectangle 39">
            <a:extLst>
              <a:ext uri="{FF2B5EF4-FFF2-40B4-BE49-F238E27FC236}">
                <a16:creationId xmlns:a16="http://schemas.microsoft.com/office/drawing/2014/main" id="{89BA52D6-F896-1544-9CA7-900F2DF37350}"/>
              </a:ext>
            </a:extLst>
          </p:cNvPr>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3" name="Rectangle 40">
            <a:extLst>
              <a:ext uri="{FF2B5EF4-FFF2-40B4-BE49-F238E27FC236}">
                <a16:creationId xmlns:a16="http://schemas.microsoft.com/office/drawing/2014/main" id="{BB361B22-578B-7A40-A070-B850DB94B229}"/>
              </a:ext>
            </a:extLst>
          </p:cNvPr>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4" name="Text Box 41">
            <a:extLst>
              <a:ext uri="{FF2B5EF4-FFF2-40B4-BE49-F238E27FC236}">
                <a16:creationId xmlns:a16="http://schemas.microsoft.com/office/drawing/2014/main" id="{4B8C69A6-A305-924F-A3D5-04C42D895000}"/>
              </a:ext>
            </a:extLst>
          </p:cNvPr>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85" name="Text Box 42">
            <a:extLst>
              <a:ext uri="{FF2B5EF4-FFF2-40B4-BE49-F238E27FC236}">
                <a16:creationId xmlns:a16="http://schemas.microsoft.com/office/drawing/2014/main" id="{764FF0A7-2864-DF4C-9768-C5F743C028DB}"/>
              </a:ext>
            </a:extLst>
          </p:cNvPr>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86" name="Text Box 43">
            <a:extLst>
              <a:ext uri="{FF2B5EF4-FFF2-40B4-BE49-F238E27FC236}">
                <a16:creationId xmlns:a16="http://schemas.microsoft.com/office/drawing/2014/main" id="{098B7E9E-1F85-0843-B0CD-2FE33DDEE005}"/>
              </a:ext>
            </a:extLst>
          </p:cNvPr>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87" name="Text Box 44">
            <a:extLst>
              <a:ext uri="{FF2B5EF4-FFF2-40B4-BE49-F238E27FC236}">
                <a16:creationId xmlns:a16="http://schemas.microsoft.com/office/drawing/2014/main" id="{E1759BBF-EBA3-F84C-81C3-96A191731C1B}"/>
              </a:ext>
            </a:extLst>
          </p:cNvPr>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88" name="Text Box 45">
            <a:extLst>
              <a:ext uri="{FF2B5EF4-FFF2-40B4-BE49-F238E27FC236}">
                <a16:creationId xmlns:a16="http://schemas.microsoft.com/office/drawing/2014/main" id="{03D11A7C-CF91-9643-AF51-C554F66749A8}"/>
              </a:ext>
            </a:extLst>
          </p:cNvPr>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89" name="Text Box 46">
            <a:extLst>
              <a:ext uri="{FF2B5EF4-FFF2-40B4-BE49-F238E27FC236}">
                <a16:creationId xmlns:a16="http://schemas.microsoft.com/office/drawing/2014/main" id="{3270F951-8122-994F-A95E-2AC976A880BF}"/>
              </a:ext>
            </a:extLst>
          </p:cNvPr>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90" name="Text Box 47">
            <a:extLst>
              <a:ext uri="{FF2B5EF4-FFF2-40B4-BE49-F238E27FC236}">
                <a16:creationId xmlns:a16="http://schemas.microsoft.com/office/drawing/2014/main" id="{4D3ED55A-BC4E-C544-AAD2-820AC936A458}"/>
              </a:ext>
            </a:extLst>
          </p:cNvPr>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91" name="Text Box 48">
            <a:extLst>
              <a:ext uri="{FF2B5EF4-FFF2-40B4-BE49-F238E27FC236}">
                <a16:creationId xmlns:a16="http://schemas.microsoft.com/office/drawing/2014/main" id="{2265D6EF-F412-4D48-802F-1D854A2AD9E9}"/>
              </a:ext>
            </a:extLst>
          </p:cNvPr>
          <p:cNvSpPr txBox="1">
            <a:spLocks noChangeArrowheads="1"/>
          </p:cNvSpPr>
          <p:nvPr/>
        </p:nvSpPr>
        <p:spPr bwMode="auto">
          <a:xfrm>
            <a:off x="4011613"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p:txBody>
      </p:sp>
      <p:sp>
        <p:nvSpPr>
          <p:cNvPr id="31793" name="Rectangle 50">
            <a:extLst>
              <a:ext uri="{FF2B5EF4-FFF2-40B4-BE49-F238E27FC236}">
                <a16:creationId xmlns:a16="http://schemas.microsoft.com/office/drawing/2014/main" id="{FFBEDF2A-B510-8D48-AAB1-F08BD6B72AD0}"/>
              </a:ext>
            </a:extLst>
          </p:cNvPr>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94" name="Rectangle 51">
            <a:extLst>
              <a:ext uri="{FF2B5EF4-FFF2-40B4-BE49-F238E27FC236}">
                <a16:creationId xmlns:a16="http://schemas.microsoft.com/office/drawing/2014/main" id="{51439686-9BD7-E045-9C72-5447CDDABF7E}"/>
              </a:ext>
            </a:extLst>
          </p:cNvPr>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795" name="Rectangle 52">
            <a:extLst>
              <a:ext uri="{FF2B5EF4-FFF2-40B4-BE49-F238E27FC236}">
                <a16:creationId xmlns:a16="http://schemas.microsoft.com/office/drawing/2014/main" id="{104E2632-9FFB-C24F-855A-7D7A21BD9ABA}"/>
              </a:ext>
            </a:extLst>
          </p:cNvPr>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96" name="Rectangle 53">
            <a:extLst>
              <a:ext uri="{FF2B5EF4-FFF2-40B4-BE49-F238E27FC236}">
                <a16:creationId xmlns:a16="http://schemas.microsoft.com/office/drawing/2014/main" id="{2AB597CA-CBAD-5C4B-8DCB-8665C77EF0C5}"/>
              </a:ext>
            </a:extLst>
          </p:cNvPr>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7" name="Rectangle 54">
            <a:extLst>
              <a:ext uri="{FF2B5EF4-FFF2-40B4-BE49-F238E27FC236}">
                <a16:creationId xmlns:a16="http://schemas.microsoft.com/office/drawing/2014/main" id="{E0DA24F6-7D4F-254F-98CB-DA5D913C0482}"/>
              </a:ext>
            </a:extLst>
          </p:cNvPr>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8" name="Rectangle 55">
            <a:extLst>
              <a:ext uri="{FF2B5EF4-FFF2-40B4-BE49-F238E27FC236}">
                <a16:creationId xmlns:a16="http://schemas.microsoft.com/office/drawing/2014/main" id="{8A941FDB-E26C-C04E-BE04-E082344F879B}"/>
              </a:ext>
            </a:extLst>
          </p:cNvPr>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9" name="Text Box 56">
            <a:extLst>
              <a:ext uri="{FF2B5EF4-FFF2-40B4-BE49-F238E27FC236}">
                <a16:creationId xmlns:a16="http://schemas.microsoft.com/office/drawing/2014/main" id="{5F6431EC-0C67-6142-9104-52374C2F8907}"/>
              </a:ext>
            </a:extLst>
          </p:cNvPr>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00" name="Text Box 57">
            <a:extLst>
              <a:ext uri="{FF2B5EF4-FFF2-40B4-BE49-F238E27FC236}">
                <a16:creationId xmlns:a16="http://schemas.microsoft.com/office/drawing/2014/main" id="{0B0EB301-585A-7B4F-B8FA-1A98E0254AF7}"/>
              </a:ext>
            </a:extLst>
          </p:cNvPr>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01" name="Text Box 58">
            <a:extLst>
              <a:ext uri="{FF2B5EF4-FFF2-40B4-BE49-F238E27FC236}">
                <a16:creationId xmlns:a16="http://schemas.microsoft.com/office/drawing/2014/main" id="{F16B6F86-ADE3-4A40-A2D9-B7663585C47E}"/>
              </a:ext>
            </a:extLst>
          </p:cNvPr>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02" name="Text Box 59">
            <a:extLst>
              <a:ext uri="{FF2B5EF4-FFF2-40B4-BE49-F238E27FC236}">
                <a16:creationId xmlns:a16="http://schemas.microsoft.com/office/drawing/2014/main" id="{D3F50DAE-E4C3-F749-807D-1323974256DD}"/>
              </a:ext>
            </a:extLst>
          </p:cNvPr>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03" name="Text Box 60">
            <a:extLst>
              <a:ext uri="{FF2B5EF4-FFF2-40B4-BE49-F238E27FC236}">
                <a16:creationId xmlns:a16="http://schemas.microsoft.com/office/drawing/2014/main" id="{31F5D994-AF3D-D84D-842B-8B09E8B1A1B3}"/>
              </a:ext>
            </a:extLst>
          </p:cNvPr>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04" name="Text Box 61">
            <a:extLst>
              <a:ext uri="{FF2B5EF4-FFF2-40B4-BE49-F238E27FC236}">
                <a16:creationId xmlns:a16="http://schemas.microsoft.com/office/drawing/2014/main" id="{F0B3D708-D4CD-DF44-84BF-87D423DEAA98}"/>
              </a:ext>
            </a:extLst>
          </p:cNvPr>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05" name="Text Box 62">
            <a:extLst>
              <a:ext uri="{FF2B5EF4-FFF2-40B4-BE49-F238E27FC236}">
                <a16:creationId xmlns:a16="http://schemas.microsoft.com/office/drawing/2014/main" id="{1AC570E4-F447-714B-A884-22A1F719AECF}"/>
              </a:ext>
            </a:extLst>
          </p:cNvPr>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06" name="Text Box 63">
            <a:extLst>
              <a:ext uri="{FF2B5EF4-FFF2-40B4-BE49-F238E27FC236}">
                <a16:creationId xmlns:a16="http://schemas.microsoft.com/office/drawing/2014/main" id="{EAC58BF0-F848-9440-9352-99AF81F6920D}"/>
              </a:ext>
            </a:extLst>
          </p:cNvPr>
          <p:cNvSpPr txBox="1">
            <a:spLocks noChangeArrowheads="1"/>
          </p:cNvSpPr>
          <p:nvPr/>
        </p:nvSpPr>
        <p:spPr bwMode="auto">
          <a:xfrm>
            <a:off x="5505450"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31808" name="Rectangle 65">
            <a:extLst>
              <a:ext uri="{FF2B5EF4-FFF2-40B4-BE49-F238E27FC236}">
                <a16:creationId xmlns:a16="http://schemas.microsoft.com/office/drawing/2014/main" id="{BA615B15-AC84-5A4B-A221-1335E88059DB}"/>
              </a:ext>
            </a:extLst>
          </p:cNvPr>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809" name="Rectangle 66">
            <a:extLst>
              <a:ext uri="{FF2B5EF4-FFF2-40B4-BE49-F238E27FC236}">
                <a16:creationId xmlns:a16="http://schemas.microsoft.com/office/drawing/2014/main" id="{20F99540-1837-E541-BB79-8BEAD99D6E3C}"/>
              </a:ext>
            </a:extLst>
          </p:cNvPr>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0" name="Rectangle 67">
            <a:extLst>
              <a:ext uri="{FF2B5EF4-FFF2-40B4-BE49-F238E27FC236}">
                <a16:creationId xmlns:a16="http://schemas.microsoft.com/office/drawing/2014/main" id="{79735411-E35A-5347-9682-9DE26321B945}"/>
              </a:ext>
            </a:extLst>
          </p:cNvPr>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12" name="Rectangle 68">
            <a:extLst>
              <a:ext uri="{FF2B5EF4-FFF2-40B4-BE49-F238E27FC236}">
                <a16:creationId xmlns:a16="http://schemas.microsoft.com/office/drawing/2014/main" id="{E3487B22-AFAD-C442-9E9D-FBB5CE3197AC}"/>
              </a:ext>
            </a:extLst>
          </p:cNvPr>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813" name="Rectangle 69">
            <a:extLst>
              <a:ext uri="{FF2B5EF4-FFF2-40B4-BE49-F238E27FC236}">
                <a16:creationId xmlns:a16="http://schemas.microsoft.com/office/drawing/2014/main" id="{C6BEA0A6-642B-A040-B473-8735BCB24DE1}"/>
              </a:ext>
            </a:extLst>
          </p:cNvPr>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814" name="Rectangle 70">
            <a:extLst>
              <a:ext uri="{FF2B5EF4-FFF2-40B4-BE49-F238E27FC236}">
                <a16:creationId xmlns:a16="http://schemas.microsoft.com/office/drawing/2014/main" id="{B5E7985D-BE62-8D43-8FC0-473C55EA4D8F}"/>
              </a:ext>
            </a:extLst>
          </p:cNvPr>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815" name="Rectangle 71">
            <a:extLst>
              <a:ext uri="{FF2B5EF4-FFF2-40B4-BE49-F238E27FC236}">
                <a16:creationId xmlns:a16="http://schemas.microsoft.com/office/drawing/2014/main" id="{927629F6-7485-2240-8DAA-6217205027FB}"/>
              </a:ext>
            </a:extLst>
          </p:cNvPr>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6" name="Rectangle 72">
            <a:extLst>
              <a:ext uri="{FF2B5EF4-FFF2-40B4-BE49-F238E27FC236}">
                <a16:creationId xmlns:a16="http://schemas.microsoft.com/office/drawing/2014/main" id="{2FA51CDD-20D3-F54A-8B59-66E5C70F0512}"/>
              </a:ext>
            </a:extLst>
          </p:cNvPr>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7" name="Rectangle 73">
            <a:extLst>
              <a:ext uri="{FF2B5EF4-FFF2-40B4-BE49-F238E27FC236}">
                <a16:creationId xmlns:a16="http://schemas.microsoft.com/office/drawing/2014/main" id="{3DD388F9-C0F5-794F-9215-1044ADAF3F78}"/>
              </a:ext>
            </a:extLst>
          </p:cNvPr>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8" name="Text Box 74">
            <a:extLst>
              <a:ext uri="{FF2B5EF4-FFF2-40B4-BE49-F238E27FC236}">
                <a16:creationId xmlns:a16="http://schemas.microsoft.com/office/drawing/2014/main" id="{28DEED1D-4CFE-9240-A84C-090030CCB213}"/>
              </a:ext>
            </a:extLst>
          </p:cNvPr>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19" name="Text Box 75">
            <a:extLst>
              <a:ext uri="{FF2B5EF4-FFF2-40B4-BE49-F238E27FC236}">
                <a16:creationId xmlns:a16="http://schemas.microsoft.com/office/drawing/2014/main" id="{B0C31F1E-6A35-1641-A348-CA9F6FEE54B8}"/>
              </a:ext>
            </a:extLst>
          </p:cNvPr>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20" name="Text Box 76">
            <a:extLst>
              <a:ext uri="{FF2B5EF4-FFF2-40B4-BE49-F238E27FC236}">
                <a16:creationId xmlns:a16="http://schemas.microsoft.com/office/drawing/2014/main" id="{3AA9DD19-0FC7-FC4B-9002-4E1DC88CA258}"/>
              </a:ext>
            </a:extLst>
          </p:cNvPr>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21" name="Text Box 77">
            <a:extLst>
              <a:ext uri="{FF2B5EF4-FFF2-40B4-BE49-F238E27FC236}">
                <a16:creationId xmlns:a16="http://schemas.microsoft.com/office/drawing/2014/main" id="{A5465E95-780B-854F-9104-223921DBEAEC}"/>
              </a:ext>
            </a:extLst>
          </p:cNvPr>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22" name="Text Box 78">
            <a:extLst>
              <a:ext uri="{FF2B5EF4-FFF2-40B4-BE49-F238E27FC236}">
                <a16:creationId xmlns:a16="http://schemas.microsoft.com/office/drawing/2014/main" id="{86F6E06F-0E6E-024C-807D-583109CD6FE5}"/>
              </a:ext>
            </a:extLst>
          </p:cNvPr>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23" name="Text Box 79">
            <a:extLst>
              <a:ext uri="{FF2B5EF4-FFF2-40B4-BE49-F238E27FC236}">
                <a16:creationId xmlns:a16="http://schemas.microsoft.com/office/drawing/2014/main" id="{1D4779C2-0DAD-3640-94BF-04FFF9D8FDA0}"/>
              </a:ext>
            </a:extLst>
          </p:cNvPr>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24" name="Text Box 80">
            <a:extLst>
              <a:ext uri="{FF2B5EF4-FFF2-40B4-BE49-F238E27FC236}">
                <a16:creationId xmlns:a16="http://schemas.microsoft.com/office/drawing/2014/main" id="{E121D690-1296-6F42-AB90-D98B7244BFF8}"/>
              </a:ext>
            </a:extLst>
          </p:cNvPr>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25" name="Text Box 81">
            <a:extLst>
              <a:ext uri="{FF2B5EF4-FFF2-40B4-BE49-F238E27FC236}">
                <a16:creationId xmlns:a16="http://schemas.microsoft.com/office/drawing/2014/main" id="{5554C5BC-2374-AA4E-AD1D-6238D7C0D008}"/>
              </a:ext>
            </a:extLst>
          </p:cNvPr>
          <p:cNvSpPr txBox="1">
            <a:spLocks noChangeArrowheads="1"/>
          </p:cNvSpPr>
          <p:nvPr/>
        </p:nvSpPr>
        <p:spPr bwMode="auto">
          <a:xfrm>
            <a:off x="7010400" y="14478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7</a:t>
            </a:r>
            <a:r>
              <a:rPr lang="en-US" altLang="en-US" sz="2400"/>
              <a:t>)</a:t>
            </a:r>
          </a:p>
          <a:p>
            <a:pPr algn="ctr">
              <a:spcBef>
                <a:spcPct val="0"/>
              </a:spcBef>
              <a:buFontTx/>
              <a:buNone/>
            </a:pPr>
            <a:r>
              <a:rPr lang="en-US" altLang="en-US" sz="2000"/>
              <a:t>7%7 = 0</a:t>
            </a:r>
          </a:p>
        </p:txBody>
      </p:sp>
      <p:sp>
        <p:nvSpPr>
          <p:cNvPr id="31826" name="Rectangle 82">
            <a:extLst>
              <a:ext uri="{FF2B5EF4-FFF2-40B4-BE49-F238E27FC236}">
                <a16:creationId xmlns:a16="http://schemas.microsoft.com/office/drawing/2014/main" id="{8A840CBA-8225-0A46-BAE6-A821CD098245}"/>
              </a:ext>
            </a:extLst>
          </p:cNvPr>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27" name="Text Box 83">
            <a:extLst>
              <a:ext uri="{FF2B5EF4-FFF2-40B4-BE49-F238E27FC236}">
                <a16:creationId xmlns:a16="http://schemas.microsoft.com/office/drawing/2014/main" id="{009B98EC-0FE4-464F-871D-9154647E9305}"/>
              </a:ext>
            </a:extLst>
          </p:cNvPr>
          <p:cNvSpPr txBox="1">
            <a:spLocks noChangeArrowheads="1"/>
          </p:cNvSpPr>
          <p:nvPr/>
        </p:nvSpPr>
        <p:spPr bwMode="auto">
          <a:xfrm>
            <a:off x="7315200" y="60198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a:solidFill>
                  <a:srgbClr val="FF0000"/>
                </a:solidFill>
              </a:rPr>
              <a:t>??</a:t>
            </a:r>
          </a:p>
        </p:txBody>
      </p:sp>
    </p:spTree>
    <p:extLst>
      <p:ext uri="{BB962C8B-B14F-4D97-AF65-F5344CB8AC3E}">
        <p14:creationId xmlns:p14="http://schemas.microsoft.com/office/powerpoint/2010/main" val="1135113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1825"/>
                                        </p:tgtEl>
                                        <p:attrNameLst>
                                          <p:attrName>style.visibility</p:attrName>
                                        </p:attrNameLst>
                                      </p:cBhvr>
                                      <p:to>
                                        <p:strVal val="visible"/>
                                      </p:to>
                                    </p:set>
                                    <p:anim calcmode="lin" valueType="num">
                                      <p:cBhvr additive="base">
                                        <p:cTn id="7" dur="500" fill="hold"/>
                                        <p:tgtEl>
                                          <p:spTgt spid="31825"/>
                                        </p:tgtEl>
                                        <p:attrNameLst>
                                          <p:attrName>ppt_x</p:attrName>
                                        </p:attrNameLst>
                                      </p:cBhvr>
                                      <p:tavLst>
                                        <p:tav tm="0">
                                          <p:val>
                                            <p:strVal val="#ppt_x"/>
                                          </p:val>
                                        </p:tav>
                                        <p:tav tm="100000">
                                          <p:val>
                                            <p:strVal val="#ppt_x"/>
                                          </p:val>
                                        </p:tav>
                                      </p:tavLst>
                                    </p:anim>
                                    <p:anim calcmode="lin" valueType="num">
                                      <p:cBhvr additive="base">
                                        <p:cTn id="8" dur="500" fill="hold"/>
                                        <p:tgtEl>
                                          <p:spTgt spid="3182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1812"/>
                                        </p:tgtEl>
                                        <p:attrNameLst>
                                          <p:attrName>style.visibility</p:attrName>
                                        </p:attrNameLst>
                                      </p:cBhvr>
                                      <p:to>
                                        <p:strVal val="visible"/>
                                      </p:to>
                                    </p:set>
                                    <p:anim calcmode="lin" valueType="num">
                                      <p:cBhvr additive="base">
                                        <p:cTn id="13" dur="500" fill="hold"/>
                                        <p:tgtEl>
                                          <p:spTgt spid="31812"/>
                                        </p:tgtEl>
                                        <p:attrNameLst>
                                          <p:attrName>ppt_x</p:attrName>
                                        </p:attrNameLst>
                                      </p:cBhvr>
                                      <p:tavLst>
                                        <p:tav tm="0">
                                          <p:val>
                                            <p:strVal val="#ppt_x"/>
                                          </p:val>
                                        </p:tav>
                                        <p:tav tm="100000">
                                          <p:val>
                                            <p:strVal val="#ppt_x"/>
                                          </p:val>
                                        </p:tav>
                                      </p:tavLst>
                                    </p:anim>
                                    <p:anim calcmode="lin" valueType="num">
                                      <p:cBhvr additive="base">
                                        <p:cTn id="14" dur="500" fill="hold"/>
                                        <p:tgtEl>
                                          <p:spTgt spid="318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1813"/>
                                        </p:tgtEl>
                                        <p:attrNameLst>
                                          <p:attrName>style.visibility</p:attrName>
                                        </p:attrNameLst>
                                      </p:cBhvr>
                                      <p:to>
                                        <p:strVal val="visible"/>
                                      </p:to>
                                    </p:set>
                                    <p:anim calcmode="lin" valueType="num">
                                      <p:cBhvr additive="base">
                                        <p:cTn id="17" dur="500" fill="hold"/>
                                        <p:tgtEl>
                                          <p:spTgt spid="31813"/>
                                        </p:tgtEl>
                                        <p:attrNameLst>
                                          <p:attrName>ppt_x</p:attrName>
                                        </p:attrNameLst>
                                      </p:cBhvr>
                                      <p:tavLst>
                                        <p:tav tm="0">
                                          <p:val>
                                            <p:strVal val="#ppt_x"/>
                                          </p:val>
                                        </p:tav>
                                        <p:tav tm="100000">
                                          <p:val>
                                            <p:strVal val="#ppt_x"/>
                                          </p:val>
                                        </p:tav>
                                      </p:tavLst>
                                    </p:anim>
                                    <p:anim calcmode="lin" valueType="num">
                                      <p:cBhvr additive="base">
                                        <p:cTn id="18" dur="500" fill="hold"/>
                                        <p:tgtEl>
                                          <p:spTgt spid="318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1814"/>
                                        </p:tgtEl>
                                        <p:attrNameLst>
                                          <p:attrName>style.visibility</p:attrName>
                                        </p:attrNameLst>
                                      </p:cBhvr>
                                      <p:to>
                                        <p:strVal val="visible"/>
                                      </p:to>
                                    </p:set>
                                    <p:anim calcmode="lin" valueType="num">
                                      <p:cBhvr additive="base">
                                        <p:cTn id="21" dur="500" fill="hold"/>
                                        <p:tgtEl>
                                          <p:spTgt spid="31814"/>
                                        </p:tgtEl>
                                        <p:attrNameLst>
                                          <p:attrName>ppt_x</p:attrName>
                                        </p:attrNameLst>
                                      </p:cBhvr>
                                      <p:tavLst>
                                        <p:tav tm="0">
                                          <p:val>
                                            <p:strVal val="#ppt_x"/>
                                          </p:val>
                                        </p:tav>
                                        <p:tav tm="100000">
                                          <p:val>
                                            <p:strVal val="#ppt_x"/>
                                          </p:val>
                                        </p:tav>
                                      </p:tavLst>
                                    </p:anim>
                                    <p:anim calcmode="lin" valueType="num">
                                      <p:cBhvr additive="base">
                                        <p:cTn id="22" dur="500" fill="hold"/>
                                        <p:tgtEl>
                                          <p:spTgt spid="318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1815"/>
                                        </p:tgtEl>
                                        <p:attrNameLst>
                                          <p:attrName>style.visibility</p:attrName>
                                        </p:attrNameLst>
                                      </p:cBhvr>
                                      <p:to>
                                        <p:strVal val="visible"/>
                                      </p:to>
                                    </p:set>
                                    <p:anim calcmode="lin" valueType="num">
                                      <p:cBhvr additive="base">
                                        <p:cTn id="25" dur="500" fill="hold"/>
                                        <p:tgtEl>
                                          <p:spTgt spid="31815"/>
                                        </p:tgtEl>
                                        <p:attrNameLst>
                                          <p:attrName>ppt_x</p:attrName>
                                        </p:attrNameLst>
                                      </p:cBhvr>
                                      <p:tavLst>
                                        <p:tav tm="0">
                                          <p:val>
                                            <p:strVal val="#ppt_x"/>
                                          </p:val>
                                        </p:tav>
                                        <p:tav tm="100000">
                                          <p:val>
                                            <p:strVal val="#ppt_x"/>
                                          </p:val>
                                        </p:tav>
                                      </p:tavLst>
                                    </p:anim>
                                    <p:anim calcmode="lin" valueType="num">
                                      <p:cBhvr additive="base">
                                        <p:cTn id="26" dur="500" fill="hold"/>
                                        <p:tgtEl>
                                          <p:spTgt spid="318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1816"/>
                                        </p:tgtEl>
                                        <p:attrNameLst>
                                          <p:attrName>style.visibility</p:attrName>
                                        </p:attrNameLst>
                                      </p:cBhvr>
                                      <p:to>
                                        <p:strVal val="visible"/>
                                      </p:to>
                                    </p:set>
                                    <p:anim calcmode="lin" valueType="num">
                                      <p:cBhvr additive="base">
                                        <p:cTn id="29" dur="500" fill="hold"/>
                                        <p:tgtEl>
                                          <p:spTgt spid="31816"/>
                                        </p:tgtEl>
                                        <p:attrNameLst>
                                          <p:attrName>ppt_x</p:attrName>
                                        </p:attrNameLst>
                                      </p:cBhvr>
                                      <p:tavLst>
                                        <p:tav tm="0">
                                          <p:val>
                                            <p:strVal val="#ppt_x"/>
                                          </p:val>
                                        </p:tav>
                                        <p:tav tm="100000">
                                          <p:val>
                                            <p:strVal val="#ppt_x"/>
                                          </p:val>
                                        </p:tav>
                                      </p:tavLst>
                                    </p:anim>
                                    <p:anim calcmode="lin" valueType="num">
                                      <p:cBhvr additive="base">
                                        <p:cTn id="30" dur="500" fill="hold"/>
                                        <p:tgtEl>
                                          <p:spTgt spid="3181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1817"/>
                                        </p:tgtEl>
                                        <p:attrNameLst>
                                          <p:attrName>style.visibility</p:attrName>
                                        </p:attrNameLst>
                                      </p:cBhvr>
                                      <p:to>
                                        <p:strVal val="visible"/>
                                      </p:to>
                                    </p:set>
                                    <p:anim calcmode="lin" valueType="num">
                                      <p:cBhvr additive="base">
                                        <p:cTn id="33" dur="500" fill="hold"/>
                                        <p:tgtEl>
                                          <p:spTgt spid="31817"/>
                                        </p:tgtEl>
                                        <p:attrNameLst>
                                          <p:attrName>ppt_x</p:attrName>
                                        </p:attrNameLst>
                                      </p:cBhvr>
                                      <p:tavLst>
                                        <p:tav tm="0">
                                          <p:val>
                                            <p:strVal val="#ppt_x"/>
                                          </p:val>
                                        </p:tav>
                                        <p:tav tm="100000">
                                          <p:val>
                                            <p:strVal val="#ppt_x"/>
                                          </p:val>
                                        </p:tav>
                                      </p:tavLst>
                                    </p:anim>
                                    <p:anim calcmode="lin" valueType="num">
                                      <p:cBhvr additive="base">
                                        <p:cTn id="34" dur="500" fill="hold"/>
                                        <p:tgtEl>
                                          <p:spTgt spid="31817"/>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1818"/>
                                        </p:tgtEl>
                                        <p:attrNameLst>
                                          <p:attrName>style.visibility</p:attrName>
                                        </p:attrNameLst>
                                      </p:cBhvr>
                                      <p:to>
                                        <p:strVal val="visible"/>
                                      </p:to>
                                    </p:set>
                                    <p:anim calcmode="lin" valueType="num">
                                      <p:cBhvr additive="base">
                                        <p:cTn id="37" dur="500" fill="hold"/>
                                        <p:tgtEl>
                                          <p:spTgt spid="31818"/>
                                        </p:tgtEl>
                                        <p:attrNameLst>
                                          <p:attrName>ppt_x</p:attrName>
                                        </p:attrNameLst>
                                      </p:cBhvr>
                                      <p:tavLst>
                                        <p:tav tm="0">
                                          <p:val>
                                            <p:strVal val="#ppt_x"/>
                                          </p:val>
                                        </p:tav>
                                        <p:tav tm="100000">
                                          <p:val>
                                            <p:strVal val="#ppt_x"/>
                                          </p:val>
                                        </p:tav>
                                      </p:tavLst>
                                    </p:anim>
                                    <p:anim calcmode="lin" valueType="num">
                                      <p:cBhvr additive="base">
                                        <p:cTn id="38" dur="500" fill="hold"/>
                                        <p:tgtEl>
                                          <p:spTgt spid="318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1819"/>
                                        </p:tgtEl>
                                        <p:attrNameLst>
                                          <p:attrName>style.visibility</p:attrName>
                                        </p:attrNameLst>
                                      </p:cBhvr>
                                      <p:to>
                                        <p:strVal val="visible"/>
                                      </p:to>
                                    </p:set>
                                    <p:anim calcmode="lin" valueType="num">
                                      <p:cBhvr additive="base">
                                        <p:cTn id="41" dur="500" fill="hold"/>
                                        <p:tgtEl>
                                          <p:spTgt spid="31819"/>
                                        </p:tgtEl>
                                        <p:attrNameLst>
                                          <p:attrName>ppt_x</p:attrName>
                                        </p:attrNameLst>
                                      </p:cBhvr>
                                      <p:tavLst>
                                        <p:tav tm="0">
                                          <p:val>
                                            <p:strVal val="#ppt_x"/>
                                          </p:val>
                                        </p:tav>
                                        <p:tav tm="100000">
                                          <p:val>
                                            <p:strVal val="#ppt_x"/>
                                          </p:val>
                                        </p:tav>
                                      </p:tavLst>
                                    </p:anim>
                                    <p:anim calcmode="lin" valueType="num">
                                      <p:cBhvr additive="base">
                                        <p:cTn id="42" dur="500" fill="hold"/>
                                        <p:tgtEl>
                                          <p:spTgt spid="3181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1820"/>
                                        </p:tgtEl>
                                        <p:attrNameLst>
                                          <p:attrName>style.visibility</p:attrName>
                                        </p:attrNameLst>
                                      </p:cBhvr>
                                      <p:to>
                                        <p:strVal val="visible"/>
                                      </p:to>
                                    </p:set>
                                    <p:anim calcmode="lin" valueType="num">
                                      <p:cBhvr additive="base">
                                        <p:cTn id="45" dur="500" fill="hold"/>
                                        <p:tgtEl>
                                          <p:spTgt spid="31820"/>
                                        </p:tgtEl>
                                        <p:attrNameLst>
                                          <p:attrName>ppt_x</p:attrName>
                                        </p:attrNameLst>
                                      </p:cBhvr>
                                      <p:tavLst>
                                        <p:tav tm="0">
                                          <p:val>
                                            <p:strVal val="#ppt_x"/>
                                          </p:val>
                                        </p:tav>
                                        <p:tav tm="100000">
                                          <p:val>
                                            <p:strVal val="#ppt_x"/>
                                          </p:val>
                                        </p:tav>
                                      </p:tavLst>
                                    </p:anim>
                                    <p:anim calcmode="lin" valueType="num">
                                      <p:cBhvr additive="base">
                                        <p:cTn id="46" dur="500" fill="hold"/>
                                        <p:tgtEl>
                                          <p:spTgt spid="3182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1821"/>
                                        </p:tgtEl>
                                        <p:attrNameLst>
                                          <p:attrName>style.visibility</p:attrName>
                                        </p:attrNameLst>
                                      </p:cBhvr>
                                      <p:to>
                                        <p:strVal val="visible"/>
                                      </p:to>
                                    </p:set>
                                    <p:anim calcmode="lin" valueType="num">
                                      <p:cBhvr additive="base">
                                        <p:cTn id="49" dur="500" fill="hold"/>
                                        <p:tgtEl>
                                          <p:spTgt spid="31821"/>
                                        </p:tgtEl>
                                        <p:attrNameLst>
                                          <p:attrName>ppt_x</p:attrName>
                                        </p:attrNameLst>
                                      </p:cBhvr>
                                      <p:tavLst>
                                        <p:tav tm="0">
                                          <p:val>
                                            <p:strVal val="#ppt_x"/>
                                          </p:val>
                                        </p:tav>
                                        <p:tav tm="100000">
                                          <p:val>
                                            <p:strVal val="#ppt_x"/>
                                          </p:val>
                                        </p:tav>
                                      </p:tavLst>
                                    </p:anim>
                                    <p:anim calcmode="lin" valueType="num">
                                      <p:cBhvr additive="base">
                                        <p:cTn id="50" dur="500" fill="hold"/>
                                        <p:tgtEl>
                                          <p:spTgt spid="31821"/>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1822"/>
                                        </p:tgtEl>
                                        <p:attrNameLst>
                                          <p:attrName>style.visibility</p:attrName>
                                        </p:attrNameLst>
                                      </p:cBhvr>
                                      <p:to>
                                        <p:strVal val="visible"/>
                                      </p:to>
                                    </p:set>
                                    <p:anim calcmode="lin" valueType="num">
                                      <p:cBhvr additive="base">
                                        <p:cTn id="53" dur="500" fill="hold"/>
                                        <p:tgtEl>
                                          <p:spTgt spid="31822"/>
                                        </p:tgtEl>
                                        <p:attrNameLst>
                                          <p:attrName>ppt_x</p:attrName>
                                        </p:attrNameLst>
                                      </p:cBhvr>
                                      <p:tavLst>
                                        <p:tav tm="0">
                                          <p:val>
                                            <p:strVal val="#ppt_x"/>
                                          </p:val>
                                        </p:tav>
                                        <p:tav tm="100000">
                                          <p:val>
                                            <p:strVal val="#ppt_x"/>
                                          </p:val>
                                        </p:tav>
                                      </p:tavLst>
                                    </p:anim>
                                    <p:anim calcmode="lin" valueType="num">
                                      <p:cBhvr additive="base">
                                        <p:cTn id="54" dur="500" fill="hold"/>
                                        <p:tgtEl>
                                          <p:spTgt spid="31822"/>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1823"/>
                                        </p:tgtEl>
                                        <p:attrNameLst>
                                          <p:attrName>style.visibility</p:attrName>
                                        </p:attrNameLst>
                                      </p:cBhvr>
                                      <p:to>
                                        <p:strVal val="visible"/>
                                      </p:to>
                                    </p:set>
                                    <p:anim calcmode="lin" valueType="num">
                                      <p:cBhvr additive="base">
                                        <p:cTn id="57" dur="500" fill="hold"/>
                                        <p:tgtEl>
                                          <p:spTgt spid="31823"/>
                                        </p:tgtEl>
                                        <p:attrNameLst>
                                          <p:attrName>ppt_x</p:attrName>
                                        </p:attrNameLst>
                                      </p:cBhvr>
                                      <p:tavLst>
                                        <p:tav tm="0">
                                          <p:val>
                                            <p:strVal val="#ppt_x"/>
                                          </p:val>
                                        </p:tav>
                                        <p:tav tm="100000">
                                          <p:val>
                                            <p:strVal val="#ppt_x"/>
                                          </p:val>
                                        </p:tav>
                                      </p:tavLst>
                                    </p:anim>
                                    <p:anim calcmode="lin" valueType="num">
                                      <p:cBhvr additive="base">
                                        <p:cTn id="58" dur="500" fill="hold"/>
                                        <p:tgtEl>
                                          <p:spTgt spid="31823"/>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1824"/>
                                        </p:tgtEl>
                                        <p:attrNameLst>
                                          <p:attrName>style.visibility</p:attrName>
                                        </p:attrNameLst>
                                      </p:cBhvr>
                                      <p:to>
                                        <p:strVal val="visible"/>
                                      </p:to>
                                    </p:set>
                                    <p:anim calcmode="lin" valueType="num">
                                      <p:cBhvr additive="base">
                                        <p:cTn id="61" dur="500" fill="hold"/>
                                        <p:tgtEl>
                                          <p:spTgt spid="31824"/>
                                        </p:tgtEl>
                                        <p:attrNameLst>
                                          <p:attrName>ppt_x</p:attrName>
                                        </p:attrNameLst>
                                      </p:cBhvr>
                                      <p:tavLst>
                                        <p:tav tm="0">
                                          <p:val>
                                            <p:strVal val="#ppt_x"/>
                                          </p:val>
                                        </p:tav>
                                        <p:tav tm="100000">
                                          <p:val>
                                            <p:strVal val="#ppt_x"/>
                                          </p:val>
                                        </p:tav>
                                      </p:tavLst>
                                    </p:anim>
                                    <p:anim calcmode="lin" valueType="num">
                                      <p:cBhvr additive="base">
                                        <p:cTn id="62" dur="500" fill="hold"/>
                                        <p:tgtEl>
                                          <p:spTgt spid="31824"/>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1826"/>
                                        </p:tgtEl>
                                        <p:attrNameLst>
                                          <p:attrName>style.visibility</p:attrName>
                                        </p:attrNameLst>
                                      </p:cBhvr>
                                      <p:to>
                                        <p:strVal val="visible"/>
                                      </p:to>
                                    </p:set>
                                    <p:anim calcmode="lin" valueType="num">
                                      <p:cBhvr additive="base">
                                        <p:cTn id="65" dur="500" fill="hold"/>
                                        <p:tgtEl>
                                          <p:spTgt spid="31826"/>
                                        </p:tgtEl>
                                        <p:attrNameLst>
                                          <p:attrName>ppt_x</p:attrName>
                                        </p:attrNameLst>
                                      </p:cBhvr>
                                      <p:tavLst>
                                        <p:tav tm="0">
                                          <p:val>
                                            <p:strVal val="#ppt_x"/>
                                          </p:val>
                                        </p:tav>
                                        <p:tav tm="100000">
                                          <p:val>
                                            <p:strVal val="#ppt_x"/>
                                          </p:val>
                                        </p:tav>
                                      </p:tavLst>
                                    </p:anim>
                                    <p:anim calcmode="lin" valueType="num">
                                      <p:cBhvr additive="base">
                                        <p:cTn id="66" dur="500" fill="hold"/>
                                        <p:tgtEl>
                                          <p:spTgt spid="31826"/>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31827"/>
                                        </p:tgtEl>
                                        <p:attrNameLst>
                                          <p:attrName>style.visibility</p:attrName>
                                        </p:attrNameLst>
                                      </p:cBhvr>
                                      <p:to>
                                        <p:strVal val="visible"/>
                                      </p:to>
                                    </p:set>
                                    <p:anim calcmode="lin" valueType="num">
                                      <p:cBhvr additive="base">
                                        <p:cTn id="69" dur="500" fill="hold"/>
                                        <p:tgtEl>
                                          <p:spTgt spid="31827"/>
                                        </p:tgtEl>
                                        <p:attrNameLst>
                                          <p:attrName>ppt_x</p:attrName>
                                        </p:attrNameLst>
                                      </p:cBhvr>
                                      <p:tavLst>
                                        <p:tav tm="0">
                                          <p:val>
                                            <p:strVal val="#ppt_x"/>
                                          </p:val>
                                        </p:tav>
                                        <p:tav tm="100000">
                                          <p:val>
                                            <p:strVal val="#ppt_x"/>
                                          </p:val>
                                        </p:tav>
                                      </p:tavLst>
                                    </p:anim>
                                    <p:anim calcmode="lin" valueType="num">
                                      <p:cBhvr additive="base">
                                        <p:cTn id="70" dur="500" fill="hold"/>
                                        <p:tgtEl>
                                          <p:spTgt spid="318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12" grpId="0" animBg="1"/>
      <p:bldP spid="31813" grpId="0" animBg="1"/>
      <p:bldP spid="31814" grpId="0" animBg="1"/>
      <p:bldP spid="31815" grpId="0" animBg="1"/>
      <p:bldP spid="31816" grpId="0" animBg="1"/>
      <p:bldP spid="31817" grpId="0" animBg="1"/>
      <p:bldP spid="31818" grpId="0"/>
      <p:bldP spid="31819" grpId="0"/>
      <p:bldP spid="31820" grpId="0"/>
      <p:bldP spid="31821" grpId="0"/>
      <p:bldP spid="31822" grpId="0"/>
      <p:bldP spid="31823" grpId="0"/>
      <p:bldP spid="31824" grpId="0"/>
      <p:bldP spid="31825" grpId="0"/>
      <p:bldP spid="31826" grpId="0" animBg="1"/>
      <p:bldP spid="3182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255FF0A6-2DB5-EB49-B04F-DD6F100D0368}"/>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77F749-38CF-0641-93DB-9E527F1FD806}" type="slidenum">
              <a:rPr lang="en-US" altLang="en-US" sz="1400" smtClean="0"/>
              <a:pPr>
                <a:spcBef>
                  <a:spcPct val="0"/>
                </a:spcBef>
                <a:buFontTx/>
                <a:buNone/>
              </a:pPr>
              <a:t>45</a:t>
            </a:fld>
            <a:endParaRPr lang="en-US" altLang="en-US" sz="1400"/>
          </a:p>
        </p:txBody>
      </p:sp>
      <p:sp>
        <p:nvSpPr>
          <p:cNvPr id="31746" name="Rectangle 2">
            <a:extLst>
              <a:ext uri="{FF2B5EF4-FFF2-40B4-BE49-F238E27FC236}">
                <a16:creationId xmlns:a16="http://schemas.microsoft.com/office/drawing/2014/main" id="{987EE72D-3AB1-484E-A258-B0C75752B873}"/>
              </a:ext>
            </a:extLst>
          </p:cNvPr>
          <p:cNvSpPr>
            <a:spLocks noGrp="1" noChangeArrowheads="1"/>
          </p:cNvSpPr>
          <p:nvPr>
            <p:ph type="title"/>
          </p:nvPr>
        </p:nvSpPr>
        <p:spPr>
          <a:xfrm>
            <a:off x="685800" y="304800"/>
            <a:ext cx="7772400" cy="1143000"/>
          </a:xfrm>
        </p:spPr>
        <p:txBody>
          <a:bodyPr/>
          <a:lstStyle/>
          <a:p>
            <a:pPr eaLnBrk="1" hangingPunct="1"/>
            <a:r>
              <a:rPr lang="en-US" altLang="en-US"/>
              <a:t>Problem With Quadratic Probing</a:t>
            </a:r>
          </a:p>
        </p:txBody>
      </p:sp>
      <p:sp>
        <p:nvSpPr>
          <p:cNvPr id="31747" name="Rectangle 4">
            <a:extLst>
              <a:ext uri="{FF2B5EF4-FFF2-40B4-BE49-F238E27FC236}">
                <a16:creationId xmlns:a16="http://schemas.microsoft.com/office/drawing/2014/main" id="{9A37FE3D-2995-B04E-ADDC-15819B21BF5C}"/>
              </a:ext>
            </a:extLst>
          </p:cNvPr>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48" name="Rectangle 5">
            <a:extLst>
              <a:ext uri="{FF2B5EF4-FFF2-40B4-BE49-F238E27FC236}">
                <a16:creationId xmlns:a16="http://schemas.microsoft.com/office/drawing/2014/main" id="{B55BB580-C4ED-624B-8CCF-293A9EB783BA}"/>
              </a:ext>
            </a:extLst>
          </p:cNvPr>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49" name="Rectangle 6">
            <a:extLst>
              <a:ext uri="{FF2B5EF4-FFF2-40B4-BE49-F238E27FC236}">
                <a16:creationId xmlns:a16="http://schemas.microsoft.com/office/drawing/2014/main" id="{C29D43B8-AF4F-8B4D-9F0A-9A3C792E5710}"/>
              </a:ext>
            </a:extLst>
          </p:cNvPr>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0" name="Rectangle 7">
            <a:extLst>
              <a:ext uri="{FF2B5EF4-FFF2-40B4-BE49-F238E27FC236}">
                <a16:creationId xmlns:a16="http://schemas.microsoft.com/office/drawing/2014/main" id="{C243DDAE-B79F-684A-A481-6B9DA50C45CA}"/>
              </a:ext>
            </a:extLst>
          </p:cNvPr>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1" name="Rectangle 8">
            <a:extLst>
              <a:ext uri="{FF2B5EF4-FFF2-40B4-BE49-F238E27FC236}">
                <a16:creationId xmlns:a16="http://schemas.microsoft.com/office/drawing/2014/main" id="{3259BCB6-3594-ED40-B808-57C5B1DD6AD4}"/>
              </a:ext>
            </a:extLst>
          </p:cNvPr>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2" name="Rectangle 9">
            <a:extLst>
              <a:ext uri="{FF2B5EF4-FFF2-40B4-BE49-F238E27FC236}">
                <a16:creationId xmlns:a16="http://schemas.microsoft.com/office/drawing/2014/main" id="{B27722E8-E639-E742-90A5-EA86F6FE647C}"/>
              </a:ext>
            </a:extLst>
          </p:cNvPr>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53" name="Rectangle 10">
            <a:extLst>
              <a:ext uri="{FF2B5EF4-FFF2-40B4-BE49-F238E27FC236}">
                <a16:creationId xmlns:a16="http://schemas.microsoft.com/office/drawing/2014/main" id="{67ED6135-1E65-794C-B19F-40A09FB29D24}"/>
              </a:ext>
            </a:extLst>
          </p:cNvPr>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4" name="Text Box 11">
            <a:extLst>
              <a:ext uri="{FF2B5EF4-FFF2-40B4-BE49-F238E27FC236}">
                <a16:creationId xmlns:a16="http://schemas.microsoft.com/office/drawing/2014/main" id="{C79F5457-8F22-8949-AAB8-C7A2F2CFB044}"/>
              </a:ext>
            </a:extLst>
          </p:cNvPr>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55" name="Text Box 12">
            <a:extLst>
              <a:ext uri="{FF2B5EF4-FFF2-40B4-BE49-F238E27FC236}">
                <a16:creationId xmlns:a16="http://schemas.microsoft.com/office/drawing/2014/main" id="{160251E1-7C7E-A54C-9AA6-2674725D185C}"/>
              </a:ext>
            </a:extLst>
          </p:cNvPr>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56" name="Text Box 13">
            <a:extLst>
              <a:ext uri="{FF2B5EF4-FFF2-40B4-BE49-F238E27FC236}">
                <a16:creationId xmlns:a16="http://schemas.microsoft.com/office/drawing/2014/main" id="{9AF59B0F-7F18-7649-8664-7B40C1FA315B}"/>
              </a:ext>
            </a:extLst>
          </p:cNvPr>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57" name="Text Box 14">
            <a:extLst>
              <a:ext uri="{FF2B5EF4-FFF2-40B4-BE49-F238E27FC236}">
                <a16:creationId xmlns:a16="http://schemas.microsoft.com/office/drawing/2014/main" id="{8E68FF4C-4E56-D54A-BF87-970DFC5ED365}"/>
              </a:ext>
            </a:extLst>
          </p:cNvPr>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58" name="Text Box 15">
            <a:extLst>
              <a:ext uri="{FF2B5EF4-FFF2-40B4-BE49-F238E27FC236}">
                <a16:creationId xmlns:a16="http://schemas.microsoft.com/office/drawing/2014/main" id="{575A6C17-7AA6-D84D-AA67-6C7EC0CDD8D5}"/>
              </a:ext>
            </a:extLst>
          </p:cNvPr>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59" name="Text Box 16">
            <a:extLst>
              <a:ext uri="{FF2B5EF4-FFF2-40B4-BE49-F238E27FC236}">
                <a16:creationId xmlns:a16="http://schemas.microsoft.com/office/drawing/2014/main" id="{0E9534CC-9094-FC42-9711-4E6442BAB773}"/>
              </a:ext>
            </a:extLst>
          </p:cNvPr>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60" name="Text Box 17">
            <a:extLst>
              <a:ext uri="{FF2B5EF4-FFF2-40B4-BE49-F238E27FC236}">
                <a16:creationId xmlns:a16="http://schemas.microsoft.com/office/drawing/2014/main" id="{FC8FBF2B-6AC8-A74C-8734-A81332F03400}"/>
              </a:ext>
            </a:extLst>
          </p:cNvPr>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61" name="Text Box 18">
            <a:extLst>
              <a:ext uri="{FF2B5EF4-FFF2-40B4-BE49-F238E27FC236}">
                <a16:creationId xmlns:a16="http://schemas.microsoft.com/office/drawing/2014/main" id="{9E81FD6A-0A91-4C4E-8C13-075383A240B2}"/>
              </a:ext>
            </a:extLst>
          </p:cNvPr>
          <p:cNvSpPr txBox="1">
            <a:spLocks noChangeArrowheads="1"/>
          </p:cNvSpPr>
          <p:nvPr/>
        </p:nvSpPr>
        <p:spPr bwMode="auto">
          <a:xfrm>
            <a:off x="1177925"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31763" name="Rectangle 20">
            <a:extLst>
              <a:ext uri="{FF2B5EF4-FFF2-40B4-BE49-F238E27FC236}">
                <a16:creationId xmlns:a16="http://schemas.microsoft.com/office/drawing/2014/main" id="{B7A12FCD-F113-3E4D-9A60-AD1B912B3214}"/>
              </a:ext>
            </a:extLst>
          </p:cNvPr>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64" name="Rectangle 21">
            <a:extLst>
              <a:ext uri="{FF2B5EF4-FFF2-40B4-BE49-F238E27FC236}">
                <a16:creationId xmlns:a16="http://schemas.microsoft.com/office/drawing/2014/main" id="{43B9B66F-B3C8-6243-8F38-156568D70775}"/>
              </a:ext>
            </a:extLst>
          </p:cNvPr>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65" name="Rectangle 22">
            <a:extLst>
              <a:ext uri="{FF2B5EF4-FFF2-40B4-BE49-F238E27FC236}">
                <a16:creationId xmlns:a16="http://schemas.microsoft.com/office/drawing/2014/main" id="{DF4C65A0-505F-A44E-8C58-624C220C95B4}"/>
              </a:ext>
            </a:extLst>
          </p:cNvPr>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6" name="Rectangle 23">
            <a:extLst>
              <a:ext uri="{FF2B5EF4-FFF2-40B4-BE49-F238E27FC236}">
                <a16:creationId xmlns:a16="http://schemas.microsoft.com/office/drawing/2014/main" id="{096D8509-4440-494C-A781-949F15F8D603}"/>
              </a:ext>
            </a:extLst>
          </p:cNvPr>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67" name="Rectangle 24">
            <a:extLst>
              <a:ext uri="{FF2B5EF4-FFF2-40B4-BE49-F238E27FC236}">
                <a16:creationId xmlns:a16="http://schemas.microsoft.com/office/drawing/2014/main" id="{98DC419A-13EF-934D-B348-6945CFDCFE45}"/>
              </a:ext>
            </a:extLst>
          </p:cNvPr>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8" name="Rectangle 25">
            <a:extLst>
              <a:ext uri="{FF2B5EF4-FFF2-40B4-BE49-F238E27FC236}">
                <a16:creationId xmlns:a16="http://schemas.microsoft.com/office/drawing/2014/main" id="{28AE70C4-09FA-BA4E-A97B-51EA59FF58B2}"/>
              </a:ext>
            </a:extLst>
          </p:cNvPr>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9" name="Text Box 26">
            <a:extLst>
              <a:ext uri="{FF2B5EF4-FFF2-40B4-BE49-F238E27FC236}">
                <a16:creationId xmlns:a16="http://schemas.microsoft.com/office/drawing/2014/main" id="{4D16F4EF-BFA8-8E42-9AC2-15C2E6C03317}"/>
              </a:ext>
            </a:extLst>
          </p:cNvPr>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70" name="Text Box 27">
            <a:extLst>
              <a:ext uri="{FF2B5EF4-FFF2-40B4-BE49-F238E27FC236}">
                <a16:creationId xmlns:a16="http://schemas.microsoft.com/office/drawing/2014/main" id="{A071DCB7-E381-6944-B4A6-09313667998D}"/>
              </a:ext>
            </a:extLst>
          </p:cNvPr>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71" name="Text Box 28">
            <a:extLst>
              <a:ext uri="{FF2B5EF4-FFF2-40B4-BE49-F238E27FC236}">
                <a16:creationId xmlns:a16="http://schemas.microsoft.com/office/drawing/2014/main" id="{9AF054E3-4C3B-5941-B4AA-9D780BF8E779}"/>
              </a:ext>
            </a:extLst>
          </p:cNvPr>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72" name="Text Box 29">
            <a:extLst>
              <a:ext uri="{FF2B5EF4-FFF2-40B4-BE49-F238E27FC236}">
                <a16:creationId xmlns:a16="http://schemas.microsoft.com/office/drawing/2014/main" id="{83DD4F0B-CC09-804D-A6F5-A0A242BD6ADD}"/>
              </a:ext>
            </a:extLst>
          </p:cNvPr>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73" name="Text Box 30">
            <a:extLst>
              <a:ext uri="{FF2B5EF4-FFF2-40B4-BE49-F238E27FC236}">
                <a16:creationId xmlns:a16="http://schemas.microsoft.com/office/drawing/2014/main" id="{CD814C28-73A5-2347-AC05-0A758ADB598B}"/>
              </a:ext>
            </a:extLst>
          </p:cNvPr>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74" name="Text Box 31">
            <a:extLst>
              <a:ext uri="{FF2B5EF4-FFF2-40B4-BE49-F238E27FC236}">
                <a16:creationId xmlns:a16="http://schemas.microsoft.com/office/drawing/2014/main" id="{6BFE385B-E885-E242-8E13-A1FF6B7246AB}"/>
              </a:ext>
            </a:extLst>
          </p:cNvPr>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75" name="Text Box 32">
            <a:extLst>
              <a:ext uri="{FF2B5EF4-FFF2-40B4-BE49-F238E27FC236}">
                <a16:creationId xmlns:a16="http://schemas.microsoft.com/office/drawing/2014/main" id="{CB3B26FD-850E-0844-8ECE-61F581DF9505}"/>
              </a:ext>
            </a:extLst>
          </p:cNvPr>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76" name="Text Box 33">
            <a:extLst>
              <a:ext uri="{FF2B5EF4-FFF2-40B4-BE49-F238E27FC236}">
                <a16:creationId xmlns:a16="http://schemas.microsoft.com/office/drawing/2014/main" id="{A4011D8C-2B7C-A447-BE50-149A9E9D64A0}"/>
              </a:ext>
            </a:extLst>
          </p:cNvPr>
          <p:cNvSpPr txBox="1">
            <a:spLocks noChangeArrowheads="1"/>
          </p:cNvSpPr>
          <p:nvPr/>
        </p:nvSpPr>
        <p:spPr bwMode="auto">
          <a:xfrm>
            <a:off x="2670175"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31778" name="Rectangle 35">
            <a:extLst>
              <a:ext uri="{FF2B5EF4-FFF2-40B4-BE49-F238E27FC236}">
                <a16:creationId xmlns:a16="http://schemas.microsoft.com/office/drawing/2014/main" id="{6EF4A2B7-116E-1D43-A5D9-AFA19DBBFC10}"/>
              </a:ext>
            </a:extLst>
          </p:cNvPr>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79" name="Rectangle 36">
            <a:extLst>
              <a:ext uri="{FF2B5EF4-FFF2-40B4-BE49-F238E27FC236}">
                <a16:creationId xmlns:a16="http://schemas.microsoft.com/office/drawing/2014/main" id="{F70A0D14-AD3D-9B47-A41D-EA3B9D5C2D62}"/>
              </a:ext>
            </a:extLst>
          </p:cNvPr>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80" name="Rectangle 37">
            <a:extLst>
              <a:ext uri="{FF2B5EF4-FFF2-40B4-BE49-F238E27FC236}">
                <a16:creationId xmlns:a16="http://schemas.microsoft.com/office/drawing/2014/main" id="{8D20C671-9D84-7241-A22F-AB172ACDD0B7}"/>
              </a:ext>
            </a:extLst>
          </p:cNvPr>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1" name="Rectangle 38">
            <a:extLst>
              <a:ext uri="{FF2B5EF4-FFF2-40B4-BE49-F238E27FC236}">
                <a16:creationId xmlns:a16="http://schemas.microsoft.com/office/drawing/2014/main" id="{12DEC431-D5FF-F04A-BB87-B8B3B4FFB67C}"/>
              </a:ext>
            </a:extLst>
          </p:cNvPr>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82" name="Rectangle 39">
            <a:extLst>
              <a:ext uri="{FF2B5EF4-FFF2-40B4-BE49-F238E27FC236}">
                <a16:creationId xmlns:a16="http://schemas.microsoft.com/office/drawing/2014/main" id="{89BA52D6-F896-1544-9CA7-900F2DF37350}"/>
              </a:ext>
            </a:extLst>
          </p:cNvPr>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3" name="Rectangle 40">
            <a:extLst>
              <a:ext uri="{FF2B5EF4-FFF2-40B4-BE49-F238E27FC236}">
                <a16:creationId xmlns:a16="http://schemas.microsoft.com/office/drawing/2014/main" id="{BB361B22-578B-7A40-A070-B850DB94B229}"/>
              </a:ext>
            </a:extLst>
          </p:cNvPr>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4" name="Text Box 41">
            <a:extLst>
              <a:ext uri="{FF2B5EF4-FFF2-40B4-BE49-F238E27FC236}">
                <a16:creationId xmlns:a16="http://schemas.microsoft.com/office/drawing/2014/main" id="{4B8C69A6-A305-924F-A3D5-04C42D895000}"/>
              </a:ext>
            </a:extLst>
          </p:cNvPr>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85" name="Text Box 42">
            <a:extLst>
              <a:ext uri="{FF2B5EF4-FFF2-40B4-BE49-F238E27FC236}">
                <a16:creationId xmlns:a16="http://schemas.microsoft.com/office/drawing/2014/main" id="{764FF0A7-2864-DF4C-9768-C5F743C028DB}"/>
              </a:ext>
            </a:extLst>
          </p:cNvPr>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86" name="Text Box 43">
            <a:extLst>
              <a:ext uri="{FF2B5EF4-FFF2-40B4-BE49-F238E27FC236}">
                <a16:creationId xmlns:a16="http://schemas.microsoft.com/office/drawing/2014/main" id="{098B7E9E-1F85-0843-B0CD-2FE33DDEE005}"/>
              </a:ext>
            </a:extLst>
          </p:cNvPr>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87" name="Text Box 44">
            <a:extLst>
              <a:ext uri="{FF2B5EF4-FFF2-40B4-BE49-F238E27FC236}">
                <a16:creationId xmlns:a16="http://schemas.microsoft.com/office/drawing/2014/main" id="{E1759BBF-EBA3-F84C-81C3-96A191731C1B}"/>
              </a:ext>
            </a:extLst>
          </p:cNvPr>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88" name="Text Box 45">
            <a:extLst>
              <a:ext uri="{FF2B5EF4-FFF2-40B4-BE49-F238E27FC236}">
                <a16:creationId xmlns:a16="http://schemas.microsoft.com/office/drawing/2014/main" id="{03D11A7C-CF91-9643-AF51-C554F66749A8}"/>
              </a:ext>
            </a:extLst>
          </p:cNvPr>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89" name="Text Box 46">
            <a:extLst>
              <a:ext uri="{FF2B5EF4-FFF2-40B4-BE49-F238E27FC236}">
                <a16:creationId xmlns:a16="http://schemas.microsoft.com/office/drawing/2014/main" id="{3270F951-8122-994F-A95E-2AC976A880BF}"/>
              </a:ext>
            </a:extLst>
          </p:cNvPr>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90" name="Text Box 47">
            <a:extLst>
              <a:ext uri="{FF2B5EF4-FFF2-40B4-BE49-F238E27FC236}">
                <a16:creationId xmlns:a16="http://schemas.microsoft.com/office/drawing/2014/main" id="{4D3ED55A-BC4E-C544-AAD2-820AC936A458}"/>
              </a:ext>
            </a:extLst>
          </p:cNvPr>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91" name="Text Box 48">
            <a:extLst>
              <a:ext uri="{FF2B5EF4-FFF2-40B4-BE49-F238E27FC236}">
                <a16:creationId xmlns:a16="http://schemas.microsoft.com/office/drawing/2014/main" id="{2265D6EF-F412-4D48-802F-1D854A2AD9E9}"/>
              </a:ext>
            </a:extLst>
          </p:cNvPr>
          <p:cNvSpPr txBox="1">
            <a:spLocks noChangeArrowheads="1"/>
          </p:cNvSpPr>
          <p:nvPr/>
        </p:nvSpPr>
        <p:spPr bwMode="auto">
          <a:xfrm>
            <a:off x="4011613"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p:txBody>
      </p:sp>
      <p:sp>
        <p:nvSpPr>
          <p:cNvPr id="31793" name="Rectangle 50">
            <a:extLst>
              <a:ext uri="{FF2B5EF4-FFF2-40B4-BE49-F238E27FC236}">
                <a16:creationId xmlns:a16="http://schemas.microsoft.com/office/drawing/2014/main" id="{FFBEDF2A-B510-8D48-AAB1-F08BD6B72AD0}"/>
              </a:ext>
            </a:extLst>
          </p:cNvPr>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94" name="Rectangle 51">
            <a:extLst>
              <a:ext uri="{FF2B5EF4-FFF2-40B4-BE49-F238E27FC236}">
                <a16:creationId xmlns:a16="http://schemas.microsoft.com/office/drawing/2014/main" id="{51439686-9BD7-E045-9C72-5447CDDABF7E}"/>
              </a:ext>
            </a:extLst>
          </p:cNvPr>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795" name="Rectangle 52">
            <a:extLst>
              <a:ext uri="{FF2B5EF4-FFF2-40B4-BE49-F238E27FC236}">
                <a16:creationId xmlns:a16="http://schemas.microsoft.com/office/drawing/2014/main" id="{104E2632-9FFB-C24F-855A-7D7A21BD9ABA}"/>
              </a:ext>
            </a:extLst>
          </p:cNvPr>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96" name="Rectangle 53">
            <a:extLst>
              <a:ext uri="{FF2B5EF4-FFF2-40B4-BE49-F238E27FC236}">
                <a16:creationId xmlns:a16="http://schemas.microsoft.com/office/drawing/2014/main" id="{2AB597CA-CBAD-5C4B-8DCB-8665C77EF0C5}"/>
              </a:ext>
            </a:extLst>
          </p:cNvPr>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7" name="Rectangle 54">
            <a:extLst>
              <a:ext uri="{FF2B5EF4-FFF2-40B4-BE49-F238E27FC236}">
                <a16:creationId xmlns:a16="http://schemas.microsoft.com/office/drawing/2014/main" id="{E0DA24F6-7D4F-254F-98CB-DA5D913C0482}"/>
              </a:ext>
            </a:extLst>
          </p:cNvPr>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8" name="Rectangle 55">
            <a:extLst>
              <a:ext uri="{FF2B5EF4-FFF2-40B4-BE49-F238E27FC236}">
                <a16:creationId xmlns:a16="http://schemas.microsoft.com/office/drawing/2014/main" id="{8A941FDB-E26C-C04E-BE04-E082344F879B}"/>
              </a:ext>
            </a:extLst>
          </p:cNvPr>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9" name="Text Box 56">
            <a:extLst>
              <a:ext uri="{FF2B5EF4-FFF2-40B4-BE49-F238E27FC236}">
                <a16:creationId xmlns:a16="http://schemas.microsoft.com/office/drawing/2014/main" id="{5F6431EC-0C67-6142-9104-52374C2F8907}"/>
              </a:ext>
            </a:extLst>
          </p:cNvPr>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00" name="Text Box 57">
            <a:extLst>
              <a:ext uri="{FF2B5EF4-FFF2-40B4-BE49-F238E27FC236}">
                <a16:creationId xmlns:a16="http://schemas.microsoft.com/office/drawing/2014/main" id="{0B0EB301-585A-7B4F-B8FA-1A98E0254AF7}"/>
              </a:ext>
            </a:extLst>
          </p:cNvPr>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01" name="Text Box 58">
            <a:extLst>
              <a:ext uri="{FF2B5EF4-FFF2-40B4-BE49-F238E27FC236}">
                <a16:creationId xmlns:a16="http://schemas.microsoft.com/office/drawing/2014/main" id="{F16B6F86-ADE3-4A40-A2D9-B7663585C47E}"/>
              </a:ext>
            </a:extLst>
          </p:cNvPr>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02" name="Text Box 59">
            <a:extLst>
              <a:ext uri="{FF2B5EF4-FFF2-40B4-BE49-F238E27FC236}">
                <a16:creationId xmlns:a16="http://schemas.microsoft.com/office/drawing/2014/main" id="{D3F50DAE-E4C3-F749-807D-1323974256DD}"/>
              </a:ext>
            </a:extLst>
          </p:cNvPr>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03" name="Text Box 60">
            <a:extLst>
              <a:ext uri="{FF2B5EF4-FFF2-40B4-BE49-F238E27FC236}">
                <a16:creationId xmlns:a16="http://schemas.microsoft.com/office/drawing/2014/main" id="{31F5D994-AF3D-D84D-842B-8B09E8B1A1B3}"/>
              </a:ext>
            </a:extLst>
          </p:cNvPr>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04" name="Text Box 61">
            <a:extLst>
              <a:ext uri="{FF2B5EF4-FFF2-40B4-BE49-F238E27FC236}">
                <a16:creationId xmlns:a16="http://schemas.microsoft.com/office/drawing/2014/main" id="{F0B3D708-D4CD-DF44-84BF-87D423DEAA98}"/>
              </a:ext>
            </a:extLst>
          </p:cNvPr>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05" name="Text Box 62">
            <a:extLst>
              <a:ext uri="{FF2B5EF4-FFF2-40B4-BE49-F238E27FC236}">
                <a16:creationId xmlns:a16="http://schemas.microsoft.com/office/drawing/2014/main" id="{1AC570E4-F447-714B-A884-22A1F719AECF}"/>
              </a:ext>
            </a:extLst>
          </p:cNvPr>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06" name="Text Box 63">
            <a:extLst>
              <a:ext uri="{FF2B5EF4-FFF2-40B4-BE49-F238E27FC236}">
                <a16:creationId xmlns:a16="http://schemas.microsoft.com/office/drawing/2014/main" id="{EAC58BF0-F848-9440-9352-99AF81F6920D}"/>
              </a:ext>
            </a:extLst>
          </p:cNvPr>
          <p:cNvSpPr txBox="1">
            <a:spLocks noChangeArrowheads="1"/>
          </p:cNvSpPr>
          <p:nvPr/>
        </p:nvSpPr>
        <p:spPr bwMode="auto">
          <a:xfrm>
            <a:off x="5505450"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31808" name="Rectangle 65">
            <a:extLst>
              <a:ext uri="{FF2B5EF4-FFF2-40B4-BE49-F238E27FC236}">
                <a16:creationId xmlns:a16="http://schemas.microsoft.com/office/drawing/2014/main" id="{BA615B15-AC84-5A4B-A221-1335E88059DB}"/>
              </a:ext>
            </a:extLst>
          </p:cNvPr>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809" name="Rectangle 66">
            <a:extLst>
              <a:ext uri="{FF2B5EF4-FFF2-40B4-BE49-F238E27FC236}">
                <a16:creationId xmlns:a16="http://schemas.microsoft.com/office/drawing/2014/main" id="{20F99540-1837-E541-BB79-8BEAD99D6E3C}"/>
              </a:ext>
            </a:extLst>
          </p:cNvPr>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0" name="Rectangle 67">
            <a:extLst>
              <a:ext uri="{FF2B5EF4-FFF2-40B4-BE49-F238E27FC236}">
                <a16:creationId xmlns:a16="http://schemas.microsoft.com/office/drawing/2014/main" id="{79735411-E35A-5347-9682-9DE26321B945}"/>
              </a:ext>
            </a:extLst>
          </p:cNvPr>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12" name="Rectangle 68">
            <a:extLst>
              <a:ext uri="{FF2B5EF4-FFF2-40B4-BE49-F238E27FC236}">
                <a16:creationId xmlns:a16="http://schemas.microsoft.com/office/drawing/2014/main" id="{E3487B22-AFAD-C442-9E9D-FBB5CE3197AC}"/>
              </a:ext>
            </a:extLst>
          </p:cNvPr>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813" name="Rectangle 69">
            <a:extLst>
              <a:ext uri="{FF2B5EF4-FFF2-40B4-BE49-F238E27FC236}">
                <a16:creationId xmlns:a16="http://schemas.microsoft.com/office/drawing/2014/main" id="{C6BEA0A6-642B-A040-B473-8735BCB24DE1}"/>
              </a:ext>
            </a:extLst>
          </p:cNvPr>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814" name="Rectangle 70">
            <a:extLst>
              <a:ext uri="{FF2B5EF4-FFF2-40B4-BE49-F238E27FC236}">
                <a16:creationId xmlns:a16="http://schemas.microsoft.com/office/drawing/2014/main" id="{B5E7985D-BE62-8D43-8FC0-473C55EA4D8F}"/>
              </a:ext>
            </a:extLst>
          </p:cNvPr>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815" name="Rectangle 71">
            <a:extLst>
              <a:ext uri="{FF2B5EF4-FFF2-40B4-BE49-F238E27FC236}">
                <a16:creationId xmlns:a16="http://schemas.microsoft.com/office/drawing/2014/main" id="{927629F6-7485-2240-8DAA-6217205027FB}"/>
              </a:ext>
            </a:extLst>
          </p:cNvPr>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6" name="Rectangle 72">
            <a:extLst>
              <a:ext uri="{FF2B5EF4-FFF2-40B4-BE49-F238E27FC236}">
                <a16:creationId xmlns:a16="http://schemas.microsoft.com/office/drawing/2014/main" id="{2FA51CDD-20D3-F54A-8B59-66E5C70F0512}"/>
              </a:ext>
            </a:extLst>
          </p:cNvPr>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7" name="Rectangle 73">
            <a:extLst>
              <a:ext uri="{FF2B5EF4-FFF2-40B4-BE49-F238E27FC236}">
                <a16:creationId xmlns:a16="http://schemas.microsoft.com/office/drawing/2014/main" id="{3DD388F9-C0F5-794F-9215-1044ADAF3F78}"/>
              </a:ext>
            </a:extLst>
          </p:cNvPr>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8" name="Text Box 74">
            <a:extLst>
              <a:ext uri="{FF2B5EF4-FFF2-40B4-BE49-F238E27FC236}">
                <a16:creationId xmlns:a16="http://schemas.microsoft.com/office/drawing/2014/main" id="{28DEED1D-4CFE-9240-A84C-090030CCB213}"/>
              </a:ext>
            </a:extLst>
          </p:cNvPr>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19" name="Text Box 75">
            <a:extLst>
              <a:ext uri="{FF2B5EF4-FFF2-40B4-BE49-F238E27FC236}">
                <a16:creationId xmlns:a16="http://schemas.microsoft.com/office/drawing/2014/main" id="{B0C31F1E-6A35-1641-A348-CA9F6FEE54B8}"/>
              </a:ext>
            </a:extLst>
          </p:cNvPr>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20" name="Text Box 76">
            <a:extLst>
              <a:ext uri="{FF2B5EF4-FFF2-40B4-BE49-F238E27FC236}">
                <a16:creationId xmlns:a16="http://schemas.microsoft.com/office/drawing/2014/main" id="{3AA9DD19-0FC7-FC4B-9002-4E1DC88CA258}"/>
              </a:ext>
            </a:extLst>
          </p:cNvPr>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21" name="Text Box 77">
            <a:extLst>
              <a:ext uri="{FF2B5EF4-FFF2-40B4-BE49-F238E27FC236}">
                <a16:creationId xmlns:a16="http://schemas.microsoft.com/office/drawing/2014/main" id="{A5465E95-780B-854F-9104-223921DBEAEC}"/>
              </a:ext>
            </a:extLst>
          </p:cNvPr>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22" name="Text Box 78">
            <a:extLst>
              <a:ext uri="{FF2B5EF4-FFF2-40B4-BE49-F238E27FC236}">
                <a16:creationId xmlns:a16="http://schemas.microsoft.com/office/drawing/2014/main" id="{86F6E06F-0E6E-024C-807D-583109CD6FE5}"/>
              </a:ext>
            </a:extLst>
          </p:cNvPr>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23" name="Text Box 79">
            <a:extLst>
              <a:ext uri="{FF2B5EF4-FFF2-40B4-BE49-F238E27FC236}">
                <a16:creationId xmlns:a16="http://schemas.microsoft.com/office/drawing/2014/main" id="{1D4779C2-0DAD-3640-94BF-04FFF9D8FDA0}"/>
              </a:ext>
            </a:extLst>
          </p:cNvPr>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24" name="Text Box 80">
            <a:extLst>
              <a:ext uri="{FF2B5EF4-FFF2-40B4-BE49-F238E27FC236}">
                <a16:creationId xmlns:a16="http://schemas.microsoft.com/office/drawing/2014/main" id="{E121D690-1296-6F42-AB90-D98B7244BFF8}"/>
              </a:ext>
            </a:extLst>
          </p:cNvPr>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25" name="Text Box 81">
            <a:extLst>
              <a:ext uri="{FF2B5EF4-FFF2-40B4-BE49-F238E27FC236}">
                <a16:creationId xmlns:a16="http://schemas.microsoft.com/office/drawing/2014/main" id="{5554C5BC-2374-AA4E-AD1D-6238D7C0D008}"/>
              </a:ext>
            </a:extLst>
          </p:cNvPr>
          <p:cNvSpPr txBox="1">
            <a:spLocks noChangeArrowheads="1"/>
          </p:cNvSpPr>
          <p:nvPr/>
        </p:nvSpPr>
        <p:spPr bwMode="auto">
          <a:xfrm>
            <a:off x="7010400" y="14478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7</a:t>
            </a:r>
            <a:r>
              <a:rPr lang="en-US" altLang="en-US" sz="2400"/>
              <a:t>)</a:t>
            </a:r>
          </a:p>
          <a:p>
            <a:pPr algn="ctr">
              <a:spcBef>
                <a:spcPct val="0"/>
              </a:spcBef>
              <a:buFontTx/>
              <a:buNone/>
            </a:pPr>
            <a:r>
              <a:rPr lang="en-US" altLang="en-US" sz="2000"/>
              <a:t>7%7 = 0</a:t>
            </a:r>
          </a:p>
        </p:txBody>
      </p:sp>
      <p:sp>
        <p:nvSpPr>
          <p:cNvPr id="31826" name="Rectangle 82">
            <a:extLst>
              <a:ext uri="{FF2B5EF4-FFF2-40B4-BE49-F238E27FC236}">
                <a16:creationId xmlns:a16="http://schemas.microsoft.com/office/drawing/2014/main" id="{8A840CBA-8225-0A46-BAE6-A821CD098245}"/>
              </a:ext>
            </a:extLst>
          </p:cNvPr>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27" name="Text Box 83">
            <a:extLst>
              <a:ext uri="{FF2B5EF4-FFF2-40B4-BE49-F238E27FC236}">
                <a16:creationId xmlns:a16="http://schemas.microsoft.com/office/drawing/2014/main" id="{009B98EC-0FE4-464F-871D-9154647E9305}"/>
              </a:ext>
            </a:extLst>
          </p:cNvPr>
          <p:cNvSpPr txBox="1">
            <a:spLocks noChangeArrowheads="1"/>
          </p:cNvSpPr>
          <p:nvPr/>
        </p:nvSpPr>
        <p:spPr bwMode="auto">
          <a:xfrm>
            <a:off x="3048318" y="6040338"/>
            <a:ext cx="52546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dirty="0">
                <a:solidFill>
                  <a:srgbClr val="FF0000"/>
                </a:solidFill>
              </a:rPr>
              <a:t>Problem: Array Index Out of Bounds</a:t>
            </a:r>
          </a:p>
        </p:txBody>
      </p:sp>
    </p:spTree>
    <p:extLst>
      <p:ext uri="{BB962C8B-B14F-4D97-AF65-F5344CB8AC3E}">
        <p14:creationId xmlns:p14="http://schemas.microsoft.com/office/powerpoint/2010/main" val="34670413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Number Placeholder 5">
            <a:extLst>
              <a:ext uri="{FF2B5EF4-FFF2-40B4-BE49-F238E27FC236}">
                <a16:creationId xmlns:a16="http://schemas.microsoft.com/office/drawing/2014/main" id="{255FF0A6-2DB5-EB49-B04F-DD6F100D0368}"/>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2777F749-38CF-0641-93DB-9E527F1FD806}" type="slidenum">
              <a:rPr lang="en-US" altLang="en-US" sz="1400" smtClean="0"/>
              <a:pPr>
                <a:spcBef>
                  <a:spcPct val="0"/>
                </a:spcBef>
                <a:buFontTx/>
                <a:buNone/>
              </a:pPr>
              <a:t>46</a:t>
            </a:fld>
            <a:endParaRPr lang="en-US" altLang="en-US" sz="1400"/>
          </a:p>
        </p:txBody>
      </p:sp>
      <p:sp>
        <p:nvSpPr>
          <p:cNvPr id="31746" name="Rectangle 2">
            <a:extLst>
              <a:ext uri="{FF2B5EF4-FFF2-40B4-BE49-F238E27FC236}">
                <a16:creationId xmlns:a16="http://schemas.microsoft.com/office/drawing/2014/main" id="{987EE72D-3AB1-484E-A258-B0C75752B873}"/>
              </a:ext>
            </a:extLst>
          </p:cNvPr>
          <p:cNvSpPr>
            <a:spLocks noGrp="1" noChangeArrowheads="1"/>
          </p:cNvSpPr>
          <p:nvPr>
            <p:ph type="title"/>
          </p:nvPr>
        </p:nvSpPr>
        <p:spPr>
          <a:xfrm>
            <a:off x="685800" y="304800"/>
            <a:ext cx="7772400" cy="1143000"/>
          </a:xfrm>
        </p:spPr>
        <p:txBody>
          <a:bodyPr/>
          <a:lstStyle/>
          <a:p>
            <a:pPr eaLnBrk="1" hangingPunct="1"/>
            <a:r>
              <a:rPr lang="en-US" altLang="en-US"/>
              <a:t>Problem With Quadratic Probing</a:t>
            </a:r>
          </a:p>
        </p:txBody>
      </p:sp>
      <p:sp>
        <p:nvSpPr>
          <p:cNvPr id="31747" name="Rectangle 4">
            <a:extLst>
              <a:ext uri="{FF2B5EF4-FFF2-40B4-BE49-F238E27FC236}">
                <a16:creationId xmlns:a16="http://schemas.microsoft.com/office/drawing/2014/main" id="{9A37FE3D-2995-B04E-ADDC-15819B21BF5C}"/>
              </a:ext>
            </a:extLst>
          </p:cNvPr>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48" name="Rectangle 5">
            <a:extLst>
              <a:ext uri="{FF2B5EF4-FFF2-40B4-BE49-F238E27FC236}">
                <a16:creationId xmlns:a16="http://schemas.microsoft.com/office/drawing/2014/main" id="{B55BB580-C4ED-624B-8CCF-293A9EB783BA}"/>
              </a:ext>
            </a:extLst>
          </p:cNvPr>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49" name="Rectangle 6">
            <a:extLst>
              <a:ext uri="{FF2B5EF4-FFF2-40B4-BE49-F238E27FC236}">
                <a16:creationId xmlns:a16="http://schemas.microsoft.com/office/drawing/2014/main" id="{C29D43B8-AF4F-8B4D-9F0A-9A3C792E5710}"/>
              </a:ext>
            </a:extLst>
          </p:cNvPr>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0" name="Rectangle 7">
            <a:extLst>
              <a:ext uri="{FF2B5EF4-FFF2-40B4-BE49-F238E27FC236}">
                <a16:creationId xmlns:a16="http://schemas.microsoft.com/office/drawing/2014/main" id="{C243DDAE-B79F-684A-A481-6B9DA50C45CA}"/>
              </a:ext>
            </a:extLst>
          </p:cNvPr>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1" name="Rectangle 8">
            <a:extLst>
              <a:ext uri="{FF2B5EF4-FFF2-40B4-BE49-F238E27FC236}">
                <a16:creationId xmlns:a16="http://schemas.microsoft.com/office/drawing/2014/main" id="{3259BCB6-3594-ED40-B808-57C5B1DD6AD4}"/>
              </a:ext>
            </a:extLst>
          </p:cNvPr>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2" name="Rectangle 9">
            <a:extLst>
              <a:ext uri="{FF2B5EF4-FFF2-40B4-BE49-F238E27FC236}">
                <a16:creationId xmlns:a16="http://schemas.microsoft.com/office/drawing/2014/main" id="{B27722E8-E639-E742-90A5-EA86F6FE647C}"/>
              </a:ext>
            </a:extLst>
          </p:cNvPr>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53" name="Rectangle 10">
            <a:extLst>
              <a:ext uri="{FF2B5EF4-FFF2-40B4-BE49-F238E27FC236}">
                <a16:creationId xmlns:a16="http://schemas.microsoft.com/office/drawing/2014/main" id="{67ED6135-1E65-794C-B19F-40A09FB29D24}"/>
              </a:ext>
            </a:extLst>
          </p:cNvPr>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54" name="Text Box 11">
            <a:extLst>
              <a:ext uri="{FF2B5EF4-FFF2-40B4-BE49-F238E27FC236}">
                <a16:creationId xmlns:a16="http://schemas.microsoft.com/office/drawing/2014/main" id="{C79F5457-8F22-8949-AAB8-C7A2F2CFB044}"/>
              </a:ext>
            </a:extLst>
          </p:cNvPr>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55" name="Text Box 12">
            <a:extLst>
              <a:ext uri="{FF2B5EF4-FFF2-40B4-BE49-F238E27FC236}">
                <a16:creationId xmlns:a16="http://schemas.microsoft.com/office/drawing/2014/main" id="{160251E1-7C7E-A54C-9AA6-2674725D185C}"/>
              </a:ext>
            </a:extLst>
          </p:cNvPr>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56" name="Text Box 13">
            <a:extLst>
              <a:ext uri="{FF2B5EF4-FFF2-40B4-BE49-F238E27FC236}">
                <a16:creationId xmlns:a16="http://schemas.microsoft.com/office/drawing/2014/main" id="{9AF59B0F-7F18-7649-8664-7B40C1FA315B}"/>
              </a:ext>
            </a:extLst>
          </p:cNvPr>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57" name="Text Box 14">
            <a:extLst>
              <a:ext uri="{FF2B5EF4-FFF2-40B4-BE49-F238E27FC236}">
                <a16:creationId xmlns:a16="http://schemas.microsoft.com/office/drawing/2014/main" id="{8E68FF4C-4E56-D54A-BF87-970DFC5ED365}"/>
              </a:ext>
            </a:extLst>
          </p:cNvPr>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58" name="Text Box 15">
            <a:extLst>
              <a:ext uri="{FF2B5EF4-FFF2-40B4-BE49-F238E27FC236}">
                <a16:creationId xmlns:a16="http://schemas.microsoft.com/office/drawing/2014/main" id="{575A6C17-7AA6-D84D-AA67-6C7EC0CDD8D5}"/>
              </a:ext>
            </a:extLst>
          </p:cNvPr>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59" name="Text Box 16">
            <a:extLst>
              <a:ext uri="{FF2B5EF4-FFF2-40B4-BE49-F238E27FC236}">
                <a16:creationId xmlns:a16="http://schemas.microsoft.com/office/drawing/2014/main" id="{0E9534CC-9094-FC42-9711-4E6442BAB773}"/>
              </a:ext>
            </a:extLst>
          </p:cNvPr>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60" name="Text Box 17">
            <a:extLst>
              <a:ext uri="{FF2B5EF4-FFF2-40B4-BE49-F238E27FC236}">
                <a16:creationId xmlns:a16="http://schemas.microsoft.com/office/drawing/2014/main" id="{FC8FBF2B-6AC8-A74C-8734-A81332F03400}"/>
              </a:ext>
            </a:extLst>
          </p:cNvPr>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61" name="Text Box 18">
            <a:extLst>
              <a:ext uri="{FF2B5EF4-FFF2-40B4-BE49-F238E27FC236}">
                <a16:creationId xmlns:a16="http://schemas.microsoft.com/office/drawing/2014/main" id="{9E81FD6A-0A91-4C4E-8C13-075383A240B2}"/>
              </a:ext>
            </a:extLst>
          </p:cNvPr>
          <p:cNvSpPr txBox="1">
            <a:spLocks noChangeArrowheads="1"/>
          </p:cNvSpPr>
          <p:nvPr/>
        </p:nvSpPr>
        <p:spPr bwMode="auto">
          <a:xfrm>
            <a:off x="1177925"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31763" name="Rectangle 20">
            <a:extLst>
              <a:ext uri="{FF2B5EF4-FFF2-40B4-BE49-F238E27FC236}">
                <a16:creationId xmlns:a16="http://schemas.microsoft.com/office/drawing/2014/main" id="{B7A12FCD-F113-3E4D-9A60-AD1B912B3214}"/>
              </a:ext>
            </a:extLst>
          </p:cNvPr>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64" name="Rectangle 21">
            <a:extLst>
              <a:ext uri="{FF2B5EF4-FFF2-40B4-BE49-F238E27FC236}">
                <a16:creationId xmlns:a16="http://schemas.microsoft.com/office/drawing/2014/main" id="{43B9B66F-B3C8-6243-8F38-156568D70775}"/>
              </a:ext>
            </a:extLst>
          </p:cNvPr>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65" name="Rectangle 22">
            <a:extLst>
              <a:ext uri="{FF2B5EF4-FFF2-40B4-BE49-F238E27FC236}">
                <a16:creationId xmlns:a16="http://schemas.microsoft.com/office/drawing/2014/main" id="{DF4C65A0-505F-A44E-8C58-624C220C95B4}"/>
              </a:ext>
            </a:extLst>
          </p:cNvPr>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6" name="Rectangle 23">
            <a:extLst>
              <a:ext uri="{FF2B5EF4-FFF2-40B4-BE49-F238E27FC236}">
                <a16:creationId xmlns:a16="http://schemas.microsoft.com/office/drawing/2014/main" id="{096D8509-4440-494C-A781-949F15F8D603}"/>
              </a:ext>
            </a:extLst>
          </p:cNvPr>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767" name="Rectangle 24">
            <a:extLst>
              <a:ext uri="{FF2B5EF4-FFF2-40B4-BE49-F238E27FC236}">
                <a16:creationId xmlns:a16="http://schemas.microsoft.com/office/drawing/2014/main" id="{98DC419A-13EF-934D-B348-6945CFDCFE45}"/>
              </a:ext>
            </a:extLst>
          </p:cNvPr>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8" name="Rectangle 25">
            <a:extLst>
              <a:ext uri="{FF2B5EF4-FFF2-40B4-BE49-F238E27FC236}">
                <a16:creationId xmlns:a16="http://schemas.microsoft.com/office/drawing/2014/main" id="{28AE70C4-09FA-BA4E-A97B-51EA59FF58B2}"/>
              </a:ext>
            </a:extLst>
          </p:cNvPr>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69" name="Text Box 26">
            <a:extLst>
              <a:ext uri="{FF2B5EF4-FFF2-40B4-BE49-F238E27FC236}">
                <a16:creationId xmlns:a16="http://schemas.microsoft.com/office/drawing/2014/main" id="{4D16F4EF-BFA8-8E42-9AC2-15C2E6C03317}"/>
              </a:ext>
            </a:extLst>
          </p:cNvPr>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70" name="Text Box 27">
            <a:extLst>
              <a:ext uri="{FF2B5EF4-FFF2-40B4-BE49-F238E27FC236}">
                <a16:creationId xmlns:a16="http://schemas.microsoft.com/office/drawing/2014/main" id="{A071DCB7-E381-6944-B4A6-09313667998D}"/>
              </a:ext>
            </a:extLst>
          </p:cNvPr>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71" name="Text Box 28">
            <a:extLst>
              <a:ext uri="{FF2B5EF4-FFF2-40B4-BE49-F238E27FC236}">
                <a16:creationId xmlns:a16="http://schemas.microsoft.com/office/drawing/2014/main" id="{9AF054E3-4C3B-5941-B4AA-9D780BF8E779}"/>
              </a:ext>
            </a:extLst>
          </p:cNvPr>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72" name="Text Box 29">
            <a:extLst>
              <a:ext uri="{FF2B5EF4-FFF2-40B4-BE49-F238E27FC236}">
                <a16:creationId xmlns:a16="http://schemas.microsoft.com/office/drawing/2014/main" id="{83DD4F0B-CC09-804D-A6F5-A0A242BD6ADD}"/>
              </a:ext>
            </a:extLst>
          </p:cNvPr>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73" name="Text Box 30">
            <a:extLst>
              <a:ext uri="{FF2B5EF4-FFF2-40B4-BE49-F238E27FC236}">
                <a16:creationId xmlns:a16="http://schemas.microsoft.com/office/drawing/2014/main" id="{CD814C28-73A5-2347-AC05-0A758ADB598B}"/>
              </a:ext>
            </a:extLst>
          </p:cNvPr>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74" name="Text Box 31">
            <a:extLst>
              <a:ext uri="{FF2B5EF4-FFF2-40B4-BE49-F238E27FC236}">
                <a16:creationId xmlns:a16="http://schemas.microsoft.com/office/drawing/2014/main" id="{6BFE385B-E885-E242-8E13-A1FF6B7246AB}"/>
              </a:ext>
            </a:extLst>
          </p:cNvPr>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75" name="Text Box 32">
            <a:extLst>
              <a:ext uri="{FF2B5EF4-FFF2-40B4-BE49-F238E27FC236}">
                <a16:creationId xmlns:a16="http://schemas.microsoft.com/office/drawing/2014/main" id="{CB3B26FD-850E-0844-8ECE-61F581DF9505}"/>
              </a:ext>
            </a:extLst>
          </p:cNvPr>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76" name="Text Box 33">
            <a:extLst>
              <a:ext uri="{FF2B5EF4-FFF2-40B4-BE49-F238E27FC236}">
                <a16:creationId xmlns:a16="http://schemas.microsoft.com/office/drawing/2014/main" id="{A4011D8C-2B7C-A447-BE50-149A9E9D64A0}"/>
              </a:ext>
            </a:extLst>
          </p:cNvPr>
          <p:cNvSpPr txBox="1">
            <a:spLocks noChangeArrowheads="1"/>
          </p:cNvSpPr>
          <p:nvPr/>
        </p:nvSpPr>
        <p:spPr bwMode="auto">
          <a:xfrm>
            <a:off x="2670175"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31778" name="Rectangle 35">
            <a:extLst>
              <a:ext uri="{FF2B5EF4-FFF2-40B4-BE49-F238E27FC236}">
                <a16:creationId xmlns:a16="http://schemas.microsoft.com/office/drawing/2014/main" id="{6EF4A2B7-116E-1D43-A5D9-AFA19DBBFC10}"/>
              </a:ext>
            </a:extLst>
          </p:cNvPr>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779" name="Rectangle 36">
            <a:extLst>
              <a:ext uri="{FF2B5EF4-FFF2-40B4-BE49-F238E27FC236}">
                <a16:creationId xmlns:a16="http://schemas.microsoft.com/office/drawing/2014/main" id="{F70A0D14-AD3D-9B47-A41D-EA3B9D5C2D62}"/>
              </a:ext>
            </a:extLst>
          </p:cNvPr>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80" name="Rectangle 37">
            <a:extLst>
              <a:ext uri="{FF2B5EF4-FFF2-40B4-BE49-F238E27FC236}">
                <a16:creationId xmlns:a16="http://schemas.microsoft.com/office/drawing/2014/main" id="{8D20C671-9D84-7241-A22F-AB172ACDD0B7}"/>
              </a:ext>
            </a:extLst>
          </p:cNvPr>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1" name="Rectangle 38">
            <a:extLst>
              <a:ext uri="{FF2B5EF4-FFF2-40B4-BE49-F238E27FC236}">
                <a16:creationId xmlns:a16="http://schemas.microsoft.com/office/drawing/2014/main" id="{12DEC431-D5FF-F04A-BB87-B8B3B4FFB67C}"/>
              </a:ext>
            </a:extLst>
          </p:cNvPr>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82" name="Rectangle 39">
            <a:extLst>
              <a:ext uri="{FF2B5EF4-FFF2-40B4-BE49-F238E27FC236}">
                <a16:creationId xmlns:a16="http://schemas.microsoft.com/office/drawing/2014/main" id="{89BA52D6-F896-1544-9CA7-900F2DF37350}"/>
              </a:ext>
            </a:extLst>
          </p:cNvPr>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3" name="Rectangle 40">
            <a:extLst>
              <a:ext uri="{FF2B5EF4-FFF2-40B4-BE49-F238E27FC236}">
                <a16:creationId xmlns:a16="http://schemas.microsoft.com/office/drawing/2014/main" id="{BB361B22-578B-7A40-A070-B850DB94B229}"/>
              </a:ext>
            </a:extLst>
          </p:cNvPr>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84" name="Text Box 41">
            <a:extLst>
              <a:ext uri="{FF2B5EF4-FFF2-40B4-BE49-F238E27FC236}">
                <a16:creationId xmlns:a16="http://schemas.microsoft.com/office/drawing/2014/main" id="{4B8C69A6-A305-924F-A3D5-04C42D895000}"/>
              </a:ext>
            </a:extLst>
          </p:cNvPr>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785" name="Text Box 42">
            <a:extLst>
              <a:ext uri="{FF2B5EF4-FFF2-40B4-BE49-F238E27FC236}">
                <a16:creationId xmlns:a16="http://schemas.microsoft.com/office/drawing/2014/main" id="{764FF0A7-2864-DF4C-9768-C5F743C028DB}"/>
              </a:ext>
            </a:extLst>
          </p:cNvPr>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786" name="Text Box 43">
            <a:extLst>
              <a:ext uri="{FF2B5EF4-FFF2-40B4-BE49-F238E27FC236}">
                <a16:creationId xmlns:a16="http://schemas.microsoft.com/office/drawing/2014/main" id="{098B7E9E-1F85-0843-B0CD-2FE33DDEE005}"/>
              </a:ext>
            </a:extLst>
          </p:cNvPr>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787" name="Text Box 44">
            <a:extLst>
              <a:ext uri="{FF2B5EF4-FFF2-40B4-BE49-F238E27FC236}">
                <a16:creationId xmlns:a16="http://schemas.microsoft.com/office/drawing/2014/main" id="{E1759BBF-EBA3-F84C-81C3-96A191731C1B}"/>
              </a:ext>
            </a:extLst>
          </p:cNvPr>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788" name="Text Box 45">
            <a:extLst>
              <a:ext uri="{FF2B5EF4-FFF2-40B4-BE49-F238E27FC236}">
                <a16:creationId xmlns:a16="http://schemas.microsoft.com/office/drawing/2014/main" id="{03D11A7C-CF91-9643-AF51-C554F66749A8}"/>
              </a:ext>
            </a:extLst>
          </p:cNvPr>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789" name="Text Box 46">
            <a:extLst>
              <a:ext uri="{FF2B5EF4-FFF2-40B4-BE49-F238E27FC236}">
                <a16:creationId xmlns:a16="http://schemas.microsoft.com/office/drawing/2014/main" id="{3270F951-8122-994F-A95E-2AC976A880BF}"/>
              </a:ext>
            </a:extLst>
          </p:cNvPr>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790" name="Text Box 47">
            <a:extLst>
              <a:ext uri="{FF2B5EF4-FFF2-40B4-BE49-F238E27FC236}">
                <a16:creationId xmlns:a16="http://schemas.microsoft.com/office/drawing/2014/main" id="{4D3ED55A-BC4E-C544-AAD2-820AC936A458}"/>
              </a:ext>
            </a:extLst>
          </p:cNvPr>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791" name="Text Box 48">
            <a:extLst>
              <a:ext uri="{FF2B5EF4-FFF2-40B4-BE49-F238E27FC236}">
                <a16:creationId xmlns:a16="http://schemas.microsoft.com/office/drawing/2014/main" id="{2265D6EF-F412-4D48-802F-1D854A2AD9E9}"/>
              </a:ext>
            </a:extLst>
          </p:cNvPr>
          <p:cNvSpPr txBox="1">
            <a:spLocks noChangeArrowheads="1"/>
          </p:cNvSpPr>
          <p:nvPr/>
        </p:nvSpPr>
        <p:spPr bwMode="auto">
          <a:xfrm>
            <a:off x="4011613" y="142875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p:txBody>
      </p:sp>
      <p:sp>
        <p:nvSpPr>
          <p:cNvPr id="31793" name="Rectangle 50">
            <a:extLst>
              <a:ext uri="{FF2B5EF4-FFF2-40B4-BE49-F238E27FC236}">
                <a16:creationId xmlns:a16="http://schemas.microsoft.com/office/drawing/2014/main" id="{FFBEDF2A-B510-8D48-AAB1-F08BD6B72AD0}"/>
              </a:ext>
            </a:extLst>
          </p:cNvPr>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794" name="Rectangle 51">
            <a:extLst>
              <a:ext uri="{FF2B5EF4-FFF2-40B4-BE49-F238E27FC236}">
                <a16:creationId xmlns:a16="http://schemas.microsoft.com/office/drawing/2014/main" id="{51439686-9BD7-E045-9C72-5447CDDABF7E}"/>
              </a:ext>
            </a:extLst>
          </p:cNvPr>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795" name="Rectangle 52">
            <a:extLst>
              <a:ext uri="{FF2B5EF4-FFF2-40B4-BE49-F238E27FC236}">
                <a16:creationId xmlns:a16="http://schemas.microsoft.com/office/drawing/2014/main" id="{104E2632-9FFB-C24F-855A-7D7A21BD9ABA}"/>
              </a:ext>
            </a:extLst>
          </p:cNvPr>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796" name="Rectangle 53">
            <a:extLst>
              <a:ext uri="{FF2B5EF4-FFF2-40B4-BE49-F238E27FC236}">
                <a16:creationId xmlns:a16="http://schemas.microsoft.com/office/drawing/2014/main" id="{2AB597CA-CBAD-5C4B-8DCB-8665C77EF0C5}"/>
              </a:ext>
            </a:extLst>
          </p:cNvPr>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7" name="Rectangle 54">
            <a:extLst>
              <a:ext uri="{FF2B5EF4-FFF2-40B4-BE49-F238E27FC236}">
                <a16:creationId xmlns:a16="http://schemas.microsoft.com/office/drawing/2014/main" id="{E0DA24F6-7D4F-254F-98CB-DA5D913C0482}"/>
              </a:ext>
            </a:extLst>
          </p:cNvPr>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8" name="Rectangle 55">
            <a:extLst>
              <a:ext uri="{FF2B5EF4-FFF2-40B4-BE49-F238E27FC236}">
                <a16:creationId xmlns:a16="http://schemas.microsoft.com/office/drawing/2014/main" id="{8A941FDB-E26C-C04E-BE04-E082344F879B}"/>
              </a:ext>
            </a:extLst>
          </p:cNvPr>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799" name="Text Box 56">
            <a:extLst>
              <a:ext uri="{FF2B5EF4-FFF2-40B4-BE49-F238E27FC236}">
                <a16:creationId xmlns:a16="http://schemas.microsoft.com/office/drawing/2014/main" id="{5F6431EC-0C67-6142-9104-52374C2F8907}"/>
              </a:ext>
            </a:extLst>
          </p:cNvPr>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00" name="Text Box 57">
            <a:extLst>
              <a:ext uri="{FF2B5EF4-FFF2-40B4-BE49-F238E27FC236}">
                <a16:creationId xmlns:a16="http://schemas.microsoft.com/office/drawing/2014/main" id="{0B0EB301-585A-7B4F-B8FA-1A98E0254AF7}"/>
              </a:ext>
            </a:extLst>
          </p:cNvPr>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01" name="Text Box 58">
            <a:extLst>
              <a:ext uri="{FF2B5EF4-FFF2-40B4-BE49-F238E27FC236}">
                <a16:creationId xmlns:a16="http://schemas.microsoft.com/office/drawing/2014/main" id="{F16B6F86-ADE3-4A40-A2D9-B7663585C47E}"/>
              </a:ext>
            </a:extLst>
          </p:cNvPr>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02" name="Text Box 59">
            <a:extLst>
              <a:ext uri="{FF2B5EF4-FFF2-40B4-BE49-F238E27FC236}">
                <a16:creationId xmlns:a16="http://schemas.microsoft.com/office/drawing/2014/main" id="{D3F50DAE-E4C3-F749-807D-1323974256DD}"/>
              </a:ext>
            </a:extLst>
          </p:cNvPr>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03" name="Text Box 60">
            <a:extLst>
              <a:ext uri="{FF2B5EF4-FFF2-40B4-BE49-F238E27FC236}">
                <a16:creationId xmlns:a16="http://schemas.microsoft.com/office/drawing/2014/main" id="{31F5D994-AF3D-D84D-842B-8B09E8B1A1B3}"/>
              </a:ext>
            </a:extLst>
          </p:cNvPr>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04" name="Text Box 61">
            <a:extLst>
              <a:ext uri="{FF2B5EF4-FFF2-40B4-BE49-F238E27FC236}">
                <a16:creationId xmlns:a16="http://schemas.microsoft.com/office/drawing/2014/main" id="{F0B3D708-D4CD-DF44-84BF-87D423DEAA98}"/>
              </a:ext>
            </a:extLst>
          </p:cNvPr>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05" name="Text Box 62">
            <a:extLst>
              <a:ext uri="{FF2B5EF4-FFF2-40B4-BE49-F238E27FC236}">
                <a16:creationId xmlns:a16="http://schemas.microsoft.com/office/drawing/2014/main" id="{1AC570E4-F447-714B-A884-22A1F719AECF}"/>
              </a:ext>
            </a:extLst>
          </p:cNvPr>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06" name="Text Box 63">
            <a:extLst>
              <a:ext uri="{FF2B5EF4-FFF2-40B4-BE49-F238E27FC236}">
                <a16:creationId xmlns:a16="http://schemas.microsoft.com/office/drawing/2014/main" id="{EAC58BF0-F848-9440-9352-99AF81F6920D}"/>
              </a:ext>
            </a:extLst>
          </p:cNvPr>
          <p:cNvSpPr txBox="1">
            <a:spLocks noChangeArrowheads="1"/>
          </p:cNvSpPr>
          <p:nvPr/>
        </p:nvSpPr>
        <p:spPr bwMode="auto">
          <a:xfrm>
            <a:off x="5505450" y="142875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31808" name="Rectangle 65">
            <a:extLst>
              <a:ext uri="{FF2B5EF4-FFF2-40B4-BE49-F238E27FC236}">
                <a16:creationId xmlns:a16="http://schemas.microsoft.com/office/drawing/2014/main" id="{BA615B15-AC84-5A4B-A221-1335E88059DB}"/>
              </a:ext>
            </a:extLst>
          </p:cNvPr>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1809" name="Rectangle 66">
            <a:extLst>
              <a:ext uri="{FF2B5EF4-FFF2-40B4-BE49-F238E27FC236}">
                <a16:creationId xmlns:a16="http://schemas.microsoft.com/office/drawing/2014/main" id="{20F99540-1837-E541-BB79-8BEAD99D6E3C}"/>
              </a:ext>
            </a:extLst>
          </p:cNvPr>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0" name="Rectangle 67">
            <a:extLst>
              <a:ext uri="{FF2B5EF4-FFF2-40B4-BE49-F238E27FC236}">
                <a16:creationId xmlns:a16="http://schemas.microsoft.com/office/drawing/2014/main" id="{79735411-E35A-5347-9682-9DE26321B945}"/>
              </a:ext>
            </a:extLst>
          </p:cNvPr>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12" name="Rectangle 68">
            <a:extLst>
              <a:ext uri="{FF2B5EF4-FFF2-40B4-BE49-F238E27FC236}">
                <a16:creationId xmlns:a16="http://schemas.microsoft.com/office/drawing/2014/main" id="{E3487B22-AFAD-C442-9E9D-FBB5CE3197AC}"/>
              </a:ext>
            </a:extLst>
          </p:cNvPr>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1813" name="Rectangle 69">
            <a:extLst>
              <a:ext uri="{FF2B5EF4-FFF2-40B4-BE49-F238E27FC236}">
                <a16:creationId xmlns:a16="http://schemas.microsoft.com/office/drawing/2014/main" id="{C6BEA0A6-642B-A040-B473-8735BCB24DE1}"/>
              </a:ext>
            </a:extLst>
          </p:cNvPr>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1814" name="Rectangle 70">
            <a:extLst>
              <a:ext uri="{FF2B5EF4-FFF2-40B4-BE49-F238E27FC236}">
                <a16:creationId xmlns:a16="http://schemas.microsoft.com/office/drawing/2014/main" id="{B5E7985D-BE62-8D43-8FC0-473C55EA4D8F}"/>
              </a:ext>
            </a:extLst>
          </p:cNvPr>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1815" name="Rectangle 71">
            <a:extLst>
              <a:ext uri="{FF2B5EF4-FFF2-40B4-BE49-F238E27FC236}">
                <a16:creationId xmlns:a16="http://schemas.microsoft.com/office/drawing/2014/main" id="{927629F6-7485-2240-8DAA-6217205027FB}"/>
              </a:ext>
            </a:extLst>
          </p:cNvPr>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6" name="Rectangle 72">
            <a:extLst>
              <a:ext uri="{FF2B5EF4-FFF2-40B4-BE49-F238E27FC236}">
                <a16:creationId xmlns:a16="http://schemas.microsoft.com/office/drawing/2014/main" id="{2FA51CDD-20D3-F54A-8B59-66E5C70F0512}"/>
              </a:ext>
            </a:extLst>
          </p:cNvPr>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7" name="Rectangle 73">
            <a:extLst>
              <a:ext uri="{FF2B5EF4-FFF2-40B4-BE49-F238E27FC236}">
                <a16:creationId xmlns:a16="http://schemas.microsoft.com/office/drawing/2014/main" id="{3DD388F9-C0F5-794F-9215-1044ADAF3F78}"/>
              </a:ext>
            </a:extLst>
          </p:cNvPr>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1818" name="Text Box 74">
            <a:extLst>
              <a:ext uri="{FF2B5EF4-FFF2-40B4-BE49-F238E27FC236}">
                <a16:creationId xmlns:a16="http://schemas.microsoft.com/office/drawing/2014/main" id="{28DEED1D-4CFE-9240-A84C-090030CCB213}"/>
              </a:ext>
            </a:extLst>
          </p:cNvPr>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1819" name="Text Box 75">
            <a:extLst>
              <a:ext uri="{FF2B5EF4-FFF2-40B4-BE49-F238E27FC236}">
                <a16:creationId xmlns:a16="http://schemas.microsoft.com/office/drawing/2014/main" id="{B0C31F1E-6A35-1641-A348-CA9F6FEE54B8}"/>
              </a:ext>
            </a:extLst>
          </p:cNvPr>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1820" name="Text Box 76">
            <a:extLst>
              <a:ext uri="{FF2B5EF4-FFF2-40B4-BE49-F238E27FC236}">
                <a16:creationId xmlns:a16="http://schemas.microsoft.com/office/drawing/2014/main" id="{3AA9DD19-0FC7-FC4B-9002-4E1DC88CA258}"/>
              </a:ext>
            </a:extLst>
          </p:cNvPr>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1821" name="Text Box 77">
            <a:extLst>
              <a:ext uri="{FF2B5EF4-FFF2-40B4-BE49-F238E27FC236}">
                <a16:creationId xmlns:a16="http://schemas.microsoft.com/office/drawing/2014/main" id="{A5465E95-780B-854F-9104-223921DBEAEC}"/>
              </a:ext>
            </a:extLst>
          </p:cNvPr>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1822" name="Text Box 78">
            <a:extLst>
              <a:ext uri="{FF2B5EF4-FFF2-40B4-BE49-F238E27FC236}">
                <a16:creationId xmlns:a16="http://schemas.microsoft.com/office/drawing/2014/main" id="{86F6E06F-0E6E-024C-807D-583109CD6FE5}"/>
              </a:ext>
            </a:extLst>
          </p:cNvPr>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1823" name="Text Box 79">
            <a:extLst>
              <a:ext uri="{FF2B5EF4-FFF2-40B4-BE49-F238E27FC236}">
                <a16:creationId xmlns:a16="http://schemas.microsoft.com/office/drawing/2014/main" id="{1D4779C2-0DAD-3640-94BF-04FFF9D8FDA0}"/>
              </a:ext>
            </a:extLst>
          </p:cNvPr>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1824" name="Text Box 80">
            <a:extLst>
              <a:ext uri="{FF2B5EF4-FFF2-40B4-BE49-F238E27FC236}">
                <a16:creationId xmlns:a16="http://schemas.microsoft.com/office/drawing/2014/main" id="{E121D690-1296-6F42-AB90-D98B7244BFF8}"/>
              </a:ext>
            </a:extLst>
          </p:cNvPr>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1825" name="Text Box 81">
            <a:extLst>
              <a:ext uri="{FF2B5EF4-FFF2-40B4-BE49-F238E27FC236}">
                <a16:creationId xmlns:a16="http://schemas.microsoft.com/office/drawing/2014/main" id="{5554C5BC-2374-AA4E-AD1D-6238D7C0D008}"/>
              </a:ext>
            </a:extLst>
          </p:cNvPr>
          <p:cNvSpPr txBox="1">
            <a:spLocks noChangeArrowheads="1"/>
          </p:cNvSpPr>
          <p:nvPr/>
        </p:nvSpPr>
        <p:spPr bwMode="auto">
          <a:xfrm>
            <a:off x="7010400" y="14478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7</a:t>
            </a:r>
            <a:r>
              <a:rPr lang="en-US" altLang="en-US" sz="2400"/>
              <a:t>)</a:t>
            </a:r>
          </a:p>
          <a:p>
            <a:pPr algn="ctr">
              <a:spcBef>
                <a:spcPct val="0"/>
              </a:spcBef>
              <a:buFontTx/>
              <a:buNone/>
            </a:pPr>
            <a:r>
              <a:rPr lang="en-US" altLang="en-US" sz="2000"/>
              <a:t>7%7 = 0</a:t>
            </a:r>
          </a:p>
        </p:txBody>
      </p:sp>
      <p:sp>
        <p:nvSpPr>
          <p:cNvPr id="31826" name="Rectangle 82">
            <a:extLst>
              <a:ext uri="{FF2B5EF4-FFF2-40B4-BE49-F238E27FC236}">
                <a16:creationId xmlns:a16="http://schemas.microsoft.com/office/drawing/2014/main" id="{8A840CBA-8225-0A46-BAE6-A821CD098245}"/>
              </a:ext>
            </a:extLst>
          </p:cNvPr>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1827" name="Text Box 83">
            <a:extLst>
              <a:ext uri="{FF2B5EF4-FFF2-40B4-BE49-F238E27FC236}">
                <a16:creationId xmlns:a16="http://schemas.microsoft.com/office/drawing/2014/main" id="{009B98EC-0FE4-464F-871D-9154647E9305}"/>
              </a:ext>
            </a:extLst>
          </p:cNvPr>
          <p:cNvSpPr txBox="1">
            <a:spLocks noChangeArrowheads="1"/>
          </p:cNvSpPr>
          <p:nvPr/>
        </p:nvSpPr>
        <p:spPr bwMode="auto">
          <a:xfrm>
            <a:off x="3048318" y="6040338"/>
            <a:ext cx="52546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FontTx/>
              <a:buNone/>
            </a:pPr>
            <a:r>
              <a:rPr lang="en-US" altLang="en-US" sz="2400" dirty="0">
                <a:solidFill>
                  <a:srgbClr val="FF0000"/>
                </a:solidFill>
              </a:rPr>
              <a:t>Solution: Huge </a:t>
            </a:r>
            <a:r>
              <a:rPr lang="en-US" altLang="en-US" sz="2400" b="1" i="1" dirty="0" err="1">
                <a:solidFill>
                  <a:srgbClr val="FF0000"/>
                </a:solidFill>
              </a:rPr>
              <a:t>TableSize</a:t>
            </a:r>
            <a:r>
              <a:rPr lang="en-US" altLang="en-US" sz="2400" dirty="0">
                <a:solidFill>
                  <a:srgbClr val="FF0000"/>
                </a:solidFill>
              </a:rPr>
              <a:t> required</a:t>
            </a:r>
          </a:p>
        </p:txBody>
      </p:sp>
    </p:spTree>
    <p:extLst>
      <p:ext uri="{BB962C8B-B14F-4D97-AF65-F5344CB8AC3E}">
        <p14:creationId xmlns:p14="http://schemas.microsoft.com/office/powerpoint/2010/main" val="3862472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Number Placeholder 5">
            <a:extLst>
              <a:ext uri="{FF2B5EF4-FFF2-40B4-BE49-F238E27FC236}">
                <a16:creationId xmlns:a16="http://schemas.microsoft.com/office/drawing/2014/main" id="{2E51526F-D91D-024A-8C17-376855309CDE}"/>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7BF71000-CBB7-6541-BD4B-C87E93F1BC05}" type="slidenum">
              <a:rPr lang="en-US" altLang="en-US" sz="1400" smtClean="0"/>
              <a:pPr>
                <a:spcBef>
                  <a:spcPct val="0"/>
                </a:spcBef>
                <a:buFontTx/>
                <a:buNone/>
              </a:pPr>
              <a:t>47</a:t>
            </a:fld>
            <a:endParaRPr lang="en-US" altLang="en-US" sz="1400"/>
          </a:p>
        </p:txBody>
      </p:sp>
      <p:sp>
        <p:nvSpPr>
          <p:cNvPr id="33794" name="Rectangle 2">
            <a:extLst>
              <a:ext uri="{FF2B5EF4-FFF2-40B4-BE49-F238E27FC236}">
                <a16:creationId xmlns:a16="http://schemas.microsoft.com/office/drawing/2014/main" id="{2B0EE172-033F-0647-9C0C-D516A04765C5}"/>
              </a:ext>
            </a:extLst>
          </p:cNvPr>
          <p:cNvSpPr>
            <a:spLocks noGrp="1" noChangeArrowheads="1"/>
          </p:cNvSpPr>
          <p:nvPr>
            <p:ph type="title"/>
          </p:nvPr>
        </p:nvSpPr>
        <p:spPr>
          <a:xfrm>
            <a:off x="381000" y="0"/>
            <a:ext cx="8458200" cy="1143000"/>
          </a:xfrm>
        </p:spPr>
        <p:txBody>
          <a:bodyPr/>
          <a:lstStyle/>
          <a:p>
            <a:pPr eaLnBrk="1" hangingPunct="1"/>
            <a:r>
              <a:rPr lang="en-US" altLang="en-US" sz="3600"/>
              <a:t>Closed Hashing III: </a:t>
            </a:r>
            <a:r>
              <a:rPr lang="en-US" altLang="en-US" sz="3600">
                <a:solidFill>
                  <a:srgbClr val="0000FF"/>
                </a:solidFill>
              </a:rPr>
              <a:t>Double Hashing</a:t>
            </a:r>
          </a:p>
        </p:txBody>
      </p:sp>
      <p:sp>
        <p:nvSpPr>
          <p:cNvPr id="33795" name="Rectangle 3">
            <a:extLst>
              <a:ext uri="{FF2B5EF4-FFF2-40B4-BE49-F238E27FC236}">
                <a16:creationId xmlns:a16="http://schemas.microsoft.com/office/drawing/2014/main" id="{D597EBDA-D7B4-0C48-8BBA-E46C959B1666}"/>
              </a:ext>
            </a:extLst>
          </p:cNvPr>
          <p:cNvSpPr>
            <a:spLocks noGrp="1" noChangeArrowheads="1"/>
          </p:cNvSpPr>
          <p:nvPr>
            <p:ph type="body" idx="1"/>
          </p:nvPr>
        </p:nvSpPr>
        <p:spPr>
          <a:xfrm>
            <a:off x="685800" y="990600"/>
            <a:ext cx="8077200" cy="4800600"/>
          </a:xfrm>
        </p:spPr>
        <p:txBody>
          <a:bodyPr/>
          <a:lstStyle/>
          <a:p>
            <a:pPr eaLnBrk="1" hangingPunct="1"/>
            <a:r>
              <a:rPr lang="en-US" altLang="en-US" sz="2800" b="1" dirty="0"/>
              <a:t>Idea</a:t>
            </a:r>
            <a:r>
              <a:rPr lang="en-US" altLang="en-US" sz="2800" dirty="0"/>
              <a:t>: Spread out the search for an empty slot by using a second hash function</a:t>
            </a:r>
          </a:p>
          <a:p>
            <a:pPr eaLnBrk="1" hangingPunct="1"/>
            <a:r>
              <a:rPr lang="en-US" altLang="en-US" sz="3000" dirty="0"/>
              <a:t>Integer keys:</a:t>
            </a:r>
          </a:p>
          <a:p>
            <a:pPr eaLnBrk="1" hangingPunct="1"/>
            <a:r>
              <a:rPr lang="en-US" altLang="en-US" sz="3000" dirty="0">
                <a:solidFill>
                  <a:srgbClr val="0000FF"/>
                </a:solidFill>
              </a:rPr>
              <a:t>Hash</a:t>
            </a:r>
            <a:r>
              <a:rPr lang="en-US" altLang="en-US" sz="3000" baseline="-25000" dirty="0">
                <a:solidFill>
                  <a:srgbClr val="0000FF"/>
                </a:solidFill>
              </a:rPr>
              <a:t>1</a:t>
            </a:r>
            <a:r>
              <a:rPr lang="en-US" altLang="en-US" sz="3000" dirty="0">
                <a:solidFill>
                  <a:srgbClr val="0000FF"/>
                </a:solidFill>
              </a:rPr>
              <a:t>(X) = X mod </a:t>
            </a:r>
            <a:r>
              <a:rPr lang="en-US" altLang="en-US" sz="3000" i="1" dirty="0" err="1">
                <a:solidFill>
                  <a:srgbClr val="0000FF"/>
                </a:solidFill>
              </a:rPr>
              <a:t>TableSize</a:t>
            </a:r>
            <a:br>
              <a:rPr lang="en-US" altLang="en-US" sz="3000" dirty="0">
                <a:solidFill>
                  <a:srgbClr val="0000FF"/>
                </a:solidFill>
              </a:rPr>
            </a:br>
            <a:br>
              <a:rPr lang="en-US" altLang="en-US" sz="3000" dirty="0"/>
            </a:br>
            <a:r>
              <a:rPr lang="en-US" altLang="en-US" sz="3000" dirty="0">
                <a:solidFill>
                  <a:srgbClr val="0000FF"/>
                </a:solidFill>
              </a:rPr>
              <a:t>Hash</a:t>
            </a:r>
            <a:r>
              <a:rPr lang="en-US" altLang="en-US" sz="3000" baseline="-25000" dirty="0">
                <a:solidFill>
                  <a:srgbClr val="0000FF"/>
                </a:solidFill>
              </a:rPr>
              <a:t>2</a:t>
            </a:r>
            <a:r>
              <a:rPr lang="en-US" altLang="en-US" sz="3000" dirty="0">
                <a:solidFill>
                  <a:srgbClr val="0000FF"/>
                </a:solidFill>
              </a:rPr>
              <a:t>(X) = R – (X mod R)</a:t>
            </a:r>
            <a:br>
              <a:rPr lang="en-US" altLang="en-US" sz="3000" dirty="0">
                <a:solidFill>
                  <a:srgbClr val="0000FF"/>
                </a:solidFill>
              </a:rPr>
            </a:br>
            <a:r>
              <a:rPr lang="en-US" altLang="en-US" sz="2400" dirty="0">
                <a:solidFill>
                  <a:srgbClr val="0000FF"/>
                </a:solidFill>
              </a:rPr>
              <a:t>where R is a prime smaller than </a:t>
            </a:r>
            <a:r>
              <a:rPr lang="en-US" altLang="en-US" sz="2400" i="1" dirty="0" err="1">
                <a:solidFill>
                  <a:srgbClr val="0000FF"/>
                </a:solidFill>
              </a:rPr>
              <a:t>TableSize</a:t>
            </a:r>
            <a:r>
              <a:rPr lang="en-US" altLang="en-US" sz="2400" i="1" dirty="0">
                <a:solidFill>
                  <a:srgbClr val="0000FF"/>
                </a:solidFill>
              </a:rPr>
              <a:t>  </a:t>
            </a:r>
          </a:p>
          <a:p>
            <a:pPr eaLnBrk="1" hangingPunct="1"/>
            <a:endParaRPr lang="en-US" altLang="en-US" sz="2400" i="1" dirty="0">
              <a:solidFill>
                <a:srgbClr val="0000FF"/>
              </a:solidFill>
            </a:endParaRPr>
          </a:p>
          <a:p>
            <a:pPr eaLnBrk="1" hangingPunct="1"/>
            <a:r>
              <a:rPr lang="en-US" altLang="en-US" sz="2400" i="1" dirty="0">
                <a:solidFill>
                  <a:srgbClr val="0000FF"/>
                </a:solidFill>
              </a:rPr>
              <a:t>Take R = 5 in our example </a:t>
            </a:r>
            <a:endParaRPr lang="en-US" altLang="en-US" dirty="0">
              <a:solidFill>
                <a:srgbClr val="0000FF"/>
              </a:solidFill>
            </a:endParaRPr>
          </a:p>
          <a:p>
            <a:pPr eaLnBrk="1" hangingPunct="1"/>
            <a:endParaRPr lang="en-US" altLang="en-US" sz="2800" dirty="0"/>
          </a:p>
        </p:txBody>
      </p:sp>
    </p:spTree>
    <p:extLst>
      <p:ext uri="{BB962C8B-B14F-4D97-AF65-F5344CB8AC3E}">
        <p14:creationId xmlns:p14="http://schemas.microsoft.com/office/powerpoint/2010/main" val="24550118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1" end="1"/>
                                            </p:txEl>
                                          </p:spTgt>
                                        </p:tgtEl>
                                        <p:attrNameLst>
                                          <p:attrName>style.visibility</p:attrName>
                                        </p:attrNameLst>
                                      </p:cBhvr>
                                      <p:to>
                                        <p:strVal val="visible"/>
                                      </p:to>
                                    </p:set>
                                    <p:anim calcmode="lin" valueType="num">
                                      <p:cBhvr additive="base">
                                        <p:cTn id="7" dur="500" fill="hold"/>
                                        <p:tgtEl>
                                          <p:spTgt spid="337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2" end="2"/>
                                            </p:txEl>
                                          </p:spTgt>
                                        </p:tgtEl>
                                        <p:attrNameLst>
                                          <p:attrName>style.visibility</p:attrName>
                                        </p:attrNameLst>
                                      </p:cBhvr>
                                      <p:to>
                                        <p:strVal val="visible"/>
                                      </p:to>
                                    </p:set>
                                    <p:anim calcmode="lin" valueType="num">
                                      <p:cBhvr additive="base">
                                        <p:cTn id="13" dur="500" fill="hold"/>
                                        <p:tgtEl>
                                          <p:spTgt spid="337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3795">
                                            <p:txEl>
                                              <p:pRg st="4" end="4"/>
                                            </p:txEl>
                                          </p:spTgt>
                                        </p:tgtEl>
                                        <p:attrNameLst>
                                          <p:attrName>style.visibility</p:attrName>
                                        </p:attrNameLst>
                                      </p:cBhvr>
                                      <p:to>
                                        <p:strVal val="visible"/>
                                      </p:to>
                                    </p:set>
                                    <p:anim calcmode="lin" valueType="num">
                                      <p:cBhvr additive="base">
                                        <p:cTn id="19"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5">
            <a:extLst>
              <a:ext uri="{FF2B5EF4-FFF2-40B4-BE49-F238E27FC236}">
                <a16:creationId xmlns:a16="http://schemas.microsoft.com/office/drawing/2014/main" id="{60AF0F34-1DBE-0942-8F45-DF82E0D3F9E0}"/>
              </a:ext>
            </a:extLst>
          </p:cNvPr>
          <p:cNvSpPr>
            <a:spLocks noGrp="1"/>
          </p:cNvSpPr>
          <p:nvPr>
            <p:ph type="sldNum" sz="quarter" idx="12"/>
          </p:nvPr>
        </p:nvSpPr>
        <p:spPr>
          <a:noFill/>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6EB2DE94-DB44-9149-AA95-5F0809B3EE7A}" type="slidenum">
              <a:rPr lang="en-US" altLang="en-US" sz="1400" smtClean="0"/>
              <a:pPr>
                <a:spcBef>
                  <a:spcPct val="0"/>
                </a:spcBef>
                <a:buFontTx/>
                <a:buNone/>
              </a:pPr>
              <a:t>48</a:t>
            </a:fld>
            <a:endParaRPr lang="en-US" altLang="en-US" sz="1400"/>
          </a:p>
        </p:txBody>
      </p:sp>
      <p:sp>
        <p:nvSpPr>
          <p:cNvPr id="34818" name="Rectangle 2">
            <a:extLst>
              <a:ext uri="{FF2B5EF4-FFF2-40B4-BE49-F238E27FC236}">
                <a16:creationId xmlns:a16="http://schemas.microsoft.com/office/drawing/2014/main" id="{8E03312E-C9A2-9146-83AC-7433E17B594B}"/>
              </a:ext>
            </a:extLst>
          </p:cNvPr>
          <p:cNvSpPr>
            <a:spLocks noGrp="1" noChangeArrowheads="1"/>
          </p:cNvSpPr>
          <p:nvPr>
            <p:ph type="title"/>
          </p:nvPr>
        </p:nvSpPr>
        <p:spPr>
          <a:xfrm>
            <a:off x="762000" y="0"/>
            <a:ext cx="7772400" cy="1143000"/>
          </a:xfrm>
        </p:spPr>
        <p:txBody>
          <a:bodyPr/>
          <a:lstStyle/>
          <a:p>
            <a:pPr eaLnBrk="1" hangingPunct="1"/>
            <a:r>
              <a:rPr lang="en-US" altLang="en-US"/>
              <a:t>Double Hashing Example</a:t>
            </a:r>
          </a:p>
        </p:txBody>
      </p:sp>
      <p:sp>
        <p:nvSpPr>
          <p:cNvPr id="34819" name="Rectangle 4">
            <a:extLst>
              <a:ext uri="{FF2B5EF4-FFF2-40B4-BE49-F238E27FC236}">
                <a16:creationId xmlns:a16="http://schemas.microsoft.com/office/drawing/2014/main" id="{4E32E266-FE45-DD4D-85C0-FA3CDCC13D6C}"/>
              </a:ext>
            </a:extLst>
          </p:cNvPr>
          <p:cNvSpPr>
            <a:spLocks noChangeArrowheads="1"/>
          </p:cNvSpPr>
          <p:nvPr/>
        </p:nvSpPr>
        <p:spPr bwMode="auto">
          <a:xfrm>
            <a:off x="161925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4820" name="Rectangle 5">
            <a:extLst>
              <a:ext uri="{FF2B5EF4-FFF2-40B4-BE49-F238E27FC236}">
                <a16:creationId xmlns:a16="http://schemas.microsoft.com/office/drawing/2014/main" id="{78EAE107-7858-964B-A4D1-7E922F1C0398}"/>
              </a:ext>
            </a:extLst>
          </p:cNvPr>
          <p:cNvSpPr>
            <a:spLocks noChangeArrowheads="1"/>
          </p:cNvSpPr>
          <p:nvPr/>
        </p:nvSpPr>
        <p:spPr bwMode="auto">
          <a:xfrm>
            <a:off x="161925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21" name="Rectangle 6">
            <a:extLst>
              <a:ext uri="{FF2B5EF4-FFF2-40B4-BE49-F238E27FC236}">
                <a16:creationId xmlns:a16="http://schemas.microsoft.com/office/drawing/2014/main" id="{00076AFB-27A0-6D49-AD4E-17F76605F913}"/>
              </a:ext>
            </a:extLst>
          </p:cNvPr>
          <p:cNvSpPr>
            <a:spLocks noChangeArrowheads="1"/>
          </p:cNvSpPr>
          <p:nvPr/>
        </p:nvSpPr>
        <p:spPr bwMode="auto">
          <a:xfrm>
            <a:off x="161925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22" name="Rectangle 7">
            <a:extLst>
              <a:ext uri="{FF2B5EF4-FFF2-40B4-BE49-F238E27FC236}">
                <a16:creationId xmlns:a16="http://schemas.microsoft.com/office/drawing/2014/main" id="{91A631F3-EEDB-B54E-B70D-7F31219AEB8B}"/>
              </a:ext>
            </a:extLst>
          </p:cNvPr>
          <p:cNvSpPr>
            <a:spLocks noChangeArrowheads="1"/>
          </p:cNvSpPr>
          <p:nvPr/>
        </p:nvSpPr>
        <p:spPr bwMode="auto">
          <a:xfrm>
            <a:off x="161925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23" name="Rectangle 8">
            <a:extLst>
              <a:ext uri="{FF2B5EF4-FFF2-40B4-BE49-F238E27FC236}">
                <a16:creationId xmlns:a16="http://schemas.microsoft.com/office/drawing/2014/main" id="{A20EC4AD-6623-AE40-93EF-CD68CC3CA4A9}"/>
              </a:ext>
            </a:extLst>
          </p:cNvPr>
          <p:cNvSpPr>
            <a:spLocks noChangeArrowheads="1"/>
          </p:cNvSpPr>
          <p:nvPr/>
        </p:nvSpPr>
        <p:spPr bwMode="auto">
          <a:xfrm>
            <a:off x="161925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24" name="Rectangle 9">
            <a:extLst>
              <a:ext uri="{FF2B5EF4-FFF2-40B4-BE49-F238E27FC236}">
                <a16:creationId xmlns:a16="http://schemas.microsoft.com/office/drawing/2014/main" id="{7E8FF2FC-7CE9-7348-B7F0-671637BE13A8}"/>
              </a:ext>
            </a:extLst>
          </p:cNvPr>
          <p:cNvSpPr>
            <a:spLocks noChangeArrowheads="1"/>
          </p:cNvSpPr>
          <p:nvPr/>
        </p:nvSpPr>
        <p:spPr bwMode="auto">
          <a:xfrm>
            <a:off x="161925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4825" name="Rectangle 10">
            <a:extLst>
              <a:ext uri="{FF2B5EF4-FFF2-40B4-BE49-F238E27FC236}">
                <a16:creationId xmlns:a16="http://schemas.microsoft.com/office/drawing/2014/main" id="{2AA1757A-CF04-044F-A9EC-B4DF7AF40561}"/>
              </a:ext>
            </a:extLst>
          </p:cNvPr>
          <p:cNvSpPr>
            <a:spLocks noChangeArrowheads="1"/>
          </p:cNvSpPr>
          <p:nvPr/>
        </p:nvSpPr>
        <p:spPr bwMode="auto">
          <a:xfrm>
            <a:off x="161925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26" name="Text Box 11">
            <a:extLst>
              <a:ext uri="{FF2B5EF4-FFF2-40B4-BE49-F238E27FC236}">
                <a16:creationId xmlns:a16="http://schemas.microsoft.com/office/drawing/2014/main" id="{EC1B400A-8B65-0E4E-BF9B-4A1A31E9BC15}"/>
              </a:ext>
            </a:extLst>
          </p:cNvPr>
          <p:cNvSpPr txBox="1">
            <a:spLocks noChangeArrowheads="1"/>
          </p:cNvSpPr>
          <p:nvPr/>
        </p:nvSpPr>
        <p:spPr bwMode="auto">
          <a:xfrm>
            <a:off x="1382713"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4827" name="Text Box 12">
            <a:extLst>
              <a:ext uri="{FF2B5EF4-FFF2-40B4-BE49-F238E27FC236}">
                <a16:creationId xmlns:a16="http://schemas.microsoft.com/office/drawing/2014/main" id="{80262019-39CF-4F46-AC87-03556D8CC886}"/>
              </a:ext>
            </a:extLst>
          </p:cNvPr>
          <p:cNvSpPr txBox="1">
            <a:spLocks noChangeArrowheads="1"/>
          </p:cNvSpPr>
          <p:nvPr/>
        </p:nvSpPr>
        <p:spPr bwMode="auto">
          <a:xfrm>
            <a:off x="1382713"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4828" name="Text Box 13">
            <a:extLst>
              <a:ext uri="{FF2B5EF4-FFF2-40B4-BE49-F238E27FC236}">
                <a16:creationId xmlns:a16="http://schemas.microsoft.com/office/drawing/2014/main" id="{AA47F1FA-08CA-1E40-B71F-C706A3B7FB0D}"/>
              </a:ext>
            </a:extLst>
          </p:cNvPr>
          <p:cNvSpPr txBox="1">
            <a:spLocks noChangeArrowheads="1"/>
          </p:cNvSpPr>
          <p:nvPr/>
        </p:nvSpPr>
        <p:spPr bwMode="auto">
          <a:xfrm>
            <a:off x="1382713"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4829" name="Text Box 14">
            <a:extLst>
              <a:ext uri="{FF2B5EF4-FFF2-40B4-BE49-F238E27FC236}">
                <a16:creationId xmlns:a16="http://schemas.microsoft.com/office/drawing/2014/main" id="{8EB6D54E-9AAB-E44A-B1F4-EA78AAAEBBBC}"/>
              </a:ext>
            </a:extLst>
          </p:cNvPr>
          <p:cNvSpPr txBox="1">
            <a:spLocks noChangeArrowheads="1"/>
          </p:cNvSpPr>
          <p:nvPr/>
        </p:nvSpPr>
        <p:spPr bwMode="auto">
          <a:xfrm>
            <a:off x="1382713"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4830" name="Text Box 15">
            <a:extLst>
              <a:ext uri="{FF2B5EF4-FFF2-40B4-BE49-F238E27FC236}">
                <a16:creationId xmlns:a16="http://schemas.microsoft.com/office/drawing/2014/main" id="{B64071AE-37A3-DA4B-A015-BF31F13E6E16}"/>
              </a:ext>
            </a:extLst>
          </p:cNvPr>
          <p:cNvSpPr txBox="1">
            <a:spLocks noChangeArrowheads="1"/>
          </p:cNvSpPr>
          <p:nvPr/>
        </p:nvSpPr>
        <p:spPr bwMode="auto">
          <a:xfrm>
            <a:off x="137636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4831" name="Text Box 16">
            <a:extLst>
              <a:ext uri="{FF2B5EF4-FFF2-40B4-BE49-F238E27FC236}">
                <a16:creationId xmlns:a16="http://schemas.microsoft.com/office/drawing/2014/main" id="{22ED2946-4468-A54E-B8A3-0E1B83AC0817}"/>
              </a:ext>
            </a:extLst>
          </p:cNvPr>
          <p:cNvSpPr txBox="1">
            <a:spLocks noChangeArrowheads="1"/>
          </p:cNvSpPr>
          <p:nvPr/>
        </p:nvSpPr>
        <p:spPr bwMode="auto">
          <a:xfrm>
            <a:off x="137636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4832" name="Text Box 17">
            <a:extLst>
              <a:ext uri="{FF2B5EF4-FFF2-40B4-BE49-F238E27FC236}">
                <a16:creationId xmlns:a16="http://schemas.microsoft.com/office/drawing/2014/main" id="{4C3D4449-2697-9E4B-B1D1-E17C01B75A39}"/>
              </a:ext>
            </a:extLst>
          </p:cNvPr>
          <p:cNvSpPr txBox="1">
            <a:spLocks noChangeArrowheads="1"/>
          </p:cNvSpPr>
          <p:nvPr/>
        </p:nvSpPr>
        <p:spPr bwMode="auto">
          <a:xfrm>
            <a:off x="137636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4833" name="Text Box 18">
            <a:extLst>
              <a:ext uri="{FF2B5EF4-FFF2-40B4-BE49-F238E27FC236}">
                <a16:creationId xmlns:a16="http://schemas.microsoft.com/office/drawing/2014/main" id="{8C53C725-614B-9C4B-9B14-D28D206F41F9}"/>
              </a:ext>
            </a:extLst>
          </p:cNvPr>
          <p:cNvSpPr txBox="1">
            <a:spLocks noChangeArrowheads="1"/>
          </p:cNvSpPr>
          <p:nvPr/>
        </p:nvSpPr>
        <p:spPr bwMode="auto">
          <a:xfrm>
            <a:off x="1128713" y="990600"/>
            <a:ext cx="13684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14</a:t>
            </a:r>
            <a:r>
              <a:rPr lang="en-US" altLang="en-US" sz="2400"/>
              <a:t>)</a:t>
            </a:r>
          </a:p>
          <a:p>
            <a:pPr algn="ctr">
              <a:spcBef>
                <a:spcPct val="0"/>
              </a:spcBef>
              <a:buFontTx/>
              <a:buNone/>
            </a:pPr>
            <a:r>
              <a:rPr lang="en-US" altLang="en-US" sz="2000"/>
              <a:t>14%7 = 0</a:t>
            </a:r>
          </a:p>
        </p:txBody>
      </p:sp>
      <p:sp>
        <p:nvSpPr>
          <p:cNvPr id="34836" name="Rectangle 20">
            <a:extLst>
              <a:ext uri="{FF2B5EF4-FFF2-40B4-BE49-F238E27FC236}">
                <a16:creationId xmlns:a16="http://schemas.microsoft.com/office/drawing/2014/main" id="{60C9EF1B-B1B4-E545-A441-4C96266E317B}"/>
              </a:ext>
            </a:extLst>
          </p:cNvPr>
          <p:cNvSpPr>
            <a:spLocks noChangeArrowheads="1"/>
          </p:cNvSpPr>
          <p:nvPr/>
        </p:nvSpPr>
        <p:spPr bwMode="auto">
          <a:xfrm>
            <a:off x="3032125"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4837" name="Rectangle 21">
            <a:extLst>
              <a:ext uri="{FF2B5EF4-FFF2-40B4-BE49-F238E27FC236}">
                <a16:creationId xmlns:a16="http://schemas.microsoft.com/office/drawing/2014/main" id="{D9A99260-F0AA-9D4D-B5FD-81D59762A5F6}"/>
              </a:ext>
            </a:extLst>
          </p:cNvPr>
          <p:cNvSpPr>
            <a:spLocks noChangeArrowheads="1"/>
          </p:cNvSpPr>
          <p:nvPr/>
        </p:nvSpPr>
        <p:spPr bwMode="auto">
          <a:xfrm>
            <a:off x="3032125"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4838" name="Rectangle 22">
            <a:extLst>
              <a:ext uri="{FF2B5EF4-FFF2-40B4-BE49-F238E27FC236}">
                <a16:creationId xmlns:a16="http://schemas.microsoft.com/office/drawing/2014/main" id="{CE14EAD8-37AA-F547-8C98-C0F612398674}"/>
              </a:ext>
            </a:extLst>
          </p:cNvPr>
          <p:cNvSpPr>
            <a:spLocks noChangeArrowheads="1"/>
          </p:cNvSpPr>
          <p:nvPr/>
        </p:nvSpPr>
        <p:spPr bwMode="auto">
          <a:xfrm>
            <a:off x="3032125"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39" name="Rectangle 23">
            <a:extLst>
              <a:ext uri="{FF2B5EF4-FFF2-40B4-BE49-F238E27FC236}">
                <a16:creationId xmlns:a16="http://schemas.microsoft.com/office/drawing/2014/main" id="{821DD82A-279A-894C-9537-F5BB3EF58582}"/>
              </a:ext>
            </a:extLst>
          </p:cNvPr>
          <p:cNvSpPr>
            <a:spLocks noChangeArrowheads="1"/>
          </p:cNvSpPr>
          <p:nvPr/>
        </p:nvSpPr>
        <p:spPr bwMode="auto">
          <a:xfrm>
            <a:off x="3032125"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4840" name="Rectangle 24">
            <a:extLst>
              <a:ext uri="{FF2B5EF4-FFF2-40B4-BE49-F238E27FC236}">
                <a16:creationId xmlns:a16="http://schemas.microsoft.com/office/drawing/2014/main" id="{30657A30-4BE2-7D41-8863-A2E9244BA4BC}"/>
              </a:ext>
            </a:extLst>
          </p:cNvPr>
          <p:cNvSpPr>
            <a:spLocks noChangeArrowheads="1"/>
          </p:cNvSpPr>
          <p:nvPr/>
        </p:nvSpPr>
        <p:spPr bwMode="auto">
          <a:xfrm>
            <a:off x="3032125"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41" name="Rectangle 25">
            <a:extLst>
              <a:ext uri="{FF2B5EF4-FFF2-40B4-BE49-F238E27FC236}">
                <a16:creationId xmlns:a16="http://schemas.microsoft.com/office/drawing/2014/main" id="{9C53A7CD-7D76-7B40-A49F-4A27C03E6816}"/>
              </a:ext>
            </a:extLst>
          </p:cNvPr>
          <p:cNvSpPr>
            <a:spLocks noChangeArrowheads="1"/>
          </p:cNvSpPr>
          <p:nvPr/>
        </p:nvSpPr>
        <p:spPr bwMode="auto">
          <a:xfrm>
            <a:off x="3032125"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42" name="Text Box 26">
            <a:extLst>
              <a:ext uri="{FF2B5EF4-FFF2-40B4-BE49-F238E27FC236}">
                <a16:creationId xmlns:a16="http://schemas.microsoft.com/office/drawing/2014/main" id="{A099A9DF-3F79-A44C-84B0-A0150EB1F9D7}"/>
              </a:ext>
            </a:extLst>
          </p:cNvPr>
          <p:cNvSpPr txBox="1">
            <a:spLocks noChangeArrowheads="1"/>
          </p:cNvSpPr>
          <p:nvPr/>
        </p:nvSpPr>
        <p:spPr bwMode="auto">
          <a:xfrm>
            <a:off x="2794000"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4843" name="Text Box 27">
            <a:extLst>
              <a:ext uri="{FF2B5EF4-FFF2-40B4-BE49-F238E27FC236}">
                <a16:creationId xmlns:a16="http://schemas.microsoft.com/office/drawing/2014/main" id="{035892C0-8345-D74A-8717-D52177E4F02F}"/>
              </a:ext>
            </a:extLst>
          </p:cNvPr>
          <p:cNvSpPr txBox="1">
            <a:spLocks noChangeArrowheads="1"/>
          </p:cNvSpPr>
          <p:nvPr/>
        </p:nvSpPr>
        <p:spPr bwMode="auto">
          <a:xfrm>
            <a:off x="2794000"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4844" name="Text Box 28">
            <a:extLst>
              <a:ext uri="{FF2B5EF4-FFF2-40B4-BE49-F238E27FC236}">
                <a16:creationId xmlns:a16="http://schemas.microsoft.com/office/drawing/2014/main" id="{344F6AE9-1B59-874F-9B00-FC71142B353A}"/>
              </a:ext>
            </a:extLst>
          </p:cNvPr>
          <p:cNvSpPr txBox="1">
            <a:spLocks noChangeArrowheads="1"/>
          </p:cNvSpPr>
          <p:nvPr/>
        </p:nvSpPr>
        <p:spPr bwMode="auto">
          <a:xfrm>
            <a:off x="2794000"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4845" name="Text Box 29">
            <a:extLst>
              <a:ext uri="{FF2B5EF4-FFF2-40B4-BE49-F238E27FC236}">
                <a16:creationId xmlns:a16="http://schemas.microsoft.com/office/drawing/2014/main" id="{0CE45FBF-F4F0-7840-ABAC-62FFA7871260}"/>
              </a:ext>
            </a:extLst>
          </p:cNvPr>
          <p:cNvSpPr txBox="1">
            <a:spLocks noChangeArrowheads="1"/>
          </p:cNvSpPr>
          <p:nvPr/>
        </p:nvSpPr>
        <p:spPr bwMode="auto">
          <a:xfrm>
            <a:off x="2794000"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4846" name="Text Box 30">
            <a:extLst>
              <a:ext uri="{FF2B5EF4-FFF2-40B4-BE49-F238E27FC236}">
                <a16:creationId xmlns:a16="http://schemas.microsoft.com/office/drawing/2014/main" id="{2C756A52-6311-6440-ADC4-AE475C2BCDE3}"/>
              </a:ext>
            </a:extLst>
          </p:cNvPr>
          <p:cNvSpPr txBox="1">
            <a:spLocks noChangeArrowheads="1"/>
          </p:cNvSpPr>
          <p:nvPr/>
        </p:nvSpPr>
        <p:spPr bwMode="auto">
          <a:xfrm>
            <a:off x="2787650"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4847" name="Text Box 31">
            <a:extLst>
              <a:ext uri="{FF2B5EF4-FFF2-40B4-BE49-F238E27FC236}">
                <a16:creationId xmlns:a16="http://schemas.microsoft.com/office/drawing/2014/main" id="{1EE623EB-562F-7A4B-AEDD-2DE7CDBFD482}"/>
              </a:ext>
            </a:extLst>
          </p:cNvPr>
          <p:cNvSpPr txBox="1">
            <a:spLocks noChangeArrowheads="1"/>
          </p:cNvSpPr>
          <p:nvPr/>
        </p:nvSpPr>
        <p:spPr bwMode="auto">
          <a:xfrm>
            <a:off x="2787650"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4848" name="Text Box 32">
            <a:extLst>
              <a:ext uri="{FF2B5EF4-FFF2-40B4-BE49-F238E27FC236}">
                <a16:creationId xmlns:a16="http://schemas.microsoft.com/office/drawing/2014/main" id="{32FBE4E0-23D7-4246-9A49-D7B9CB8A34B0}"/>
              </a:ext>
            </a:extLst>
          </p:cNvPr>
          <p:cNvSpPr txBox="1">
            <a:spLocks noChangeArrowheads="1"/>
          </p:cNvSpPr>
          <p:nvPr/>
        </p:nvSpPr>
        <p:spPr bwMode="auto">
          <a:xfrm>
            <a:off x="2787650"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4849" name="Text Box 33">
            <a:extLst>
              <a:ext uri="{FF2B5EF4-FFF2-40B4-BE49-F238E27FC236}">
                <a16:creationId xmlns:a16="http://schemas.microsoft.com/office/drawing/2014/main" id="{588A759C-7B37-8B48-9F3C-B3370BD1208F}"/>
              </a:ext>
            </a:extLst>
          </p:cNvPr>
          <p:cNvSpPr txBox="1">
            <a:spLocks noChangeArrowheads="1"/>
          </p:cNvSpPr>
          <p:nvPr/>
        </p:nvSpPr>
        <p:spPr bwMode="auto">
          <a:xfrm>
            <a:off x="2620963"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8</a:t>
            </a:r>
            <a:r>
              <a:rPr lang="en-US" altLang="en-US" sz="2400"/>
              <a:t>)</a:t>
            </a:r>
          </a:p>
          <a:p>
            <a:pPr algn="ctr">
              <a:spcBef>
                <a:spcPct val="0"/>
              </a:spcBef>
              <a:buFontTx/>
              <a:buNone/>
            </a:pPr>
            <a:r>
              <a:rPr lang="en-US" altLang="en-US" sz="2000"/>
              <a:t>8%7 = 1</a:t>
            </a:r>
          </a:p>
        </p:txBody>
      </p:sp>
      <p:sp>
        <p:nvSpPr>
          <p:cNvPr id="34851" name="Rectangle 35">
            <a:extLst>
              <a:ext uri="{FF2B5EF4-FFF2-40B4-BE49-F238E27FC236}">
                <a16:creationId xmlns:a16="http://schemas.microsoft.com/office/drawing/2014/main" id="{0567394E-09D5-774C-AB5D-3BD420CBD073}"/>
              </a:ext>
            </a:extLst>
          </p:cNvPr>
          <p:cNvSpPr>
            <a:spLocks noChangeArrowheads="1"/>
          </p:cNvSpPr>
          <p:nvPr/>
        </p:nvSpPr>
        <p:spPr bwMode="auto">
          <a:xfrm>
            <a:off x="4449763" y="2238375"/>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4852" name="Rectangle 36">
            <a:extLst>
              <a:ext uri="{FF2B5EF4-FFF2-40B4-BE49-F238E27FC236}">
                <a16:creationId xmlns:a16="http://schemas.microsoft.com/office/drawing/2014/main" id="{01CA86B4-68D3-5443-99D0-35054EFAB24D}"/>
              </a:ext>
            </a:extLst>
          </p:cNvPr>
          <p:cNvSpPr>
            <a:spLocks noChangeArrowheads="1"/>
          </p:cNvSpPr>
          <p:nvPr/>
        </p:nvSpPr>
        <p:spPr bwMode="auto">
          <a:xfrm>
            <a:off x="4449763" y="2759075"/>
            <a:ext cx="522287"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4853" name="Rectangle 37">
            <a:extLst>
              <a:ext uri="{FF2B5EF4-FFF2-40B4-BE49-F238E27FC236}">
                <a16:creationId xmlns:a16="http://schemas.microsoft.com/office/drawing/2014/main" id="{B88D4AAF-8BD0-A544-807C-81C86AFF868F}"/>
              </a:ext>
            </a:extLst>
          </p:cNvPr>
          <p:cNvSpPr>
            <a:spLocks noChangeArrowheads="1"/>
          </p:cNvSpPr>
          <p:nvPr/>
        </p:nvSpPr>
        <p:spPr bwMode="auto">
          <a:xfrm>
            <a:off x="4449763" y="3276600"/>
            <a:ext cx="522287"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54" name="Rectangle 38">
            <a:extLst>
              <a:ext uri="{FF2B5EF4-FFF2-40B4-BE49-F238E27FC236}">
                <a16:creationId xmlns:a16="http://schemas.microsoft.com/office/drawing/2014/main" id="{488C08CE-A192-A646-8D7E-96E39AD6601A}"/>
              </a:ext>
            </a:extLst>
          </p:cNvPr>
          <p:cNvSpPr>
            <a:spLocks noChangeArrowheads="1"/>
          </p:cNvSpPr>
          <p:nvPr/>
        </p:nvSpPr>
        <p:spPr bwMode="auto">
          <a:xfrm>
            <a:off x="4449763" y="43243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4855" name="Rectangle 39">
            <a:extLst>
              <a:ext uri="{FF2B5EF4-FFF2-40B4-BE49-F238E27FC236}">
                <a16:creationId xmlns:a16="http://schemas.microsoft.com/office/drawing/2014/main" id="{6712CE7C-5D9E-D348-A087-5EE1732C591D}"/>
              </a:ext>
            </a:extLst>
          </p:cNvPr>
          <p:cNvSpPr>
            <a:spLocks noChangeArrowheads="1"/>
          </p:cNvSpPr>
          <p:nvPr/>
        </p:nvSpPr>
        <p:spPr bwMode="auto">
          <a:xfrm>
            <a:off x="4449763" y="5364163"/>
            <a:ext cx="522287"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56" name="Rectangle 40">
            <a:extLst>
              <a:ext uri="{FF2B5EF4-FFF2-40B4-BE49-F238E27FC236}">
                <a16:creationId xmlns:a16="http://schemas.microsoft.com/office/drawing/2014/main" id="{F222E1D6-6A40-AD4A-97E4-96BB448618C8}"/>
              </a:ext>
            </a:extLst>
          </p:cNvPr>
          <p:cNvSpPr>
            <a:spLocks noChangeArrowheads="1"/>
          </p:cNvSpPr>
          <p:nvPr/>
        </p:nvSpPr>
        <p:spPr bwMode="auto">
          <a:xfrm>
            <a:off x="4449763" y="3803650"/>
            <a:ext cx="522287"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2" name="Text Box 41">
            <a:extLst>
              <a:ext uri="{FF2B5EF4-FFF2-40B4-BE49-F238E27FC236}">
                <a16:creationId xmlns:a16="http://schemas.microsoft.com/office/drawing/2014/main" id="{04A78ED2-E9D8-E746-B816-5E630EF9373A}"/>
              </a:ext>
            </a:extLst>
          </p:cNvPr>
          <p:cNvSpPr txBox="1">
            <a:spLocks noChangeArrowheads="1"/>
          </p:cNvSpPr>
          <p:nvPr/>
        </p:nvSpPr>
        <p:spPr bwMode="auto">
          <a:xfrm>
            <a:off x="421322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4857" name="Text Box 42">
            <a:extLst>
              <a:ext uri="{FF2B5EF4-FFF2-40B4-BE49-F238E27FC236}">
                <a16:creationId xmlns:a16="http://schemas.microsoft.com/office/drawing/2014/main" id="{9C80D32B-2EF3-2342-AA67-9DC1EAF8BC0B}"/>
              </a:ext>
            </a:extLst>
          </p:cNvPr>
          <p:cNvSpPr txBox="1">
            <a:spLocks noChangeArrowheads="1"/>
          </p:cNvSpPr>
          <p:nvPr/>
        </p:nvSpPr>
        <p:spPr bwMode="auto">
          <a:xfrm>
            <a:off x="421322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4858" name="Text Box 43">
            <a:extLst>
              <a:ext uri="{FF2B5EF4-FFF2-40B4-BE49-F238E27FC236}">
                <a16:creationId xmlns:a16="http://schemas.microsoft.com/office/drawing/2014/main" id="{32CA8B57-D770-A84D-90BE-DB166A6E4C59}"/>
              </a:ext>
            </a:extLst>
          </p:cNvPr>
          <p:cNvSpPr txBox="1">
            <a:spLocks noChangeArrowheads="1"/>
          </p:cNvSpPr>
          <p:nvPr/>
        </p:nvSpPr>
        <p:spPr bwMode="auto">
          <a:xfrm>
            <a:off x="421322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4859" name="Text Box 44">
            <a:extLst>
              <a:ext uri="{FF2B5EF4-FFF2-40B4-BE49-F238E27FC236}">
                <a16:creationId xmlns:a16="http://schemas.microsoft.com/office/drawing/2014/main" id="{D70E4F14-161B-584D-8B03-88F35A6F4806}"/>
              </a:ext>
            </a:extLst>
          </p:cNvPr>
          <p:cNvSpPr txBox="1">
            <a:spLocks noChangeArrowheads="1"/>
          </p:cNvSpPr>
          <p:nvPr/>
        </p:nvSpPr>
        <p:spPr bwMode="auto">
          <a:xfrm>
            <a:off x="421322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4860" name="Text Box 45">
            <a:extLst>
              <a:ext uri="{FF2B5EF4-FFF2-40B4-BE49-F238E27FC236}">
                <a16:creationId xmlns:a16="http://schemas.microsoft.com/office/drawing/2014/main" id="{C8E15F99-F516-0348-A5FD-043F7CB29982}"/>
              </a:ext>
            </a:extLst>
          </p:cNvPr>
          <p:cNvSpPr txBox="1">
            <a:spLocks noChangeArrowheads="1"/>
          </p:cNvSpPr>
          <p:nvPr/>
        </p:nvSpPr>
        <p:spPr bwMode="auto">
          <a:xfrm>
            <a:off x="4206875"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4861" name="Text Box 46">
            <a:extLst>
              <a:ext uri="{FF2B5EF4-FFF2-40B4-BE49-F238E27FC236}">
                <a16:creationId xmlns:a16="http://schemas.microsoft.com/office/drawing/2014/main" id="{8CD50645-877F-6F4B-A042-F0C589D9DEC0}"/>
              </a:ext>
            </a:extLst>
          </p:cNvPr>
          <p:cNvSpPr txBox="1">
            <a:spLocks noChangeArrowheads="1"/>
          </p:cNvSpPr>
          <p:nvPr/>
        </p:nvSpPr>
        <p:spPr bwMode="auto">
          <a:xfrm>
            <a:off x="4206875"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4862" name="Text Box 47">
            <a:extLst>
              <a:ext uri="{FF2B5EF4-FFF2-40B4-BE49-F238E27FC236}">
                <a16:creationId xmlns:a16="http://schemas.microsoft.com/office/drawing/2014/main" id="{9B206F36-9640-FA4D-8A6A-84269AADC1B0}"/>
              </a:ext>
            </a:extLst>
          </p:cNvPr>
          <p:cNvSpPr txBox="1">
            <a:spLocks noChangeArrowheads="1"/>
          </p:cNvSpPr>
          <p:nvPr/>
        </p:nvSpPr>
        <p:spPr bwMode="auto">
          <a:xfrm>
            <a:off x="4206875"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4864" name="Text Box 48">
            <a:extLst>
              <a:ext uri="{FF2B5EF4-FFF2-40B4-BE49-F238E27FC236}">
                <a16:creationId xmlns:a16="http://schemas.microsoft.com/office/drawing/2014/main" id="{D603A75D-15C0-7846-BC99-3D7F5309B071}"/>
              </a:ext>
            </a:extLst>
          </p:cNvPr>
          <p:cNvSpPr txBox="1">
            <a:spLocks noChangeArrowheads="1"/>
          </p:cNvSpPr>
          <p:nvPr/>
        </p:nvSpPr>
        <p:spPr bwMode="auto">
          <a:xfrm>
            <a:off x="3933825" y="990600"/>
            <a:ext cx="1425575"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21</a:t>
            </a:r>
            <a:r>
              <a:rPr lang="en-US" altLang="en-US" sz="2400"/>
              <a:t>)</a:t>
            </a:r>
          </a:p>
          <a:p>
            <a:pPr algn="ctr">
              <a:spcBef>
                <a:spcPct val="0"/>
              </a:spcBef>
              <a:buFontTx/>
              <a:buNone/>
            </a:pPr>
            <a:r>
              <a:rPr lang="en-US" altLang="en-US" sz="2000"/>
              <a:t>21%7 =0</a:t>
            </a:r>
          </a:p>
          <a:p>
            <a:pPr algn="ctr">
              <a:spcBef>
                <a:spcPct val="0"/>
              </a:spcBef>
              <a:buFontTx/>
              <a:buNone/>
            </a:pPr>
            <a:r>
              <a:rPr lang="en-US" altLang="en-US" sz="2000"/>
              <a:t>5-(21%5)=4</a:t>
            </a:r>
          </a:p>
        </p:txBody>
      </p:sp>
      <p:sp>
        <p:nvSpPr>
          <p:cNvPr id="34866" name="Rectangle 50">
            <a:extLst>
              <a:ext uri="{FF2B5EF4-FFF2-40B4-BE49-F238E27FC236}">
                <a16:creationId xmlns:a16="http://schemas.microsoft.com/office/drawing/2014/main" id="{DB77C859-354D-0D49-BD3E-8BDA317B0C6A}"/>
              </a:ext>
            </a:extLst>
          </p:cNvPr>
          <p:cNvSpPr>
            <a:spLocks noChangeArrowheads="1"/>
          </p:cNvSpPr>
          <p:nvPr/>
        </p:nvSpPr>
        <p:spPr bwMode="auto">
          <a:xfrm>
            <a:off x="5867400" y="275907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4867" name="Rectangle 51">
            <a:extLst>
              <a:ext uri="{FF2B5EF4-FFF2-40B4-BE49-F238E27FC236}">
                <a16:creationId xmlns:a16="http://schemas.microsoft.com/office/drawing/2014/main" id="{B910DF81-6B17-7944-850C-4052B098E94D}"/>
              </a:ext>
            </a:extLst>
          </p:cNvPr>
          <p:cNvSpPr>
            <a:spLocks noChangeArrowheads="1"/>
          </p:cNvSpPr>
          <p:nvPr/>
        </p:nvSpPr>
        <p:spPr bwMode="auto">
          <a:xfrm>
            <a:off x="5867400"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a:t>
            </a:r>
          </a:p>
        </p:txBody>
      </p:sp>
      <p:sp>
        <p:nvSpPr>
          <p:cNvPr id="34868" name="Rectangle 52">
            <a:extLst>
              <a:ext uri="{FF2B5EF4-FFF2-40B4-BE49-F238E27FC236}">
                <a16:creationId xmlns:a16="http://schemas.microsoft.com/office/drawing/2014/main" id="{895B06EE-BCE0-CE43-B55F-8832686D1494}"/>
              </a:ext>
            </a:extLst>
          </p:cNvPr>
          <p:cNvSpPr>
            <a:spLocks noChangeArrowheads="1"/>
          </p:cNvSpPr>
          <p:nvPr/>
        </p:nvSpPr>
        <p:spPr bwMode="auto">
          <a:xfrm>
            <a:off x="5867400" y="43243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4869" name="Rectangle 53">
            <a:extLst>
              <a:ext uri="{FF2B5EF4-FFF2-40B4-BE49-F238E27FC236}">
                <a16:creationId xmlns:a16="http://schemas.microsoft.com/office/drawing/2014/main" id="{0EAE1F71-99C9-E04A-93E5-BBA5FFA89450}"/>
              </a:ext>
            </a:extLst>
          </p:cNvPr>
          <p:cNvSpPr>
            <a:spLocks noChangeArrowheads="1"/>
          </p:cNvSpPr>
          <p:nvPr/>
        </p:nvSpPr>
        <p:spPr bwMode="auto">
          <a:xfrm>
            <a:off x="5867400" y="484505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70" name="Rectangle 54">
            <a:extLst>
              <a:ext uri="{FF2B5EF4-FFF2-40B4-BE49-F238E27FC236}">
                <a16:creationId xmlns:a16="http://schemas.microsoft.com/office/drawing/2014/main" id="{B4D8AE3E-94E8-FE4F-BC4F-57EAD38C4566}"/>
              </a:ext>
            </a:extLst>
          </p:cNvPr>
          <p:cNvSpPr>
            <a:spLocks noChangeArrowheads="1"/>
          </p:cNvSpPr>
          <p:nvPr/>
        </p:nvSpPr>
        <p:spPr bwMode="auto">
          <a:xfrm>
            <a:off x="5867400" y="536416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71" name="Rectangle 55">
            <a:extLst>
              <a:ext uri="{FF2B5EF4-FFF2-40B4-BE49-F238E27FC236}">
                <a16:creationId xmlns:a16="http://schemas.microsoft.com/office/drawing/2014/main" id="{41FE3A71-D7B8-DF46-9783-5CEC4960532E}"/>
              </a:ext>
            </a:extLst>
          </p:cNvPr>
          <p:cNvSpPr>
            <a:spLocks noChangeArrowheads="1"/>
          </p:cNvSpPr>
          <p:nvPr/>
        </p:nvSpPr>
        <p:spPr bwMode="auto">
          <a:xfrm>
            <a:off x="5867400" y="380365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72" name="Text Box 56">
            <a:extLst>
              <a:ext uri="{FF2B5EF4-FFF2-40B4-BE49-F238E27FC236}">
                <a16:creationId xmlns:a16="http://schemas.microsoft.com/office/drawing/2014/main" id="{6BC5EDEE-3719-BF4C-83FB-FC6C578FF79A}"/>
              </a:ext>
            </a:extLst>
          </p:cNvPr>
          <p:cNvSpPr txBox="1">
            <a:spLocks noChangeArrowheads="1"/>
          </p:cNvSpPr>
          <p:nvPr/>
        </p:nvSpPr>
        <p:spPr bwMode="auto">
          <a:xfrm>
            <a:off x="5629275" y="37528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4873" name="Text Box 57">
            <a:extLst>
              <a:ext uri="{FF2B5EF4-FFF2-40B4-BE49-F238E27FC236}">
                <a16:creationId xmlns:a16="http://schemas.microsoft.com/office/drawing/2014/main" id="{07915541-7900-8649-8EF0-D3A5AD13A835}"/>
              </a:ext>
            </a:extLst>
          </p:cNvPr>
          <p:cNvSpPr txBox="1">
            <a:spLocks noChangeArrowheads="1"/>
          </p:cNvSpPr>
          <p:nvPr/>
        </p:nvSpPr>
        <p:spPr bwMode="auto">
          <a:xfrm>
            <a:off x="5629275" y="32273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4874" name="Text Box 58">
            <a:extLst>
              <a:ext uri="{FF2B5EF4-FFF2-40B4-BE49-F238E27FC236}">
                <a16:creationId xmlns:a16="http://schemas.microsoft.com/office/drawing/2014/main" id="{AF251437-46F9-9B40-9073-41C69C9F1229}"/>
              </a:ext>
            </a:extLst>
          </p:cNvPr>
          <p:cNvSpPr txBox="1">
            <a:spLocks noChangeArrowheads="1"/>
          </p:cNvSpPr>
          <p:nvPr/>
        </p:nvSpPr>
        <p:spPr bwMode="auto">
          <a:xfrm>
            <a:off x="5629275" y="271145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4875" name="Text Box 59">
            <a:extLst>
              <a:ext uri="{FF2B5EF4-FFF2-40B4-BE49-F238E27FC236}">
                <a16:creationId xmlns:a16="http://schemas.microsoft.com/office/drawing/2014/main" id="{96F9E8F3-5922-7A40-BB17-7E8DB9938B35}"/>
              </a:ext>
            </a:extLst>
          </p:cNvPr>
          <p:cNvSpPr txBox="1">
            <a:spLocks noChangeArrowheads="1"/>
          </p:cNvSpPr>
          <p:nvPr/>
        </p:nvSpPr>
        <p:spPr bwMode="auto">
          <a:xfrm>
            <a:off x="5629275" y="219392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4876" name="Text Box 60">
            <a:extLst>
              <a:ext uri="{FF2B5EF4-FFF2-40B4-BE49-F238E27FC236}">
                <a16:creationId xmlns:a16="http://schemas.microsoft.com/office/drawing/2014/main" id="{4A3EA17C-C1D3-A84F-B22B-D4A6E99F1C4D}"/>
              </a:ext>
            </a:extLst>
          </p:cNvPr>
          <p:cNvSpPr txBox="1">
            <a:spLocks noChangeArrowheads="1"/>
          </p:cNvSpPr>
          <p:nvPr/>
        </p:nvSpPr>
        <p:spPr bwMode="auto">
          <a:xfrm>
            <a:off x="5624513" y="5303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4877" name="Text Box 61">
            <a:extLst>
              <a:ext uri="{FF2B5EF4-FFF2-40B4-BE49-F238E27FC236}">
                <a16:creationId xmlns:a16="http://schemas.microsoft.com/office/drawing/2014/main" id="{B9D1DE43-9026-784D-839E-82F873C3F577}"/>
              </a:ext>
            </a:extLst>
          </p:cNvPr>
          <p:cNvSpPr txBox="1">
            <a:spLocks noChangeArrowheads="1"/>
          </p:cNvSpPr>
          <p:nvPr/>
        </p:nvSpPr>
        <p:spPr bwMode="auto">
          <a:xfrm>
            <a:off x="5624513" y="478631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4878" name="Text Box 62">
            <a:extLst>
              <a:ext uri="{FF2B5EF4-FFF2-40B4-BE49-F238E27FC236}">
                <a16:creationId xmlns:a16="http://schemas.microsoft.com/office/drawing/2014/main" id="{C1A47DB0-1CB8-9243-851B-DA23A4CF9F89}"/>
              </a:ext>
            </a:extLst>
          </p:cNvPr>
          <p:cNvSpPr txBox="1">
            <a:spLocks noChangeArrowheads="1"/>
          </p:cNvSpPr>
          <p:nvPr/>
        </p:nvSpPr>
        <p:spPr bwMode="auto">
          <a:xfrm>
            <a:off x="5624513" y="42687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4879" name="Text Box 63">
            <a:extLst>
              <a:ext uri="{FF2B5EF4-FFF2-40B4-BE49-F238E27FC236}">
                <a16:creationId xmlns:a16="http://schemas.microsoft.com/office/drawing/2014/main" id="{DB97D050-0773-FF43-9C3A-337338B34509}"/>
              </a:ext>
            </a:extLst>
          </p:cNvPr>
          <p:cNvSpPr txBox="1">
            <a:spLocks noChangeArrowheads="1"/>
          </p:cNvSpPr>
          <p:nvPr/>
        </p:nvSpPr>
        <p:spPr bwMode="auto">
          <a:xfrm>
            <a:off x="5456238" y="990600"/>
            <a:ext cx="12160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insert(</a:t>
            </a:r>
            <a:r>
              <a:rPr lang="en-US" altLang="en-US" sz="2400">
                <a:solidFill>
                  <a:srgbClr val="FF0000"/>
                </a:solidFill>
              </a:rPr>
              <a:t>2</a:t>
            </a:r>
            <a:r>
              <a:rPr lang="en-US" altLang="en-US" sz="2400"/>
              <a:t>)</a:t>
            </a:r>
          </a:p>
          <a:p>
            <a:pPr algn="ctr">
              <a:spcBef>
                <a:spcPct val="0"/>
              </a:spcBef>
              <a:buFontTx/>
              <a:buNone/>
            </a:pPr>
            <a:r>
              <a:rPr lang="en-US" altLang="en-US" sz="2000"/>
              <a:t>2%7 = 2</a:t>
            </a:r>
          </a:p>
        </p:txBody>
      </p:sp>
      <p:sp>
        <p:nvSpPr>
          <p:cNvPr id="34881" name="Rectangle 65">
            <a:extLst>
              <a:ext uri="{FF2B5EF4-FFF2-40B4-BE49-F238E27FC236}">
                <a16:creationId xmlns:a16="http://schemas.microsoft.com/office/drawing/2014/main" id="{1AD4FF9A-DAE9-7248-AFF3-BDF0C708F31D}"/>
              </a:ext>
            </a:extLst>
          </p:cNvPr>
          <p:cNvSpPr>
            <a:spLocks noChangeArrowheads="1"/>
          </p:cNvSpPr>
          <p:nvPr/>
        </p:nvSpPr>
        <p:spPr bwMode="auto">
          <a:xfrm>
            <a:off x="3032125" y="327660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solidFill>
                <a:srgbClr val="FF0000"/>
              </a:solidFill>
            </a:endParaRPr>
          </a:p>
        </p:txBody>
      </p:sp>
      <p:sp>
        <p:nvSpPr>
          <p:cNvPr id="34882" name="Rectangle 66">
            <a:extLst>
              <a:ext uri="{FF2B5EF4-FFF2-40B4-BE49-F238E27FC236}">
                <a16:creationId xmlns:a16="http://schemas.microsoft.com/office/drawing/2014/main" id="{839D3963-E114-3F40-935C-4319B34E4C6E}"/>
              </a:ext>
            </a:extLst>
          </p:cNvPr>
          <p:cNvSpPr>
            <a:spLocks noChangeArrowheads="1"/>
          </p:cNvSpPr>
          <p:nvPr/>
        </p:nvSpPr>
        <p:spPr bwMode="auto">
          <a:xfrm>
            <a:off x="4449763" y="4845050"/>
            <a:ext cx="522287"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83" name="Rectangle 67">
            <a:extLst>
              <a:ext uri="{FF2B5EF4-FFF2-40B4-BE49-F238E27FC236}">
                <a16:creationId xmlns:a16="http://schemas.microsoft.com/office/drawing/2014/main" id="{B8F7F8D0-72A7-7E45-A6EF-4239D77223CA}"/>
              </a:ext>
            </a:extLst>
          </p:cNvPr>
          <p:cNvSpPr>
            <a:spLocks noChangeArrowheads="1"/>
          </p:cNvSpPr>
          <p:nvPr/>
        </p:nvSpPr>
        <p:spPr bwMode="auto">
          <a:xfrm>
            <a:off x="5867400" y="223837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34884" name="Rectangle 68">
            <a:extLst>
              <a:ext uri="{FF2B5EF4-FFF2-40B4-BE49-F238E27FC236}">
                <a16:creationId xmlns:a16="http://schemas.microsoft.com/office/drawing/2014/main" id="{6BACF760-F1C7-4747-8073-2A47FC387480}"/>
              </a:ext>
            </a:extLst>
          </p:cNvPr>
          <p:cNvSpPr>
            <a:spLocks noChangeArrowheads="1"/>
          </p:cNvSpPr>
          <p:nvPr/>
        </p:nvSpPr>
        <p:spPr bwMode="auto">
          <a:xfrm>
            <a:off x="7372350" y="2778125"/>
            <a:ext cx="520700" cy="517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8</a:t>
            </a:r>
          </a:p>
        </p:txBody>
      </p:sp>
      <p:sp>
        <p:nvSpPr>
          <p:cNvPr id="34885" name="Rectangle 69">
            <a:extLst>
              <a:ext uri="{FF2B5EF4-FFF2-40B4-BE49-F238E27FC236}">
                <a16:creationId xmlns:a16="http://schemas.microsoft.com/office/drawing/2014/main" id="{EBFA6993-18BD-B44C-B600-FEBC27823A87}"/>
              </a:ext>
            </a:extLst>
          </p:cNvPr>
          <p:cNvSpPr>
            <a:spLocks noChangeArrowheads="1"/>
          </p:cNvSpPr>
          <p:nvPr/>
        </p:nvSpPr>
        <p:spPr bwMode="auto">
          <a:xfrm>
            <a:off x="7372350" y="3295650"/>
            <a:ext cx="520700" cy="522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t>2</a:t>
            </a:r>
          </a:p>
        </p:txBody>
      </p:sp>
      <p:sp>
        <p:nvSpPr>
          <p:cNvPr id="34886" name="Rectangle 70">
            <a:extLst>
              <a:ext uri="{FF2B5EF4-FFF2-40B4-BE49-F238E27FC236}">
                <a16:creationId xmlns:a16="http://schemas.microsoft.com/office/drawing/2014/main" id="{4F8642F1-1A16-FA4F-BACB-EA4EFEEAB34B}"/>
              </a:ext>
            </a:extLst>
          </p:cNvPr>
          <p:cNvSpPr>
            <a:spLocks noChangeArrowheads="1"/>
          </p:cNvSpPr>
          <p:nvPr/>
        </p:nvSpPr>
        <p:spPr bwMode="auto">
          <a:xfrm>
            <a:off x="7372350" y="43434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21</a:t>
            </a:r>
          </a:p>
        </p:txBody>
      </p:sp>
      <p:sp>
        <p:nvSpPr>
          <p:cNvPr id="34887" name="Rectangle 71">
            <a:extLst>
              <a:ext uri="{FF2B5EF4-FFF2-40B4-BE49-F238E27FC236}">
                <a16:creationId xmlns:a16="http://schemas.microsoft.com/office/drawing/2014/main" id="{F4FE71DF-84AB-5F40-9227-49BAC7941D20}"/>
              </a:ext>
            </a:extLst>
          </p:cNvPr>
          <p:cNvSpPr>
            <a:spLocks noChangeArrowheads="1"/>
          </p:cNvSpPr>
          <p:nvPr/>
        </p:nvSpPr>
        <p:spPr bwMode="auto">
          <a:xfrm>
            <a:off x="7372350" y="4864100"/>
            <a:ext cx="520700" cy="5191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88" name="Rectangle 72">
            <a:extLst>
              <a:ext uri="{FF2B5EF4-FFF2-40B4-BE49-F238E27FC236}">
                <a16:creationId xmlns:a16="http://schemas.microsoft.com/office/drawing/2014/main" id="{12DEAE74-39C7-E445-A528-FB0BA1FDB174}"/>
              </a:ext>
            </a:extLst>
          </p:cNvPr>
          <p:cNvSpPr>
            <a:spLocks noChangeArrowheads="1"/>
          </p:cNvSpPr>
          <p:nvPr/>
        </p:nvSpPr>
        <p:spPr bwMode="auto">
          <a:xfrm>
            <a:off x="7372350" y="5383213"/>
            <a:ext cx="520700" cy="52228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89" name="Rectangle 73">
            <a:extLst>
              <a:ext uri="{FF2B5EF4-FFF2-40B4-BE49-F238E27FC236}">
                <a16:creationId xmlns:a16="http://schemas.microsoft.com/office/drawing/2014/main" id="{609A1061-09C5-E54F-8DCC-895C1AC13062}"/>
              </a:ext>
            </a:extLst>
          </p:cNvPr>
          <p:cNvSpPr>
            <a:spLocks noChangeArrowheads="1"/>
          </p:cNvSpPr>
          <p:nvPr/>
        </p:nvSpPr>
        <p:spPr bwMode="auto">
          <a:xfrm>
            <a:off x="7372350" y="3822700"/>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34890" name="Text Box 74">
            <a:extLst>
              <a:ext uri="{FF2B5EF4-FFF2-40B4-BE49-F238E27FC236}">
                <a16:creationId xmlns:a16="http://schemas.microsoft.com/office/drawing/2014/main" id="{B614A03D-8FDE-AA48-AAD2-39990A234BB2}"/>
              </a:ext>
            </a:extLst>
          </p:cNvPr>
          <p:cNvSpPr txBox="1">
            <a:spLocks noChangeArrowheads="1"/>
          </p:cNvSpPr>
          <p:nvPr/>
        </p:nvSpPr>
        <p:spPr bwMode="auto">
          <a:xfrm>
            <a:off x="7134225" y="37719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3</a:t>
            </a:r>
          </a:p>
        </p:txBody>
      </p:sp>
      <p:sp>
        <p:nvSpPr>
          <p:cNvPr id="34891" name="Text Box 75">
            <a:extLst>
              <a:ext uri="{FF2B5EF4-FFF2-40B4-BE49-F238E27FC236}">
                <a16:creationId xmlns:a16="http://schemas.microsoft.com/office/drawing/2014/main" id="{4C0F4D2B-EBC6-2040-9B2E-3F09EF560AA8}"/>
              </a:ext>
            </a:extLst>
          </p:cNvPr>
          <p:cNvSpPr txBox="1">
            <a:spLocks noChangeArrowheads="1"/>
          </p:cNvSpPr>
          <p:nvPr/>
        </p:nvSpPr>
        <p:spPr bwMode="auto">
          <a:xfrm>
            <a:off x="7134225" y="32464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2</a:t>
            </a:r>
          </a:p>
        </p:txBody>
      </p:sp>
      <p:sp>
        <p:nvSpPr>
          <p:cNvPr id="34892" name="Text Box 76">
            <a:extLst>
              <a:ext uri="{FF2B5EF4-FFF2-40B4-BE49-F238E27FC236}">
                <a16:creationId xmlns:a16="http://schemas.microsoft.com/office/drawing/2014/main" id="{82CAF354-A603-314C-9F0C-C8554C6F9008}"/>
              </a:ext>
            </a:extLst>
          </p:cNvPr>
          <p:cNvSpPr txBox="1">
            <a:spLocks noChangeArrowheads="1"/>
          </p:cNvSpPr>
          <p:nvPr/>
        </p:nvSpPr>
        <p:spPr bwMode="auto">
          <a:xfrm>
            <a:off x="7134225" y="2730500"/>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1</a:t>
            </a:r>
          </a:p>
        </p:txBody>
      </p:sp>
      <p:sp>
        <p:nvSpPr>
          <p:cNvPr id="34893" name="Text Box 77">
            <a:extLst>
              <a:ext uri="{FF2B5EF4-FFF2-40B4-BE49-F238E27FC236}">
                <a16:creationId xmlns:a16="http://schemas.microsoft.com/office/drawing/2014/main" id="{03FAA2BD-C1C2-C445-9D07-EE622F6906F7}"/>
              </a:ext>
            </a:extLst>
          </p:cNvPr>
          <p:cNvSpPr txBox="1">
            <a:spLocks noChangeArrowheads="1"/>
          </p:cNvSpPr>
          <p:nvPr/>
        </p:nvSpPr>
        <p:spPr bwMode="auto">
          <a:xfrm>
            <a:off x="7134225" y="2212975"/>
            <a:ext cx="298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0</a:t>
            </a:r>
          </a:p>
        </p:txBody>
      </p:sp>
      <p:sp>
        <p:nvSpPr>
          <p:cNvPr id="34894" name="Text Box 78">
            <a:extLst>
              <a:ext uri="{FF2B5EF4-FFF2-40B4-BE49-F238E27FC236}">
                <a16:creationId xmlns:a16="http://schemas.microsoft.com/office/drawing/2014/main" id="{49D12988-4161-7444-A183-C4545D61FC9F}"/>
              </a:ext>
            </a:extLst>
          </p:cNvPr>
          <p:cNvSpPr txBox="1">
            <a:spLocks noChangeArrowheads="1"/>
          </p:cNvSpPr>
          <p:nvPr/>
        </p:nvSpPr>
        <p:spPr bwMode="auto">
          <a:xfrm>
            <a:off x="7129463" y="532288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6</a:t>
            </a:r>
          </a:p>
        </p:txBody>
      </p:sp>
      <p:sp>
        <p:nvSpPr>
          <p:cNvPr id="34895" name="Text Box 79">
            <a:extLst>
              <a:ext uri="{FF2B5EF4-FFF2-40B4-BE49-F238E27FC236}">
                <a16:creationId xmlns:a16="http://schemas.microsoft.com/office/drawing/2014/main" id="{7A19DB73-1343-A348-BE65-1C1DFC0B593B}"/>
              </a:ext>
            </a:extLst>
          </p:cNvPr>
          <p:cNvSpPr txBox="1">
            <a:spLocks noChangeArrowheads="1"/>
          </p:cNvSpPr>
          <p:nvPr/>
        </p:nvSpPr>
        <p:spPr bwMode="auto">
          <a:xfrm>
            <a:off x="7129463" y="4805363"/>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5</a:t>
            </a:r>
          </a:p>
        </p:txBody>
      </p:sp>
      <p:sp>
        <p:nvSpPr>
          <p:cNvPr id="34896" name="Text Box 80">
            <a:extLst>
              <a:ext uri="{FF2B5EF4-FFF2-40B4-BE49-F238E27FC236}">
                <a16:creationId xmlns:a16="http://schemas.microsoft.com/office/drawing/2014/main" id="{FFAA2376-8E0C-1A44-AB30-6E47A37C58A1}"/>
              </a:ext>
            </a:extLst>
          </p:cNvPr>
          <p:cNvSpPr txBox="1">
            <a:spLocks noChangeArrowheads="1"/>
          </p:cNvSpPr>
          <p:nvPr/>
        </p:nvSpPr>
        <p:spPr bwMode="auto">
          <a:xfrm>
            <a:off x="7129463" y="4287838"/>
            <a:ext cx="298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1800"/>
              <a:t>4</a:t>
            </a:r>
          </a:p>
        </p:txBody>
      </p:sp>
      <p:sp>
        <p:nvSpPr>
          <p:cNvPr id="34897" name="Text Box 81">
            <a:extLst>
              <a:ext uri="{FF2B5EF4-FFF2-40B4-BE49-F238E27FC236}">
                <a16:creationId xmlns:a16="http://schemas.microsoft.com/office/drawing/2014/main" id="{A7EF180E-6C0E-6A40-A430-4821B43AD18B}"/>
              </a:ext>
            </a:extLst>
          </p:cNvPr>
          <p:cNvSpPr txBox="1">
            <a:spLocks noChangeArrowheads="1"/>
          </p:cNvSpPr>
          <p:nvPr/>
        </p:nvSpPr>
        <p:spPr bwMode="auto">
          <a:xfrm>
            <a:off x="6914213" y="1009650"/>
            <a:ext cx="130997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t>insert(</a:t>
            </a:r>
            <a:r>
              <a:rPr lang="en-US" altLang="en-US" sz="2400" dirty="0">
                <a:solidFill>
                  <a:srgbClr val="FF0000"/>
                </a:solidFill>
              </a:rPr>
              <a:t>7</a:t>
            </a:r>
            <a:r>
              <a:rPr lang="en-US" altLang="en-US" sz="2400" dirty="0"/>
              <a:t>)</a:t>
            </a:r>
          </a:p>
          <a:p>
            <a:pPr algn="ctr">
              <a:spcBef>
                <a:spcPct val="0"/>
              </a:spcBef>
              <a:buFontTx/>
              <a:buNone/>
            </a:pPr>
            <a:r>
              <a:rPr lang="en-US" altLang="en-US" sz="2000" dirty="0"/>
              <a:t>7%7 = 0</a:t>
            </a:r>
          </a:p>
          <a:p>
            <a:pPr algn="ctr">
              <a:spcBef>
                <a:spcPct val="0"/>
              </a:spcBef>
              <a:buFontTx/>
              <a:buNone/>
            </a:pPr>
            <a:r>
              <a:rPr lang="en-US" altLang="en-US" sz="2000" dirty="0"/>
              <a:t>5-(7%5)=3</a:t>
            </a:r>
          </a:p>
        </p:txBody>
      </p:sp>
      <p:sp>
        <p:nvSpPr>
          <p:cNvPr id="34898" name="Rectangle 82">
            <a:extLst>
              <a:ext uri="{FF2B5EF4-FFF2-40B4-BE49-F238E27FC236}">
                <a16:creationId xmlns:a16="http://schemas.microsoft.com/office/drawing/2014/main" id="{58BB5609-F51B-5F40-9D50-EA440335C73C}"/>
              </a:ext>
            </a:extLst>
          </p:cNvPr>
          <p:cNvSpPr>
            <a:spLocks noChangeArrowheads="1"/>
          </p:cNvSpPr>
          <p:nvPr/>
        </p:nvSpPr>
        <p:spPr bwMode="auto">
          <a:xfrm>
            <a:off x="7372350" y="2257425"/>
            <a:ext cx="520700" cy="520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14</a:t>
            </a:r>
          </a:p>
        </p:txBody>
      </p:sp>
      <p:sp>
        <p:nvSpPr>
          <p:cNvPr id="84" name="Rectangle 69">
            <a:extLst>
              <a:ext uri="{FF2B5EF4-FFF2-40B4-BE49-F238E27FC236}">
                <a16:creationId xmlns:a16="http://schemas.microsoft.com/office/drawing/2014/main" id="{45ED6484-BB2D-B944-8298-D60F8C2AFA30}"/>
              </a:ext>
            </a:extLst>
          </p:cNvPr>
          <p:cNvSpPr>
            <a:spLocks noChangeArrowheads="1"/>
          </p:cNvSpPr>
          <p:nvPr/>
        </p:nvSpPr>
        <p:spPr bwMode="auto">
          <a:xfrm>
            <a:off x="7372350" y="3817937"/>
            <a:ext cx="520700" cy="53022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dirty="0"/>
              <a:t>7</a:t>
            </a:r>
          </a:p>
        </p:txBody>
      </p:sp>
    </p:spTree>
    <p:extLst>
      <p:ext uri="{BB962C8B-B14F-4D97-AF65-F5344CB8AC3E}">
        <p14:creationId xmlns:p14="http://schemas.microsoft.com/office/powerpoint/2010/main" val="1836772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4849"/>
                                        </p:tgtEl>
                                        <p:attrNameLst>
                                          <p:attrName>style.visibility</p:attrName>
                                        </p:attrNameLst>
                                      </p:cBhvr>
                                      <p:to>
                                        <p:strVal val="visible"/>
                                      </p:to>
                                    </p:set>
                                    <p:anim calcmode="lin" valueType="num">
                                      <p:cBhvr additive="base">
                                        <p:cTn id="7" dur="500" fill="hold"/>
                                        <p:tgtEl>
                                          <p:spTgt spid="34849"/>
                                        </p:tgtEl>
                                        <p:attrNameLst>
                                          <p:attrName>ppt_x</p:attrName>
                                        </p:attrNameLst>
                                      </p:cBhvr>
                                      <p:tavLst>
                                        <p:tav tm="0">
                                          <p:val>
                                            <p:strVal val="#ppt_x"/>
                                          </p:val>
                                        </p:tav>
                                        <p:tav tm="100000">
                                          <p:val>
                                            <p:strVal val="#ppt_x"/>
                                          </p:val>
                                        </p:tav>
                                      </p:tavLst>
                                    </p:anim>
                                    <p:anim calcmode="lin" valueType="num">
                                      <p:cBhvr additive="base">
                                        <p:cTn id="8" dur="500" fill="hold"/>
                                        <p:tgtEl>
                                          <p:spTgt spid="34849"/>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4836"/>
                                        </p:tgtEl>
                                        <p:attrNameLst>
                                          <p:attrName>style.visibility</p:attrName>
                                        </p:attrNameLst>
                                      </p:cBhvr>
                                      <p:to>
                                        <p:strVal val="visible"/>
                                      </p:to>
                                    </p:set>
                                    <p:anim calcmode="lin" valueType="num">
                                      <p:cBhvr additive="base">
                                        <p:cTn id="13" dur="500" fill="hold"/>
                                        <p:tgtEl>
                                          <p:spTgt spid="34836"/>
                                        </p:tgtEl>
                                        <p:attrNameLst>
                                          <p:attrName>ppt_x</p:attrName>
                                        </p:attrNameLst>
                                      </p:cBhvr>
                                      <p:tavLst>
                                        <p:tav tm="0">
                                          <p:val>
                                            <p:strVal val="#ppt_x"/>
                                          </p:val>
                                        </p:tav>
                                        <p:tav tm="100000">
                                          <p:val>
                                            <p:strVal val="#ppt_x"/>
                                          </p:val>
                                        </p:tav>
                                      </p:tavLst>
                                    </p:anim>
                                    <p:anim calcmode="lin" valueType="num">
                                      <p:cBhvr additive="base">
                                        <p:cTn id="14" dur="500" fill="hold"/>
                                        <p:tgtEl>
                                          <p:spTgt spid="3483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4837"/>
                                        </p:tgtEl>
                                        <p:attrNameLst>
                                          <p:attrName>style.visibility</p:attrName>
                                        </p:attrNameLst>
                                      </p:cBhvr>
                                      <p:to>
                                        <p:strVal val="visible"/>
                                      </p:to>
                                    </p:set>
                                    <p:anim calcmode="lin" valueType="num">
                                      <p:cBhvr additive="base">
                                        <p:cTn id="17" dur="500" fill="hold"/>
                                        <p:tgtEl>
                                          <p:spTgt spid="34837"/>
                                        </p:tgtEl>
                                        <p:attrNameLst>
                                          <p:attrName>ppt_x</p:attrName>
                                        </p:attrNameLst>
                                      </p:cBhvr>
                                      <p:tavLst>
                                        <p:tav tm="0">
                                          <p:val>
                                            <p:strVal val="#ppt_x"/>
                                          </p:val>
                                        </p:tav>
                                        <p:tav tm="100000">
                                          <p:val>
                                            <p:strVal val="#ppt_x"/>
                                          </p:val>
                                        </p:tav>
                                      </p:tavLst>
                                    </p:anim>
                                    <p:anim calcmode="lin" valueType="num">
                                      <p:cBhvr additive="base">
                                        <p:cTn id="18" dur="500" fill="hold"/>
                                        <p:tgtEl>
                                          <p:spTgt spid="3483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4838"/>
                                        </p:tgtEl>
                                        <p:attrNameLst>
                                          <p:attrName>style.visibility</p:attrName>
                                        </p:attrNameLst>
                                      </p:cBhvr>
                                      <p:to>
                                        <p:strVal val="visible"/>
                                      </p:to>
                                    </p:set>
                                    <p:anim calcmode="lin" valueType="num">
                                      <p:cBhvr additive="base">
                                        <p:cTn id="21" dur="500" fill="hold"/>
                                        <p:tgtEl>
                                          <p:spTgt spid="34838"/>
                                        </p:tgtEl>
                                        <p:attrNameLst>
                                          <p:attrName>ppt_x</p:attrName>
                                        </p:attrNameLst>
                                      </p:cBhvr>
                                      <p:tavLst>
                                        <p:tav tm="0">
                                          <p:val>
                                            <p:strVal val="#ppt_x"/>
                                          </p:val>
                                        </p:tav>
                                        <p:tav tm="100000">
                                          <p:val>
                                            <p:strVal val="#ppt_x"/>
                                          </p:val>
                                        </p:tav>
                                      </p:tavLst>
                                    </p:anim>
                                    <p:anim calcmode="lin" valueType="num">
                                      <p:cBhvr additive="base">
                                        <p:cTn id="22" dur="500" fill="hold"/>
                                        <p:tgtEl>
                                          <p:spTgt spid="3483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4839"/>
                                        </p:tgtEl>
                                        <p:attrNameLst>
                                          <p:attrName>style.visibility</p:attrName>
                                        </p:attrNameLst>
                                      </p:cBhvr>
                                      <p:to>
                                        <p:strVal val="visible"/>
                                      </p:to>
                                    </p:set>
                                    <p:anim calcmode="lin" valueType="num">
                                      <p:cBhvr additive="base">
                                        <p:cTn id="25" dur="500" fill="hold"/>
                                        <p:tgtEl>
                                          <p:spTgt spid="34839"/>
                                        </p:tgtEl>
                                        <p:attrNameLst>
                                          <p:attrName>ppt_x</p:attrName>
                                        </p:attrNameLst>
                                      </p:cBhvr>
                                      <p:tavLst>
                                        <p:tav tm="0">
                                          <p:val>
                                            <p:strVal val="#ppt_x"/>
                                          </p:val>
                                        </p:tav>
                                        <p:tav tm="100000">
                                          <p:val>
                                            <p:strVal val="#ppt_x"/>
                                          </p:val>
                                        </p:tav>
                                      </p:tavLst>
                                    </p:anim>
                                    <p:anim calcmode="lin" valueType="num">
                                      <p:cBhvr additive="base">
                                        <p:cTn id="26" dur="500" fill="hold"/>
                                        <p:tgtEl>
                                          <p:spTgt spid="3483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4840"/>
                                        </p:tgtEl>
                                        <p:attrNameLst>
                                          <p:attrName>style.visibility</p:attrName>
                                        </p:attrNameLst>
                                      </p:cBhvr>
                                      <p:to>
                                        <p:strVal val="visible"/>
                                      </p:to>
                                    </p:set>
                                    <p:anim calcmode="lin" valueType="num">
                                      <p:cBhvr additive="base">
                                        <p:cTn id="29" dur="500" fill="hold"/>
                                        <p:tgtEl>
                                          <p:spTgt spid="34840"/>
                                        </p:tgtEl>
                                        <p:attrNameLst>
                                          <p:attrName>ppt_x</p:attrName>
                                        </p:attrNameLst>
                                      </p:cBhvr>
                                      <p:tavLst>
                                        <p:tav tm="0">
                                          <p:val>
                                            <p:strVal val="#ppt_x"/>
                                          </p:val>
                                        </p:tav>
                                        <p:tav tm="100000">
                                          <p:val>
                                            <p:strVal val="#ppt_x"/>
                                          </p:val>
                                        </p:tav>
                                      </p:tavLst>
                                    </p:anim>
                                    <p:anim calcmode="lin" valueType="num">
                                      <p:cBhvr additive="base">
                                        <p:cTn id="30" dur="500" fill="hold"/>
                                        <p:tgtEl>
                                          <p:spTgt spid="3484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4841"/>
                                        </p:tgtEl>
                                        <p:attrNameLst>
                                          <p:attrName>style.visibility</p:attrName>
                                        </p:attrNameLst>
                                      </p:cBhvr>
                                      <p:to>
                                        <p:strVal val="visible"/>
                                      </p:to>
                                    </p:set>
                                    <p:anim calcmode="lin" valueType="num">
                                      <p:cBhvr additive="base">
                                        <p:cTn id="33" dur="500" fill="hold"/>
                                        <p:tgtEl>
                                          <p:spTgt spid="34841"/>
                                        </p:tgtEl>
                                        <p:attrNameLst>
                                          <p:attrName>ppt_x</p:attrName>
                                        </p:attrNameLst>
                                      </p:cBhvr>
                                      <p:tavLst>
                                        <p:tav tm="0">
                                          <p:val>
                                            <p:strVal val="#ppt_x"/>
                                          </p:val>
                                        </p:tav>
                                        <p:tav tm="100000">
                                          <p:val>
                                            <p:strVal val="#ppt_x"/>
                                          </p:val>
                                        </p:tav>
                                      </p:tavLst>
                                    </p:anim>
                                    <p:anim calcmode="lin" valueType="num">
                                      <p:cBhvr additive="base">
                                        <p:cTn id="34" dur="500" fill="hold"/>
                                        <p:tgtEl>
                                          <p:spTgt spid="3484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4842"/>
                                        </p:tgtEl>
                                        <p:attrNameLst>
                                          <p:attrName>style.visibility</p:attrName>
                                        </p:attrNameLst>
                                      </p:cBhvr>
                                      <p:to>
                                        <p:strVal val="visible"/>
                                      </p:to>
                                    </p:set>
                                    <p:anim calcmode="lin" valueType="num">
                                      <p:cBhvr additive="base">
                                        <p:cTn id="37" dur="500" fill="hold"/>
                                        <p:tgtEl>
                                          <p:spTgt spid="34842"/>
                                        </p:tgtEl>
                                        <p:attrNameLst>
                                          <p:attrName>ppt_x</p:attrName>
                                        </p:attrNameLst>
                                      </p:cBhvr>
                                      <p:tavLst>
                                        <p:tav tm="0">
                                          <p:val>
                                            <p:strVal val="#ppt_x"/>
                                          </p:val>
                                        </p:tav>
                                        <p:tav tm="100000">
                                          <p:val>
                                            <p:strVal val="#ppt_x"/>
                                          </p:val>
                                        </p:tav>
                                      </p:tavLst>
                                    </p:anim>
                                    <p:anim calcmode="lin" valueType="num">
                                      <p:cBhvr additive="base">
                                        <p:cTn id="38" dur="500" fill="hold"/>
                                        <p:tgtEl>
                                          <p:spTgt spid="3484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4843"/>
                                        </p:tgtEl>
                                        <p:attrNameLst>
                                          <p:attrName>style.visibility</p:attrName>
                                        </p:attrNameLst>
                                      </p:cBhvr>
                                      <p:to>
                                        <p:strVal val="visible"/>
                                      </p:to>
                                    </p:set>
                                    <p:anim calcmode="lin" valueType="num">
                                      <p:cBhvr additive="base">
                                        <p:cTn id="41" dur="500" fill="hold"/>
                                        <p:tgtEl>
                                          <p:spTgt spid="34843"/>
                                        </p:tgtEl>
                                        <p:attrNameLst>
                                          <p:attrName>ppt_x</p:attrName>
                                        </p:attrNameLst>
                                      </p:cBhvr>
                                      <p:tavLst>
                                        <p:tav tm="0">
                                          <p:val>
                                            <p:strVal val="#ppt_x"/>
                                          </p:val>
                                        </p:tav>
                                        <p:tav tm="100000">
                                          <p:val>
                                            <p:strVal val="#ppt_x"/>
                                          </p:val>
                                        </p:tav>
                                      </p:tavLst>
                                    </p:anim>
                                    <p:anim calcmode="lin" valueType="num">
                                      <p:cBhvr additive="base">
                                        <p:cTn id="42" dur="500" fill="hold"/>
                                        <p:tgtEl>
                                          <p:spTgt spid="3484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4844"/>
                                        </p:tgtEl>
                                        <p:attrNameLst>
                                          <p:attrName>style.visibility</p:attrName>
                                        </p:attrNameLst>
                                      </p:cBhvr>
                                      <p:to>
                                        <p:strVal val="visible"/>
                                      </p:to>
                                    </p:set>
                                    <p:anim calcmode="lin" valueType="num">
                                      <p:cBhvr additive="base">
                                        <p:cTn id="45" dur="500" fill="hold"/>
                                        <p:tgtEl>
                                          <p:spTgt spid="34844"/>
                                        </p:tgtEl>
                                        <p:attrNameLst>
                                          <p:attrName>ppt_x</p:attrName>
                                        </p:attrNameLst>
                                      </p:cBhvr>
                                      <p:tavLst>
                                        <p:tav tm="0">
                                          <p:val>
                                            <p:strVal val="#ppt_x"/>
                                          </p:val>
                                        </p:tav>
                                        <p:tav tm="100000">
                                          <p:val>
                                            <p:strVal val="#ppt_x"/>
                                          </p:val>
                                        </p:tav>
                                      </p:tavLst>
                                    </p:anim>
                                    <p:anim calcmode="lin" valueType="num">
                                      <p:cBhvr additive="base">
                                        <p:cTn id="46" dur="500" fill="hold"/>
                                        <p:tgtEl>
                                          <p:spTgt spid="3484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4845"/>
                                        </p:tgtEl>
                                        <p:attrNameLst>
                                          <p:attrName>style.visibility</p:attrName>
                                        </p:attrNameLst>
                                      </p:cBhvr>
                                      <p:to>
                                        <p:strVal val="visible"/>
                                      </p:to>
                                    </p:set>
                                    <p:anim calcmode="lin" valueType="num">
                                      <p:cBhvr additive="base">
                                        <p:cTn id="49" dur="500" fill="hold"/>
                                        <p:tgtEl>
                                          <p:spTgt spid="34845"/>
                                        </p:tgtEl>
                                        <p:attrNameLst>
                                          <p:attrName>ppt_x</p:attrName>
                                        </p:attrNameLst>
                                      </p:cBhvr>
                                      <p:tavLst>
                                        <p:tav tm="0">
                                          <p:val>
                                            <p:strVal val="#ppt_x"/>
                                          </p:val>
                                        </p:tav>
                                        <p:tav tm="100000">
                                          <p:val>
                                            <p:strVal val="#ppt_x"/>
                                          </p:val>
                                        </p:tav>
                                      </p:tavLst>
                                    </p:anim>
                                    <p:anim calcmode="lin" valueType="num">
                                      <p:cBhvr additive="base">
                                        <p:cTn id="50" dur="500" fill="hold"/>
                                        <p:tgtEl>
                                          <p:spTgt spid="34845"/>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34846"/>
                                        </p:tgtEl>
                                        <p:attrNameLst>
                                          <p:attrName>style.visibility</p:attrName>
                                        </p:attrNameLst>
                                      </p:cBhvr>
                                      <p:to>
                                        <p:strVal val="visible"/>
                                      </p:to>
                                    </p:set>
                                    <p:anim calcmode="lin" valueType="num">
                                      <p:cBhvr additive="base">
                                        <p:cTn id="53" dur="500" fill="hold"/>
                                        <p:tgtEl>
                                          <p:spTgt spid="34846"/>
                                        </p:tgtEl>
                                        <p:attrNameLst>
                                          <p:attrName>ppt_x</p:attrName>
                                        </p:attrNameLst>
                                      </p:cBhvr>
                                      <p:tavLst>
                                        <p:tav tm="0">
                                          <p:val>
                                            <p:strVal val="#ppt_x"/>
                                          </p:val>
                                        </p:tav>
                                        <p:tav tm="100000">
                                          <p:val>
                                            <p:strVal val="#ppt_x"/>
                                          </p:val>
                                        </p:tav>
                                      </p:tavLst>
                                    </p:anim>
                                    <p:anim calcmode="lin" valueType="num">
                                      <p:cBhvr additive="base">
                                        <p:cTn id="54" dur="500" fill="hold"/>
                                        <p:tgtEl>
                                          <p:spTgt spid="34846"/>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34847"/>
                                        </p:tgtEl>
                                        <p:attrNameLst>
                                          <p:attrName>style.visibility</p:attrName>
                                        </p:attrNameLst>
                                      </p:cBhvr>
                                      <p:to>
                                        <p:strVal val="visible"/>
                                      </p:to>
                                    </p:set>
                                    <p:anim calcmode="lin" valueType="num">
                                      <p:cBhvr additive="base">
                                        <p:cTn id="57" dur="500" fill="hold"/>
                                        <p:tgtEl>
                                          <p:spTgt spid="34847"/>
                                        </p:tgtEl>
                                        <p:attrNameLst>
                                          <p:attrName>ppt_x</p:attrName>
                                        </p:attrNameLst>
                                      </p:cBhvr>
                                      <p:tavLst>
                                        <p:tav tm="0">
                                          <p:val>
                                            <p:strVal val="#ppt_x"/>
                                          </p:val>
                                        </p:tav>
                                        <p:tav tm="100000">
                                          <p:val>
                                            <p:strVal val="#ppt_x"/>
                                          </p:val>
                                        </p:tav>
                                      </p:tavLst>
                                    </p:anim>
                                    <p:anim calcmode="lin" valueType="num">
                                      <p:cBhvr additive="base">
                                        <p:cTn id="58" dur="500" fill="hold"/>
                                        <p:tgtEl>
                                          <p:spTgt spid="34847"/>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34848"/>
                                        </p:tgtEl>
                                        <p:attrNameLst>
                                          <p:attrName>style.visibility</p:attrName>
                                        </p:attrNameLst>
                                      </p:cBhvr>
                                      <p:to>
                                        <p:strVal val="visible"/>
                                      </p:to>
                                    </p:set>
                                    <p:anim calcmode="lin" valueType="num">
                                      <p:cBhvr additive="base">
                                        <p:cTn id="61" dur="500" fill="hold"/>
                                        <p:tgtEl>
                                          <p:spTgt spid="34848"/>
                                        </p:tgtEl>
                                        <p:attrNameLst>
                                          <p:attrName>ppt_x</p:attrName>
                                        </p:attrNameLst>
                                      </p:cBhvr>
                                      <p:tavLst>
                                        <p:tav tm="0">
                                          <p:val>
                                            <p:strVal val="#ppt_x"/>
                                          </p:val>
                                        </p:tav>
                                        <p:tav tm="100000">
                                          <p:val>
                                            <p:strVal val="#ppt_x"/>
                                          </p:val>
                                        </p:tav>
                                      </p:tavLst>
                                    </p:anim>
                                    <p:anim calcmode="lin" valueType="num">
                                      <p:cBhvr additive="base">
                                        <p:cTn id="62" dur="500" fill="hold"/>
                                        <p:tgtEl>
                                          <p:spTgt spid="34848"/>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34881"/>
                                        </p:tgtEl>
                                        <p:attrNameLst>
                                          <p:attrName>style.visibility</p:attrName>
                                        </p:attrNameLst>
                                      </p:cBhvr>
                                      <p:to>
                                        <p:strVal val="visible"/>
                                      </p:to>
                                    </p:set>
                                    <p:anim calcmode="lin" valueType="num">
                                      <p:cBhvr additive="base">
                                        <p:cTn id="65" dur="500" fill="hold"/>
                                        <p:tgtEl>
                                          <p:spTgt spid="34881"/>
                                        </p:tgtEl>
                                        <p:attrNameLst>
                                          <p:attrName>ppt_x</p:attrName>
                                        </p:attrNameLst>
                                      </p:cBhvr>
                                      <p:tavLst>
                                        <p:tav tm="0">
                                          <p:val>
                                            <p:strVal val="#ppt_x"/>
                                          </p:val>
                                        </p:tav>
                                        <p:tav tm="100000">
                                          <p:val>
                                            <p:strVal val="#ppt_x"/>
                                          </p:val>
                                        </p:tav>
                                      </p:tavLst>
                                    </p:anim>
                                    <p:anim calcmode="lin" valueType="num">
                                      <p:cBhvr additive="base">
                                        <p:cTn id="66" dur="500" fill="hold"/>
                                        <p:tgtEl>
                                          <p:spTgt spid="34881"/>
                                        </p:tgtEl>
                                        <p:attrNameLst>
                                          <p:attrName>ppt_y</p:attrName>
                                        </p:attrNameLst>
                                      </p:cBhvr>
                                      <p:tavLst>
                                        <p:tav tm="0">
                                          <p:val>
                                            <p:strVal val="1+#ppt_h/2"/>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34864"/>
                                        </p:tgtEl>
                                        <p:attrNameLst>
                                          <p:attrName>style.visibility</p:attrName>
                                        </p:attrNameLst>
                                      </p:cBhvr>
                                      <p:to>
                                        <p:strVal val="visible"/>
                                      </p:to>
                                    </p:set>
                                    <p:anim calcmode="lin" valueType="num">
                                      <p:cBhvr additive="base">
                                        <p:cTn id="71" dur="500" fill="hold"/>
                                        <p:tgtEl>
                                          <p:spTgt spid="34864"/>
                                        </p:tgtEl>
                                        <p:attrNameLst>
                                          <p:attrName>ppt_x</p:attrName>
                                        </p:attrNameLst>
                                      </p:cBhvr>
                                      <p:tavLst>
                                        <p:tav tm="0">
                                          <p:val>
                                            <p:strVal val="#ppt_x"/>
                                          </p:val>
                                        </p:tav>
                                        <p:tav tm="100000">
                                          <p:val>
                                            <p:strVal val="#ppt_x"/>
                                          </p:val>
                                        </p:tav>
                                      </p:tavLst>
                                    </p:anim>
                                    <p:anim calcmode="lin" valueType="num">
                                      <p:cBhvr additive="base">
                                        <p:cTn id="72" dur="500" fill="hold"/>
                                        <p:tgtEl>
                                          <p:spTgt spid="34864"/>
                                        </p:tgtEl>
                                        <p:attrNameLst>
                                          <p:attrName>ppt_y</p:attrName>
                                        </p:attrNameLst>
                                      </p:cBhvr>
                                      <p:tavLst>
                                        <p:tav tm="0">
                                          <p:val>
                                            <p:strVal val="1+#ppt_h/2"/>
                                          </p:val>
                                        </p:tav>
                                        <p:tav tm="100000">
                                          <p:val>
                                            <p:strVal val="#ppt_y"/>
                                          </p:val>
                                        </p:tav>
                                      </p:tavLst>
                                    </p:anim>
                                  </p:childTnLst>
                                </p:cTn>
                              </p:par>
                            </p:childTnLst>
                          </p:cTn>
                        </p:par>
                      </p:childTnLst>
                    </p:cTn>
                  </p:par>
                  <p:par>
                    <p:cTn id="73" fill="hold" nodeType="clickPar">
                      <p:stCondLst>
                        <p:cond delay="indefinite"/>
                      </p:stCondLst>
                      <p:childTnLst>
                        <p:par>
                          <p:cTn id="74" fill="hold" nodeType="withGroup">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34851"/>
                                        </p:tgtEl>
                                        <p:attrNameLst>
                                          <p:attrName>style.visibility</p:attrName>
                                        </p:attrNameLst>
                                      </p:cBhvr>
                                      <p:to>
                                        <p:strVal val="visible"/>
                                      </p:to>
                                    </p:set>
                                    <p:anim calcmode="lin" valueType="num">
                                      <p:cBhvr additive="base">
                                        <p:cTn id="77" dur="500" fill="hold"/>
                                        <p:tgtEl>
                                          <p:spTgt spid="34851"/>
                                        </p:tgtEl>
                                        <p:attrNameLst>
                                          <p:attrName>ppt_x</p:attrName>
                                        </p:attrNameLst>
                                      </p:cBhvr>
                                      <p:tavLst>
                                        <p:tav tm="0">
                                          <p:val>
                                            <p:strVal val="#ppt_x"/>
                                          </p:val>
                                        </p:tav>
                                        <p:tav tm="100000">
                                          <p:val>
                                            <p:strVal val="#ppt_x"/>
                                          </p:val>
                                        </p:tav>
                                      </p:tavLst>
                                    </p:anim>
                                    <p:anim calcmode="lin" valueType="num">
                                      <p:cBhvr additive="base">
                                        <p:cTn id="78" dur="500" fill="hold"/>
                                        <p:tgtEl>
                                          <p:spTgt spid="34851"/>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34852"/>
                                        </p:tgtEl>
                                        <p:attrNameLst>
                                          <p:attrName>style.visibility</p:attrName>
                                        </p:attrNameLst>
                                      </p:cBhvr>
                                      <p:to>
                                        <p:strVal val="visible"/>
                                      </p:to>
                                    </p:set>
                                    <p:anim calcmode="lin" valueType="num">
                                      <p:cBhvr additive="base">
                                        <p:cTn id="81" dur="500" fill="hold"/>
                                        <p:tgtEl>
                                          <p:spTgt spid="34852"/>
                                        </p:tgtEl>
                                        <p:attrNameLst>
                                          <p:attrName>ppt_x</p:attrName>
                                        </p:attrNameLst>
                                      </p:cBhvr>
                                      <p:tavLst>
                                        <p:tav tm="0">
                                          <p:val>
                                            <p:strVal val="#ppt_x"/>
                                          </p:val>
                                        </p:tav>
                                        <p:tav tm="100000">
                                          <p:val>
                                            <p:strVal val="#ppt_x"/>
                                          </p:val>
                                        </p:tav>
                                      </p:tavLst>
                                    </p:anim>
                                    <p:anim calcmode="lin" valueType="num">
                                      <p:cBhvr additive="base">
                                        <p:cTn id="82" dur="500" fill="hold"/>
                                        <p:tgtEl>
                                          <p:spTgt spid="34852"/>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34853"/>
                                        </p:tgtEl>
                                        <p:attrNameLst>
                                          <p:attrName>style.visibility</p:attrName>
                                        </p:attrNameLst>
                                      </p:cBhvr>
                                      <p:to>
                                        <p:strVal val="visible"/>
                                      </p:to>
                                    </p:set>
                                    <p:anim calcmode="lin" valueType="num">
                                      <p:cBhvr additive="base">
                                        <p:cTn id="85" dur="500" fill="hold"/>
                                        <p:tgtEl>
                                          <p:spTgt spid="34853"/>
                                        </p:tgtEl>
                                        <p:attrNameLst>
                                          <p:attrName>ppt_x</p:attrName>
                                        </p:attrNameLst>
                                      </p:cBhvr>
                                      <p:tavLst>
                                        <p:tav tm="0">
                                          <p:val>
                                            <p:strVal val="#ppt_x"/>
                                          </p:val>
                                        </p:tav>
                                        <p:tav tm="100000">
                                          <p:val>
                                            <p:strVal val="#ppt_x"/>
                                          </p:val>
                                        </p:tav>
                                      </p:tavLst>
                                    </p:anim>
                                    <p:anim calcmode="lin" valueType="num">
                                      <p:cBhvr additive="base">
                                        <p:cTn id="86" dur="500" fill="hold"/>
                                        <p:tgtEl>
                                          <p:spTgt spid="34853"/>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34854"/>
                                        </p:tgtEl>
                                        <p:attrNameLst>
                                          <p:attrName>style.visibility</p:attrName>
                                        </p:attrNameLst>
                                      </p:cBhvr>
                                      <p:to>
                                        <p:strVal val="visible"/>
                                      </p:to>
                                    </p:set>
                                    <p:anim calcmode="lin" valueType="num">
                                      <p:cBhvr additive="base">
                                        <p:cTn id="89" dur="500" fill="hold"/>
                                        <p:tgtEl>
                                          <p:spTgt spid="34854"/>
                                        </p:tgtEl>
                                        <p:attrNameLst>
                                          <p:attrName>ppt_x</p:attrName>
                                        </p:attrNameLst>
                                      </p:cBhvr>
                                      <p:tavLst>
                                        <p:tav tm="0">
                                          <p:val>
                                            <p:strVal val="#ppt_x"/>
                                          </p:val>
                                        </p:tav>
                                        <p:tav tm="100000">
                                          <p:val>
                                            <p:strVal val="#ppt_x"/>
                                          </p:val>
                                        </p:tav>
                                      </p:tavLst>
                                    </p:anim>
                                    <p:anim calcmode="lin" valueType="num">
                                      <p:cBhvr additive="base">
                                        <p:cTn id="90" dur="500" fill="hold"/>
                                        <p:tgtEl>
                                          <p:spTgt spid="3485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34855"/>
                                        </p:tgtEl>
                                        <p:attrNameLst>
                                          <p:attrName>style.visibility</p:attrName>
                                        </p:attrNameLst>
                                      </p:cBhvr>
                                      <p:to>
                                        <p:strVal val="visible"/>
                                      </p:to>
                                    </p:set>
                                    <p:anim calcmode="lin" valueType="num">
                                      <p:cBhvr additive="base">
                                        <p:cTn id="93" dur="500" fill="hold"/>
                                        <p:tgtEl>
                                          <p:spTgt spid="34855"/>
                                        </p:tgtEl>
                                        <p:attrNameLst>
                                          <p:attrName>ppt_x</p:attrName>
                                        </p:attrNameLst>
                                      </p:cBhvr>
                                      <p:tavLst>
                                        <p:tav tm="0">
                                          <p:val>
                                            <p:strVal val="#ppt_x"/>
                                          </p:val>
                                        </p:tav>
                                        <p:tav tm="100000">
                                          <p:val>
                                            <p:strVal val="#ppt_x"/>
                                          </p:val>
                                        </p:tav>
                                      </p:tavLst>
                                    </p:anim>
                                    <p:anim calcmode="lin" valueType="num">
                                      <p:cBhvr additive="base">
                                        <p:cTn id="94" dur="500" fill="hold"/>
                                        <p:tgtEl>
                                          <p:spTgt spid="3485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34856"/>
                                        </p:tgtEl>
                                        <p:attrNameLst>
                                          <p:attrName>style.visibility</p:attrName>
                                        </p:attrNameLst>
                                      </p:cBhvr>
                                      <p:to>
                                        <p:strVal val="visible"/>
                                      </p:to>
                                    </p:set>
                                    <p:anim calcmode="lin" valueType="num">
                                      <p:cBhvr additive="base">
                                        <p:cTn id="97" dur="500" fill="hold"/>
                                        <p:tgtEl>
                                          <p:spTgt spid="34856"/>
                                        </p:tgtEl>
                                        <p:attrNameLst>
                                          <p:attrName>ppt_x</p:attrName>
                                        </p:attrNameLst>
                                      </p:cBhvr>
                                      <p:tavLst>
                                        <p:tav tm="0">
                                          <p:val>
                                            <p:strVal val="#ppt_x"/>
                                          </p:val>
                                        </p:tav>
                                        <p:tav tm="100000">
                                          <p:val>
                                            <p:strVal val="#ppt_x"/>
                                          </p:val>
                                        </p:tav>
                                      </p:tavLst>
                                    </p:anim>
                                    <p:anim calcmode="lin" valueType="num">
                                      <p:cBhvr additive="base">
                                        <p:cTn id="98" dur="500" fill="hold"/>
                                        <p:tgtEl>
                                          <p:spTgt spid="34856"/>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34882"/>
                                        </p:tgtEl>
                                        <p:attrNameLst>
                                          <p:attrName>style.visibility</p:attrName>
                                        </p:attrNameLst>
                                      </p:cBhvr>
                                      <p:to>
                                        <p:strVal val="visible"/>
                                      </p:to>
                                    </p:set>
                                    <p:anim calcmode="lin" valueType="num">
                                      <p:cBhvr additive="base">
                                        <p:cTn id="101" dur="500" fill="hold"/>
                                        <p:tgtEl>
                                          <p:spTgt spid="34882"/>
                                        </p:tgtEl>
                                        <p:attrNameLst>
                                          <p:attrName>ppt_x</p:attrName>
                                        </p:attrNameLst>
                                      </p:cBhvr>
                                      <p:tavLst>
                                        <p:tav tm="0">
                                          <p:val>
                                            <p:strVal val="#ppt_x"/>
                                          </p:val>
                                        </p:tav>
                                        <p:tav tm="100000">
                                          <p:val>
                                            <p:strVal val="#ppt_x"/>
                                          </p:val>
                                        </p:tav>
                                      </p:tavLst>
                                    </p:anim>
                                    <p:anim calcmode="lin" valueType="num">
                                      <p:cBhvr additive="base">
                                        <p:cTn id="102" dur="500" fill="hold"/>
                                        <p:tgtEl>
                                          <p:spTgt spid="34882"/>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2"/>
                                        </p:tgtEl>
                                        <p:attrNameLst>
                                          <p:attrName>style.visibility</p:attrName>
                                        </p:attrNameLst>
                                      </p:cBhvr>
                                      <p:to>
                                        <p:strVal val="visible"/>
                                      </p:to>
                                    </p:set>
                                    <p:anim calcmode="lin" valueType="num">
                                      <p:cBhvr additive="base">
                                        <p:cTn id="105" dur="500" fill="hold"/>
                                        <p:tgtEl>
                                          <p:spTgt spid="2"/>
                                        </p:tgtEl>
                                        <p:attrNameLst>
                                          <p:attrName>ppt_x</p:attrName>
                                        </p:attrNameLst>
                                      </p:cBhvr>
                                      <p:tavLst>
                                        <p:tav tm="0">
                                          <p:val>
                                            <p:strVal val="#ppt_x"/>
                                          </p:val>
                                        </p:tav>
                                        <p:tav tm="100000">
                                          <p:val>
                                            <p:strVal val="#ppt_x"/>
                                          </p:val>
                                        </p:tav>
                                      </p:tavLst>
                                    </p:anim>
                                    <p:anim calcmode="lin" valueType="num">
                                      <p:cBhvr additive="base">
                                        <p:cTn id="106" dur="500" fill="hold"/>
                                        <p:tgtEl>
                                          <p:spTgt spid="2"/>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34857"/>
                                        </p:tgtEl>
                                        <p:attrNameLst>
                                          <p:attrName>style.visibility</p:attrName>
                                        </p:attrNameLst>
                                      </p:cBhvr>
                                      <p:to>
                                        <p:strVal val="visible"/>
                                      </p:to>
                                    </p:set>
                                    <p:anim calcmode="lin" valueType="num">
                                      <p:cBhvr additive="base">
                                        <p:cTn id="109" dur="500" fill="hold"/>
                                        <p:tgtEl>
                                          <p:spTgt spid="34857"/>
                                        </p:tgtEl>
                                        <p:attrNameLst>
                                          <p:attrName>ppt_x</p:attrName>
                                        </p:attrNameLst>
                                      </p:cBhvr>
                                      <p:tavLst>
                                        <p:tav tm="0">
                                          <p:val>
                                            <p:strVal val="#ppt_x"/>
                                          </p:val>
                                        </p:tav>
                                        <p:tav tm="100000">
                                          <p:val>
                                            <p:strVal val="#ppt_x"/>
                                          </p:val>
                                        </p:tav>
                                      </p:tavLst>
                                    </p:anim>
                                    <p:anim calcmode="lin" valueType="num">
                                      <p:cBhvr additive="base">
                                        <p:cTn id="110" dur="500" fill="hold"/>
                                        <p:tgtEl>
                                          <p:spTgt spid="34857"/>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0"/>
                                  </p:stCondLst>
                                  <p:childTnLst>
                                    <p:set>
                                      <p:cBhvr>
                                        <p:cTn id="112" dur="1" fill="hold">
                                          <p:stCondLst>
                                            <p:cond delay="0"/>
                                          </p:stCondLst>
                                        </p:cTn>
                                        <p:tgtEl>
                                          <p:spTgt spid="34858"/>
                                        </p:tgtEl>
                                        <p:attrNameLst>
                                          <p:attrName>style.visibility</p:attrName>
                                        </p:attrNameLst>
                                      </p:cBhvr>
                                      <p:to>
                                        <p:strVal val="visible"/>
                                      </p:to>
                                    </p:set>
                                    <p:anim calcmode="lin" valueType="num">
                                      <p:cBhvr additive="base">
                                        <p:cTn id="113" dur="500" fill="hold"/>
                                        <p:tgtEl>
                                          <p:spTgt spid="34858"/>
                                        </p:tgtEl>
                                        <p:attrNameLst>
                                          <p:attrName>ppt_x</p:attrName>
                                        </p:attrNameLst>
                                      </p:cBhvr>
                                      <p:tavLst>
                                        <p:tav tm="0">
                                          <p:val>
                                            <p:strVal val="#ppt_x"/>
                                          </p:val>
                                        </p:tav>
                                        <p:tav tm="100000">
                                          <p:val>
                                            <p:strVal val="#ppt_x"/>
                                          </p:val>
                                        </p:tav>
                                      </p:tavLst>
                                    </p:anim>
                                    <p:anim calcmode="lin" valueType="num">
                                      <p:cBhvr additive="base">
                                        <p:cTn id="114" dur="500" fill="hold"/>
                                        <p:tgtEl>
                                          <p:spTgt spid="34858"/>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0"/>
                                  </p:stCondLst>
                                  <p:childTnLst>
                                    <p:set>
                                      <p:cBhvr>
                                        <p:cTn id="116" dur="1" fill="hold">
                                          <p:stCondLst>
                                            <p:cond delay="0"/>
                                          </p:stCondLst>
                                        </p:cTn>
                                        <p:tgtEl>
                                          <p:spTgt spid="34859"/>
                                        </p:tgtEl>
                                        <p:attrNameLst>
                                          <p:attrName>style.visibility</p:attrName>
                                        </p:attrNameLst>
                                      </p:cBhvr>
                                      <p:to>
                                        <p:strVal val="visible"/>
                                      </p:to>
                                    </p:set>
                                    <p:anim calcmode="lin" valueType="num">
                                      <p:cBhvr additive="base">
                                        <p:cTn id="117" dur="500" fill="hold"/>
                                        <p:tgtEl>
                                          <p:spTgt spid="34859"/>
                                        </p:tgtEl>
                                        <p:attrNameLst>
                                          <p:attrName>ppt_x</p:attrName>
                                        </p:attrNameLst>
                                      </p:cBhvr>
                                      <p:tavLst>
                                        <p:tav tm="0">
                                          <p:val>
                                            <p:strVal val="#ppt_x"/>
                                          </p:val>
                                        </p:tav>
                                        <p:tav tm="100000">
                                          <p:val>
                                            <p:strVal val="#ppt_x"/>
                                          </p:val>
                                        </p:tav>
                                      </p:tavLst>
                                    </p:anim>
                                    <p:anim calcmode="lin" valueType="num">
                                      <p:cBhvr additive="base">
                                        <p:cTn id="118" dur="500" fill="hold"/>
                                        <p:tgtEl>
                                          <p:spTgt spid="34859"/>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0"/>
                                  </p:stCondLst>
                                  <p:childTnLst>
                                    <p:set>
                                      <p:cBhvr>
                                        <p:cTn id="120" dur="1" fill="hold">
                                          <p:stCondLst>
                                            <p:cond delay="0"/>
                                          </p:stCondLst>
                                        </p:cTn>
                                        <p:tgtEl>
                                          <p:spTgt spid="34860"/>
                                        </p:tgtEl>
                                        <p:attrNameLst>
                                          <p:attrName>style.visibility</p:attrName>
                                        </p:attrNameLst>
                                      </p:cBhvr>
                                      <p:to>
                                        <p:strVal val="visible"/>
                                      </p:to>
                                    </p:set>
                                    <p:anim calcmode="lin" valueType="num">
                                      <p:cBhvr additive="base">
                                        <p:cTn id="121" dur="500" fill="hold"/>
                                        <p:tgtEl>
                                          <p:spTgt spid="34860"/>
                                        </p:tgtEl>
                                        <p:attrNameLst>
                                          <p:attrName>ppt_x</p:attrName>
                                        </p:attrNameLst>
                                      </p:cBhvr>
                                      <p:tavLst>
                                        <p:tav tm="0">
                                          <p:val>
                                            <p:strVal val="#ppt_x"/>
                                          </p:val>
                                        </p:tav>
                                        <p:tav tm="100000">
                                          <p:val>
                                            <p:strVal val="#ppt_x"/>
                                          </p:val>
                                        </p:tav>
                                      </p:tavLst>
                                    </p:anim>
                                    <p:anim calcmode="lin" valueType="num">
                                      <p:cBhvr additive="base">
                                        <p:cTn id="122" dur="500" fill="hold"/>
                                        <p:tgtEl>
                                          <p:spTgt spid="34860"/>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0"/>
                                  </p:stCondLst>
                                  <p:childTnLst>
                                    <p:set>
                                      <p:cBhvr>
                                        <p:cTn id="124" dur="1" fill="hold">
                                          <p:stCondLst>
                                            <p:cond delay="0"/>
                                          </p:stCondLst>
                                        </p:cTn>
                                        <p:tgtEl>
                                          <p:spTgt spid="34861"/>
                                        </p:tgtEl>
                                        <p:attrNameLst>
                                          <p:attrName>style.visibility</p:attrName>
                                        </p:attrNameLst>
                                      </p:cBhvr>
                                      <p:to>
                                        <p:strVal val="visible"/>
                                      </p:to>
                                    </p:set>
                                    <p:anim calcmode="lin" valueType="num">
                                      <p:cBhvr additive="base">
                                        <p:cTn id="125" dur="500" fill="hold"/>
                                        <p:tgtEl>
                                          <p:spTgt spid="34861"/>
                                        </p:tgtEl>
                                        <p:attrNameLst>
                                          <p:attrName>ppt_x</p:attrName>
                                        </p:attrNameLst>
                                      </p:cBhvr>
                                      <p:tavLst>
                                        <p:tav tm="0">
                                          <p:val>
                                            <p:strVal val="#ppt_x"/>
                                          </p:val>
                                        </p:tav>
                                        <p:tav tm="100000">
                                          <p:val>
                                            <p:strVal val="#ppt_x"/>
                                          </p:val>
                                        </p:tav>
                                      </p:tavLst>
                                    </p:anim>
                                    <p:anim calcmode="lin" valueType="num">
                                      <p:cBhvr additive="base">
                                        <p:cTn id="126" dur="500" fill="hold"/>
                                        <p:tgtEl>
                                          <p:spTgt spid="34861"/>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34862"/>
                                        </p:tgtEl>
                                        <p:attrNameLst>
                                          <p:attrName>style.visibility</p:attrName>
                                        </p:attrNameLst>
                                      </p:cBhvr>
                                      <p:to>
                                        <p:strVal val="visible"/>
                                      </p:to>
                                    </p:set>
                                    <p:anim calcmode="lin" valueType="num">
                                      <p:cBhvr additive="base">
                                        <p:cTn id="129" dur="500" fill="hold"/>
                                        <p:tgtEl>
                                          <p:spTgt spid="34862"/>
                                        </p:tgtEl>
                                        <p:attrNameLst>
                                          <p:attrName>ppt_x</p:attrName>
                                        </p:attrNameLst>
                                      </p:cBhvr>
                                      <p:tavLst>
                                        <p:tav tm="0">
                                          <p:val>
                                            <p:strVal val="#ppt_x"/>
                                          </p:val>
                                        </p:tav>
                                        <p:tav tm="100000">
                                          <p:val>
                                            <p:strVal val="#ppt_x"/>
                                          </p:val>
                                        </p:tav>
                                      </p:tavLst>
                                    </p:anim>
                                    <p:anim calcmode="lin" valueType="num">
                                      <p:cBhvr additive="base">
                                        <p:cTn id="130" dur="500" fill="hold"/>
                                        <p:tgtEl>
                                          <p:spTgt spid="34862"/>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34879"/>
                                        </p:tgtEl>
                                        <p:attrNameLst>
                                          <p:attrName>style.visibility</p:attrName>
                                        </p:attrNameLst>
                                      </p:cBhvr>
                                      <p:to>
                                        <p:strVal val="visible"/>
                                      </p:to>
                                    </p:set>
                                    <p:anim calcmode="lin" valueType="num">
                                      <p:cBhvr additive="base">
                                        <p:cTn id="135" dur="500" fill="hold"/>
                                        <p:tgtEl>
                                          <p:spTgt spid="34879"/>
                                        </p:tgtEl>
                                        <p:attrNameLst>
                                          <p:attrName>ppt_x</p:attrName>
                                        </p:attrNameLst>
                                      </p:cBhvr>
                                      <p:tavLst>
                                        <p:tav tm="0">
                                          <p:val>
                                            <p:strVal val="#ppt_x"/>
                                          </p:val>
                                        </p:tav>
                                        <p:tav tm="100000">
                                          <p:val>
                                            <p:strVal val="#ppt_x"/>
                                          </p:val>
                                        </p:tav>
                                      </p:tavLst>
                                    </p:anim>
                                    <p:anim calcmode="lin" valueType="num">
                                      <p:cBhvr additive="base">
                                        <p:cTn id="136" dur="500" fill="hold"/>
                                        <p:tgtEl>
                                          <p:spTgt spid="34879"/>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2" presetClass="entr" presetSubtype="4" fill="hold" grpId="0" nodeType="clickEffect">
                                  <p:stCondLst>
                                    <p:cond delay="0"/>
                                  </p:stCondLst>
                                  <p:childTnLst>
                                    <p:set>
                                      <p:cBhvr>
                                        <p:cTn id="140" dur="1" fill="hold">
                                          <p:stCondLst>
                                            <p:cond delay="0"/>
                                          </p:stCondLst>
                                        </p:cTn>
                                        <p:tgtEl>
                                          <p:spTgt spid="34866"/>
                                        </p:tgtEl>
                                        <p:attrNameLst>
                                          <p:attrName>style.visibility</p:attrName>
                                        </p:attrNameLst>
                                      </p:cBhvr>
                                      <p:to>
                                        <p:strVal val="visible"/>
                                      </p:to>
                                    </p:set>
                                    <p:anim calcmode="lin" valueType="num">
                                      <p:cBhvr additive="base">
                                        <p:cTn id="141" dur="500" fill="hold"/>
                                        <p:tgtEl>
                                          <p:spTgt spid="34866"/>
                                        </p:tgtEl>
                                        <p:attrNameLst>
                                          <p:attrName>ppt_x</p:attrName>
                                        </p:attrNameLst>
                                      </p:cBhvr>
                                      <p:tavLst>
                                        <p:tav tm="0">
                                          <p:val>
                                            <p:strVal val="#ppt_x"/>
                                          </p:val>
                                        </p:tav>
                                        <p:tav tm="100000">
                                          <p:val>
                                            <p:strVal val="#ppt_x"/>
                                          </p:val>
                                        </p:tav>
                                      </p:tavLst>
                                    </p:anim>
                                    <p:anim calcmode="lin" valueType="num">
                                      <p:cBhvr additive="base">
                                        <p:cTn id="142" dur="500" fill="hold"/>
                                        <p:tgtEl>
                                          <p:spTgt spid="34866"/>
                                        </p:tgtEl>
                                        <p:attrNameLst>
                                          <p:attrName>ppt_y</p:attrName>
                                        </p:attrNameLst>
                                      </p:cBhvr>
                                      <p:tavLst>
                                        <p:tav tm="0">
                                          <p:val>
                                            <p:strVal val="1+#ppt_h/2"/>
                                          </p:val>
                                        </p:tav>
                                        <p:tav tm="100000">
                                          <p:val>
                                            <p:strVal val="#ppt_y"/>
                                          </p:val>
                                        </p:tav>
                                      </p:tavLst>
                                    </p:anim>
                                  </p:childTnLst>
                                </p:cTn>
                              </p:par>
                              <p:par>
                                <p:cTn id="143" presetID="2" presetClass="entr" presetSubtype="4" fill="hold" grpId="0" nodeType="withEffect">
                                  <p:stCondLst>
                                    <p:cond delay="0"/>
                                  </p:stCondLst>
                                  <p:childTnLst>
                                    <p:set>
                                      <p:cBhvr>
                                        <p:cTn id="144" dur="1" fill="hold">
                                          <p:stCondLst>
                                            <p:cond delay="0"/>
                                          </p:stCondLst>
                                        </p:cTn>
                                        <p:tgtEl>
                                          <p:spTgt spid="34867"/>
                                        </p:tgtEl>
                                        <p:attrNameLst>
                                          <p:attrName>style.visibility</p:attrName>
                                        </p:attrNameLst>
                                      </p:cBhvr>
                                      <p:to>
                                        <p:strVal val="visible"/>
                                      </p:to>
                                    </p:set>
                                    <p:anim calcmode="lin" valueType="num">
                                      <p:cBhvr additive="base">
                                        <p:cTn id="145" dur="500" fill="hold"/>
                                        <p:tgtEl>
                                          <p:spTgt spid="34867"/>
                                        </p:tgtEl>
                                        <p:attrNameLst>
                                          <p:attrName>ppt_x</p:attrName>
                                        </p:attrNameLst>
                                      </p:cBhvr>
                                      <p:tavLst>
                                        <p:tav tm="0">
                                          <p:val>
                                            <p:strVal val="#ppt_x"/>
                                          </p:val>
                                        </p:tav>
                                        <p:tav tm="100000">
                                          <p:val>
                                            <p:strVal val="#ppt_x"/>
                                          </p:val>
                                        </p:tav>
                                      </p:tavLst>
                                    </p:anim>
                                    <p:anim calcmode="lin" valueType="num">
                                      <p:cBhvr additive="base">
                                        <p:cTn id="146" dur="500" fill="hold"/>
                                        <p:tgtEl>
                                          <p:spTgt spid="34867"/>
                                        </p:tgtEl>
                                        <p:attrNameLst>
                                          <p:attrName>ppt_y</p:attrName>
                                        </p:attrNameLst>
                                      </p:cBhvr>
                                      <p:tavLst>
                                        <p:tav tm="0">
                                          <p:val>
                                            <p:strVal val="1+#ppt_h/2"/>
                                          </p:val>
                                        </p:tav>
                                        <p:tav tm="100000">
                                          <p:val>
                                            <p:strVal val="#ppt_y"/>
                                          </p:val>
                                        </p:tav>
                                      </p:tavLst>
                                    </p:anim>
                                  </p:childTnLst>
                                </p:cTn>
                              </p:par>
                              <p:par>
                                <p:cTn id="147" presetID="2" presetClass="entr" presetSubtype="4" fill="hold" grpId="0" nodeType="withEffect">
                                  <p:stCondLst>
                                    <p:cond delay="0"/>
                                  </p:stCondLst>
                                  <p:childTnLst>
                                    <p:set>
                                      <p:cBhvr>
                                        <p:cTn id="148" dur="1" fill="hold">
                                          <p:stCondLst>
                                            <p:cond delay="0"/>
                                          </p:stCondLst>
                                        </p:cTn>
                                        <p:tgtEl>
                                          <p:spTgt spid="34868"/>
                                        </p:tgtEl>
                                        <p:attrNameLst>
                                          <p:attrName>style.visibility</p:attrName>
                                        </p:attrNameLst>
                                      </p:cBhvr>
                                      <p:to>
                                        <p:strVal val="visible"/>
                                      </p:to>
                                    </p:set>
                                    <p:anim calcmode="lin" valueType="num">
                                      <p:cBhvr additive="base">
                                        <p:cTn id="149" dur="500" fill="hold"/>
                                        <p:tgtEl>
                                          <p:spTgt spid="34868"/>
                                        </p:tgtEl>
                                        <p:attrNameLst>
                                          <p:attrName>ppt_x</p:attrName>
                                        </p:attrNameLst>
                                      </p:cBhvr>
                                      <p:tavLst>
                                        <p:tav tm="0">
                                          <p:val>
                                            <p:strVal val="#ppt_x"/>
                                          </p:val>
                                        </p:tav>
                                        <p:tav tm="100000">
                                          <p:val>
                                            <p:strVal val="#ppt_x"/>
                                          </p:val>
                                        </p:tav>
                                      </p:tavLst>
                                    </p:anim>
                                    <p:anim calcmode="lin" valueType="num">
                                      <p:cBhvr additive="base">
                                        <p:cTn id="150" dur="500" fill="hold"/>
                                        <p:tgtEl>
                                          <p:spTgt spid="34868"/>
                                        </p:tgtEl>
                                        <p:attrNameLst>
                                          <p:attrName>ppt_y</p:attrName>
                                        </p:attrNameLst>
                                      </p:cBhvr>
                                      <p:tavLst>
                                        <p:tav tm="0">
                                          <p:val>
                                            <p:strVal val="1+#ppt_h/2"/>
                                          </p:val>
                                        </p:tav>
                                        <p:tav tm="100000">
                                          <p:val>
                                            <p:strVal val="#ppt_y"/>
                                          </p:val>
                                        </p:tav>
                                      </p:tavLst>
                                    </p:anim>
                                  </p:childTnLst>
                                </p:cTn>
                              </p:par>
                              <p:par>
                                <p:cTn id="151" presetID="2" presetClass="entr" presetSubtype="4" fill="hold" grpId="0" nodeType="withEffect">
                                  <p:stCondLst>
                                    <p:cond delay="0"/>
                                  </p:stCondLst>
                                  <p:childTnLst>
                                    <p:set>
                                      <p:cBhvr>
                                        <p:cTn id="152" dur="1" fill="hold">
                                          <p:stCondLst>
                                            <p:cond delay="0"/>
                                          </p:stCondLst>
                                        </p:cTn>
                                        <p:tgtEl>
                                          <p:spTgt spid="34869"/>
                                        </p:tgtEl>
                                        <p:attrNameLst>
                                          <p:attrName>style.visibility</p:attrName>
                                        </p:attrNameLst>
                                      </p:cBhvr>
                                      <p:to>
                                        <p:strVal val="visible"/>
                                      </p:to>
                                    </p:set>
                                    <p:anim calcmode="lin" valueType="num">
                                      <p:cBhvr additive="base">
                                        <p:cTn id="153" dur="500" fill="hold"/>
                                        <p:tgtEl>
                                          <p:spTgt spid="34869"/>
                                        </p:tgtEl>
                                        <p:attrNameLst>
                                          <p:attrName>ppt_x</p:attrName>
                                        </p:attrNameLst>
                                      </p:cBhvr>
                                      <p:tavLst>
                                        <p:tav tm="0">
                                          <p:val>
                                            <p:strVal val="#ppt_x"/>
                                          </p:val>
                                        </p:tav>
                                        <p:tav tm="100000">
                                          <p:val>
                                            <p:strVal val="#ppt_x"/>
                                          </p:val>
                                        </p:tav>
                                      </p:tavLst>
                                    </p:anim>
                                    <p:anim calcmode="lin" valueType="num">
                                      <p:cBhvr additive="base">
                                        <p:cTn id="154" dur="500" fill="hold"/>
                                        <p:tgtEl>
                                          <p:spTgt spid="34869"/>
                                        </p:tgtEl>
                                        <p:attrNameLst>
                                          <p:attrName>ppt_y</p:attrName>
                                        </p:attrNameLst>
                                      </p:cBhvr>
                                      <p:tavLst>
                                        <p:tav tm="0">
                                          <p:val>
                                            <p:strVal val="1+#ppt_h/2"/>
                                          </p:val>
                                        </p:tav>
                                        <p:tav tm="100000">
                                          <p:val>
                                            <p:strVal val="#ppt_y"/>
                                          </p:val>
                                        </p:tav>
                                      </p:tavLst>
                                    </p:anim>
                                  </p:childTnLst>
                                </p:cTn>
                              </p:par>
                              <p:par>
                                <p:cTn id="155" presetID="2" presetClass="entr" presetSubtype="4" fill="hold" grpId="0" nodeType="withEffect">
                                  <p:stCondLst>
                                    <p:cond delay="0"/>
                                  </p:stCondLst>
                                  <p:childTnLst>
                                    <p:set>
                                      <p:cBhvr>
                                        <p:cTn id="156" dur="1" fill="hold">
                                          <p:stCondLst>
                                            <p:cond delay="0"/>
                                          </p:stCondLst>
                                        </p:cTn>
                                        <p:tgtEl>
                                          <p:spTgt spid="34870"/>
                                        </p:tgtEl>
                                        <p:attrNameLst>
                                          <p:attrName>style.visibility</p:attrName>
                                        </p:attrNameLst>
                                      </p:cBhvr>
                                      <p:to>
                                        <p:strVal val="visible"/>
                                      </p:to>
                                    </p:set>
                                    <p:anim calcmode="lin" valueType="num">
                                      <p:cBhvr additive="base">
                                        <p:cTn id="157" dur="500" fill="hold"/>
                                        <p:tgtEl>
                                          <p:spTgt spid="34870"/>
                                        </p:tgtEl>
                                        <p:attrNameLst>
                                          <p:attrName>ppt_x</p:attrName>
                                        </p:attrNameLst>
                                      </p:cBhvr>
                                      <p:tavLst>
                                        <p:tav tm="0">
                                          <p:val>
                                            <p:strVal val="#ppt_x"/>
                                          </p:val>
                                        </p:tav>
                                        <p:tav tm="100000">
                                          <p:val>
                                            <p:strVal val="#ppt_x"/>
                                          </p:val>
                                        </p:tav>
                                      </p:tavLst>
                                    </p:anim>
                                    <p:anim calcmode="lin" valueType="num">
                                      <p:cBhvr additive="base">
                                        <p:cTn id="158" dur="500" fill="hold"/>
                                        <p:tgtEl>
                                          <p:spTgt spid="34870"/>
                                        </p:tgtEl>
                                        <p:attrNameLst>
                                          <p:attrName>ppt_y</p:attrName>
                                        </p:attrNameLst>
                                      </p:cBhvr>
                                      <p:tavLst>
                                        <p:tav tm="0">
                                          <p:val>
                                            <p:strVal val="1+#ppt_h/2"/>
                                          </p:val>
                                        </p:tav>
                                        <p:tav tm="100000">
                                          <p:val>
                                            <p:strVal val="#ppt_y"/>
                                          </p:val>
                                        </p:tav>
                                      </p:tavLst>
                                    </p:anim>
                                  </p:childTnLst>
                                </p:cTn>
                              </p:par>
                              <p:par>
                                <p:cTn id="159" presetID="2" presetClass="entr" presetSubtype="4" fill="hold" grpId="0" nodeType="withEffect">
                                  <p:stCondLst>
                                    <p:cond delay="0"/>
                                  </p:stCondLst>
                                  <p:childTnLst>
                                    <p:set>
                                      <p:cBhvr>
                                        <p:cTn id="160" dur="1" fill="hold">
                                          <p:stCondLst>
                                            <p:cond delay="0"/>
                                          </p:stCondLst>
                                        </p:cTn>
                                        <p:tgtEl>
                                          <p:spTgt spid="34871"/>
                                        </p:tgtEl>
                                        <p:attrNameLst>
                                          <p:attrName>style.visibility</p:attrName>
                                        </p:attrNameLst>
                                      </p:cBhvr>
                                      <p:to>
                                        <p:strVal val="visible"/>
                                      </p:to>
                                    </p:set>
                                    <p:anim calcmode="lin" valueType="num">
                                      <p:cBhvr additive="base">
                                        <p:cTn id="161" dur="500" fill="hold"/>
                                        <p:tgtEl>
                                          <p:spTgt spid="34871"/>
                                        </p:tgtEl>
                                        <p:attrNameLst>
                                          <p:attrName>ppt_x</p:attrName>
                                        </p:attrNameLst>
                                      </p:cBhvr>
                                      <p:tavLst>
                                        <p:tav tm="0">
                                          <p:val>
                                            <p:strVal val="#ppt_x"/>
                                          </p:val>
                                        </p:tav>
                                        <p:tav tm="100000">
                                          <p:val>
                                            <p:strVal val="#ppt_x"/>
                                          </p:val>
                                        </p:tav>
                                      </p:tavLst>
                                    </p:anim>
                                    <p:anim calcmode="lin" valueType="num">
                                      <p:cBhvr additive="base">
                                        <p:cTn id="162" dur="500" fill="hold"/>
                                        <p:tgtEl>
                                          <p:spTgt spid="34871"/>
                                        </p:tgtEl>
                                        <p:attrNameLst>
                                          <p:attrName>ppt_y</p:attrName>
                                        </p:attrNameLst>
                                      </p:cBhvr>
                                      <p:tavLst>
                                        <p:tav tm="0">
                                          <p:val>
                                            <p:strVal val="1+#ppt_h/2"/>
                                          </p:val>
                                        </p:tav>
                                        <p:tav tm="100000">
                                          <p:val>
                                            <p:strVal val="#ppt_y"/>
                                          </p:val>
                                        </p:tav>
                                      </p:tavLst>
                                    </p:anim>
                                  </p:childTnLst>
                                </p:cTn>
                              </p:par>
                              <p:par>
                                <p:cTn id="163" presetID="2" presetClass="entr" presetSubtype="4" fill="hold" grpId="0" nodeType="withEffect">
                                  <p:stCondLst>
                                    <p:cond delay="0"/>
                                  </p:stCondLst>
                                  <p:childTnLst>
                                    <p:set>
                                      <p:cBhvr>
                                        <p:cTn id="164" dur="1" fill="hold">
                                          <p:stCondLst>
                                            <p:cond delay="0"/>
                                          </p:stCondLst>
                                        </p:cTn>
                                        <p:tgtEl>
                                          <p:spTgt spid="34872"/>
                                        </p:tgtEl>
                                        <p:attrNameLst>
                                          <p:attrName>style.visibility</p:attrName>
                                        </p:attrNameLst>
                                      </p:cBhvr>
                                      <p:to>
                                        <p:strVal val="visible"/>
                                      </p:to>
                                    </p:set>
                                    <p:anim calcmode="lin" valueType="num">
                                      <p:cBhvr additive="base">
                                        <p:cTn id="165" dur="500" fill="hold"/>
                                        <p:tgtEl>
                                          <p:spTgt spid="34872"/>
                                        </p:tgtEl>
                                        <p:attrNameLst>
                                          <p:attrName>ppt_x</p:attrName>
                                        </p:attrNameLst>
                                      </p:cBhvr>
                                      <p:tavLst>
                                        <p:tav tm="0">
                                          <p:val>
                                            <p:strVal val="#ppt_x"/>
                                          </p:val>
                                        </p:tav>
                                        <p:tav tm="100000">
                                          <p:val>
                                            <p:strVal val="#ppt_x"/>
                                          </p:val>
                                        </p:tav>
                                      </p:tavLst>
                                    </p:anim>
                                    <p:anim calcmode="lin" valueType="num">
                                      <p:cBhvr additive="base">
                                        <p:cTn id="166" dur="500" fill="hold"/>
                                        <p:tgtEl>
                                          <p:spTgt spid="34872"/>
                                        </p:tgtEl>
                                        <p:attrNameLst>
                                          <p:attrName>ppt_y</p:attrName>
                                        </p:attrNameLst>
                                      </p:cBhvr>
                                      <p:tavLst>
                                        <p:tav tm="0">
                                          <p:val>
                                            <p:strVal val="1+#ppt_h/2"/>
                                          </p:val>
                                        </p:tav>
                                        <p:tav tm="100000">
                                          <p:val>
                                            <p:strVal val="#ppt_y"/>
                                          </p:val>
                                        </p:tav>
                                      </p:tavLst>
                                    </p:anim>
                                  </p:childTnLst>
                                </p:cTn>
                              </p:par>
                              <p:par>
                                <p:cTn id="167" presetID="2" presetClass="entr" presetSubtype="4" fill="hold" grpId="0" nodeType="withEffect">
                                  <p:stCondLst>
                                    <p:cond delay="0"/>
                                  </p:stCondLst>
                                  <p:childTnLst>
                                    <p:set>
                                      <p:cBhvr>
                                        <p:cTn id="168" dur="1" fill="hold">
                                          <p:stCondLst>
                                            <p:cond delay="0"/>
                                          </p:stCondLst>
                                        </p:cTn>
                                        <p:tgtEl>
                                          <p:spTgt spid="34873"/>
                                        </p:tgtEl>
                                        <p:attrNameLst>
                                          <p:attrName>style.visibility</p:attrName>
                                        </p:attrNameLst>
                                      </p:cBhvr>
                                      <p:to>
                                        <p:strVal val="visible"/>
                                      </p:to>
                                    </p:set>
                                    <p:anim calcmode="lin" valueType="num">
                                      <p:cBhvr additive="base">
                                        <p:cTn id="169" dur="500" fill="hold"/>
                                        <p:tgtEl>
                                          <p:spTgt spid="34873"/>
                                        </p:tgtEl>
                                        <p:attrNameLst>
                                          <p:attrName>ppt_x</p:attrName>
                                        </p:attrNameLst>
                                      </p:cBhvr>
                                      <p:tavLst>
                                        <p:tav tm="0">
                                          <p:val>
                                            <p:strVal val="#ppt_x"/>
                                          </p:val>
                                        </p:tav>
                                        <p:tav tm="100000">
                                          <p:val>
                                            <p:strVal val="#ppt_x"/>
                                          </p:val>
                                        </p:tav>
                                      </p:tavLst>
                                    </p:anim>
                                    <p:anim calcmode="lin" valueType="num">
                                      <p:cBhvr additive="base">
                                        <p:cTn id="170" dur="500" fill="hold"/>
                                        <p:tgtEl>
                                          <p:spTgt spid="34873"/>
                                        </p:tgtEl>
                                        <p:attrNameLst>
                                          <p:attrName>ppt_y</p:attrName>
                                        </p:attrNameLst>
                                      </p:cBhvr>
                                      <p:tavLst>
                                        <p:tav tm="0">
                                          <p:val>
                                            <p:strVal val="1+#ppt_h/2"/>
                                          </p:val>
                                        </p:tav>
                                        <p:tav tm="100000">
                                          <p:val>
                                            <p:strVal val="#ppt_y"/>
                                          </p:val>
                                        </p:tav>
                                      </p:tavLst>
                                    </p:anim>
                                  </p:childTnLst>
                                </p:cTn>
                              </p:par>
                              <p:par>
                                <p:cTn id="171" presetID="2" presetClass="entr" presetSubtype="4" fill="hold" grpId="0" nodeType="withEffect">
                                  <p:stCondLst>
                                    <p:cond delay="0"/>
                                  </p:stCondLst>
                                  <p:childTnLst>
                                    <p:set>
                                      <p:cBhvr>
                                        <p:cTn id="172" dur="1" fill="hold">
                                          <p:stCondLst>
                                            <p:cond delay="0"/>
                                          </p:stCondLst>
                                        </p:cTn>
                                        <p:tgtEl>
                                          <p:spTgt spid="34874"/>
                                        </p:tgtEl>
                                        <p:attrNameLst>
                                          <p:attrName>style.visibility</p:attrName>
                                        </p:attrNameLst>
                                      </p:cBhvr>
                                      <p:to>
                                        <p:strVal val="visible"/>
                                      </p:to>
                                    </p:set>
                                    <p:anim calcmode="lin" valueType="num">
                                      <p:cBhvr additive="base">
                                        <p:cTn id="173" dur="500" fill="hold"/>
                                        <p:tgtEl>
                                          <p:spTgt spid="34874"/>
                                        </p:tgtEl>
                                        <p:attrNameLst>
                                          <p:attrName>ppt_x</p:attrName>
                                        </p:attrNameLst>
                                      </p:cBhvr>
                                      <p:tavLst>
                                        <p:tav tm="0">
                                          <p:val>
                                            <p:strVal val="#ppt_x"/>
                                          </p:val>
                                        </p:tav>
                                        <p:tav tm="100000">
                                          <p:val>
                                            <p:strVal val="#ppt_x"/>
                                          </p:val>
                                        </p:tav>
                                      </p:tavLst>
                                    </p:anim>
                                    <p:anim calcmode="lin" valueType="num">
                                      <p:cBhvr additive="base">
                                        <p:cTn id="174" dur="500" fill="hold"/>
                                        <p:tgtEl>
                                          <p:spTgt spid="34874"/>
                                        </p:tgtEl>
                                        <p:attrNameLst>
                                          <p:attrName>ppt_y</p:attrName>
                                        </p:attrNameLst>
                                      </p:cBhvr>
                                      <p:tavLst>
                                        <p:tav tm="0">
                                          <p:val>
                                            <p:strVal val="1+#ppt_h/2"/>
                                          </p:val>
                                        </p:tav>
                                        <p:tav tm="100000">
                                          <p:val>
                                            <p:strVal val="#ppt_y"/>
                                          </p:val>
                                        </p:tav>
                                      </p:tavLst>
                                    </p:anim>
                                  </p:childTnLst>
                                </p:cTn>
                              </p:par>
                              <p:par>
                                <p:cTn id="175" presetID="2" presetClass="entr" presetSubtype="4" fill="hold" grpId="0" nodeType="withEffect">
                                  <p:stCondLst>
                                    <p:cond delay="0"/>
                                  </p:stCondLst>
                                  <p:childTnLst>
                                    <p:set>
                                      <p:cBhvr>
                                        <p:cTn id="176" dur="1" fill="hold">
                                          <p:stCondLst>
                                            <p:cond delay="0"/>
                                          </p:stCondLst>
                                        </p:cTn>
                                        <p:tgtEl>
                                          <p:spTgt spid="34875"/>
                                        </p:tgtEl>
                                        <p:attrNameLst>
                                          <p:attrName>style.visibility</p:attrName>
                                        </p:attrNameLst>
                                      </p:cBhvr>
                                      <p:to>
                                        <p:strVal val="visible"/>
                                      </p:to>
                                    </p:set>
                                    <p:anim calcmode="lin" valueType="num">
                                      <p:cBhvr additive="base">
                                        <p:cTn id="177" dur="500" fill="hold"/>
                                        <p:tgtEl>
                                          <p:spTgt spid="34875"/>
                                        </p:tgtEl>
                                        <p:attrNameLst>
                                          <p:attrName>ppt_x</p:attrName>
                                        </p:attrNameLst>
                                      </p:cBhvr>
                                      <p:tavLst>
                                        <p:tav tm="0">
                                          <p:val>
                                            <p:strVal val="#ppt_x"/>
                                          </p:val>
                                        </p:tav>
                                        <p:tav tm="100000">
                                          <p:val>
                                            <p:strVal val="#ppt_x"/>
                                          </p:val>
                                        </p:tav>
                                      </p:tavLst>
                                    </p:anim>
                                    <p:anim calcmode="lin" valueType="num">
                                      <p:cBhvr additive="base">
                                        <p:cTn id="178" dur="500" fill="hold"/>
                                        <p:tgtEl>
                                          <p:spTgt spid="34875"/>
                                        </p:tgtEl>
                                        <p:attrNameLst>
                                          <p:attrName>ppt_y</p:attrName>
                                        </p:attrNameLst>
                                      </p:cBhvr>
                                      <p:tavLst>
                                        <p:tav tm="0">
                                          <p:val>
                                            <p:strVal val="1+#ppt_h/2"/>
                                          </p:val>
                                        </p:tav>
                                        <p:tav tm="100000">
                                          <p:val>
                                            <p:strVal val="#ppt_y"/>
                                          </p:val>
                                        </p:tav>
                                      </p:tavLst>
                                    </p:anim>
                                  </p:childTnLst>
                                </p:cTn>
                              </p:par>
                              <p:par>
                                <p:cTn id="179" presetID="2" presetClass="entr" presetSubtype="4" fill="hold" grpId="0" nodeType="withEffect">
                                  <p:stCondLst>
                                    <p:cond delay="0"/>
                                  </p:stCondLst>
                                  <p:childTnLst>
                                    <p:set>
                                      <p:cBhvr>
                                        <p:cTn id="180" dur="1" fill="hold">
                                          <p:stCondLst>
                                            <p:cond delay="0"/>
                                          </p:stCondLst>
                                        </p:cTn>
                                        <p:tgtEl>
                                          <p:spTgt spid="34876"/>
                                        </p:tgtEl>
                                        <p:attrNameLst>
                                          <p:attrName>style.visibility</p:attrName>
                                        </p:attrNameLst>
                                      </p:cBhvr>
                                      <p:to>
                                        <p:strVal val="visible"/>
                                      </p:to>
                                    </p:set>
                                    <p:anim calcmode="lin" valueType="num">
                                      <p:cBhvr additive="base">
                                        <p:cTn id="181" dur="500" fill="hold"/>
                                        <p:tgtEl>
                                          <p:spTgt spid="34876"/>
                                        </p:tgtEl>
                                        <p:attrNameLst>
                                          <p:attrName>ppt_x</p:attrName>
                                        </p:attrNameLst>
                                      </p:cBhvr>
                                      <p:tavLst>
                                        <p:tav tm="0">
                                          <p:val>
                                            <p:strVal val="#ppt_x"/>
                                          </p:val>
                                        </p:tav>
                                        <p:tav tm="100000">
                                          <p:val>
                                            <p:strVal val="#ppt_x"/>
                                          </p:val>
                                        </p:tav>
                                      </p:tavLst>
                                    </p:anim>
                                    <p:anim calcmode="lin" valueType="num">
                                      <p:cBhvr additive="base">
                                        <p:cTn id="182" dur="500" fill="hold"/>
                                        <p:tgtEl>
                                          <p:spTgt spid="34876"/>
                                        </p:tgtEl>
                                        <p:attrNameLst>
                                          <p:attrName>ppt_y</p:attrName>
                                        </p:attrNameLst>
                                      </p:cBhvr>
                                      <p:tavLst>
                                        <p:tav tm="0">
                                          <p:val>
                                            <p:strVal val="1+#ppt_h/2"/>
                                          </p:val>
                                        </p:tav>
                                        <p:tav tm="100000">
                                          <p:val>
                                            <p:strVal val="#ppt_y"/>
                                          </p:val>
                                        </p:tav>
                                      </p:tavLst>
                                    </p:anim>
                                  </p:childTnLst>
                                </p:cTn>
                              </p:par>
                              <p:par>
                                <p:cTn id="183" presetID="2" presetClass="entr" presetSubtype="4" fill="hold" grpId="0" nodeType="withEffect">
                                  <p:stCondLst>
                                    <p:cond delay="0"/>
                                  </p:stCondLst>
                                  <p:childTnLst>
                                    <p:set>
                                      <p:cBhvr>
                                        <p:cTn id="184" dur="1" fill="hold">
                                          <p:stCondLst>
                                            <p:cond delay="0"/>
                                          </p:stCondLst>
                                        </p:cTn>
                                        <p:tgtEl>
                                          <p:spTgt spid="34877"/>
                                        </p:tgtEl>
                                        <p:attrNameLst>
                                          <p:attrName>style.visibility</p:attrName>
                                        </p:attrNameLst>
                                      </p:cBhvr>
                                      <p:to>
                                        <p:strVal val="visible"/>
                                      </p:to>
                                    </p:set>
                                    <p:anim calcmode="lin" valueType="num">
                                      <p:cBhvr additive="base">
                                        <p:cTn id="185" dur="500" fill="hold"/>
                                        <p:tgtEl>
                                          <p:spTgt spid="34877"/>
                                        </p:tgtEl>
                                        <p:attrNameLst>
                                          <p:attrName>ppt_x</p:attrName>
                                        </p:attrNameLst>
                                      </p:cBhvr>
                                      <p:tavLst>
                                        <p:tav tm="0">
                                          <p:val>
                                            <p:strVal val="#ppt_x"/>
                                          </p:val>
                                        </p:tav>
                                        <p:tav tm="100000">
                                          <p:val>
                                            <p:strVal val="#ppt_x"/>
                                          </p:val>
                                        </p:tav>
                                      </p:tavLst>
                                    </p:anim>
                                    <p:anim calcmode="lin" valueType="num">
                                      <p:cBhvr additive="base">
                                        <p:cTn id="186" dur="500" fill="hold"/>
                                        <p:tgtEl>
                                          <p:spTgt spid="34877"/>
                                        </p:tgtEl>
                                        <p:attrNameLst>
                                          <p:attrName>ppt_y</p:attrName>
                                        </p:attrNameLst>
                                      </p:cBhvr>
                                      <p:tavLst>
                                        <p:tav tm="0">
                                          <p:val>
                                            <p:strVal val="1+#ppt_h/2"/>
                                          </p:val>
                                        </p:tav>
                                        <p:tav tm="100000">
                                          <p:val>
                                            <p:strVal val="#ppt_y"/>
                                          </p:val>
                                        </p:tav>
                                      </p:tavLst>
                                    </p:anim>
                                  </p:childTnLst>
                                </p:cTn>
                              </p:par>
                              <p:par>
                                <p:cTn id="187" presetID="2" presetClass="entr" presetSubtype="4" fill="hold" grpId="0" nodeType="withEffect">
                                  <p:stCondLst>
                                    <p:cond delay="0"/>
                                  </p:stCondLst>
                                  <p:childTnLst>
                                    <p:set>
                                      <p:cBhvr>
                                        <p:cTn id="188" dur="1" fill="hold">
                                          <p:stCondLst>
                                            <p:cond delay="0"/>
                                          </p:stCondLst>
                                        </p:cTn>
                                        <p:tgtEl>
                                          <p:spTgt spid="34878"/>
                                        </p:tgtEl>
                                        <p:attrNameLst>
                                          <p:attrName>style.visibility</p:attrName>
                                        </p:attrNameLst>
                                      </p:cBhvr>
                                      <p:to>
                                        <p:strVal val="visible"/>
                                      </p:to>
                                    </p:set>
                                    <p:anim calcmode="lin" valueType="num">
                                      <p:cBhvr additive="base">
                                        <p:cTn id="189" dur="500" fill="hold"/>
                                        <p:tgtEl>
                                          <p:spTgt spid="34878"/>
                                        </p:tgtEl>
                                        <p:attrNameLst>
                                          <p:attrName>ppt_x</p:attrName>
                                        </p:attrNameLst>
                                      </p:cBhvr>
                                      <p:tavLst>
                                        <p:tav tm="0">
                                          <p:val>
                                            <p:strVal val="#ppt_x"/>
                                          </p:val>
                                        </p:tav>
                                        <p:tav tm="100000">
                                          <p:val>
                                            <p:strVal val="#ppt_x"/>
                                          </p:val>
                                        </p:tav>
                                      </p:tavLst>
                                    </p:anim>
                                    <p:anim calcmode="lin" valueType="num">
                                      <p:cBhvr additive="base">
                                        <p:cTn id="190" dur="500" fill="hold"/>
                                        <p:tgtEl>
                                          <p:spTgt spid="34878"/>
                                        </p:tgtEl>
                                        <p:attrNameLst>
                                          <p:attrName>ppt_y</p:attrName>
                                        </p:attrNameLst>
                                      </p:cBhvr>
                                      <p:tavLst>
                                        <p:tav tm="0">
                                          <p:val>
                                            <p:strVal val="1+#ppt_h/2"/>
                                          </p:val>
                                        </p:tav>
                                        <p:tav tm="100000">
                                          <p:val>
                                            <p:strVal val="#ppt_y"/>
                                          </p:val>
                                        </p:tav>
                                      </p:tavLst>
                                    </p:anim>
                                  </p:childTnLst>
                                </p:cTn>
                              </p:par>
                              <p:par>
                                <p:cTn id="191" presetID="2" presetClass="entr" presetSubtype="4" fill="hold" grpId="0" nodeType="withEffect">
                                  <p:stCondLst>
                                    <p:cond delay="0"/>
                                  </p:stCondLst>
                                  <p:childTnLst>
                                    <p:set>
                                      <p:cBhvr>
                                        <p:cTn id="192" dur="1" fill="hold">
                                          <p:stCondLst>
                                            <p:cond delay="0"/>
                                          </p:stCondLst>
                                        </p:cTn>
                                        <p:tgtEl>
                                          <p:spTgt spid="34883"/>
                                        </p:tgtEl>
                                        <p:attrNameLst>
                                          <p:attrName>style.visibility</p:attrName>
                                        </p:attrNameLst>
                                      </p:cBhvr>
                                      <p:to>
                                        <p:strVal val="visible"/>
                                      </p:to>
                                    </p:set>
                                    <p:anim calcmode="lin" valueType="num">
                                      <p:cBhvr additive="base">
                                        <p:cTn id="193" dur="500" fill="hold"/>
                                        <p:tgtEl>
                                          <p:spTgt spid="34883"/>
                                        </p:tgtEl>
                                        <p:attrNameLst>
                                          <p:attrName>ppt_x</p:attrName>
                                        </p:attrNameLst>
                                      </p:cBhvr>
                                      <p:tavLst>
                                        <p:tav tm="0">
                                          <p:val>
                                            <p:strVal val="#ppt_x"/>
                                          </p:val>
                                        </p:tav>
                                        <p:tav tm="100000">
                                          <p:val>
                                            <p:strVal val="#ppt_x"/>
                                          </p:val>
                                        </p:tav>
                                      </p:tavLst>
                                    </p:anim>
                                    <p:anim calcmode="lin" valueType="num">
                                      <p:cBhvr additive="base">
                                        <p:cTn id="194" dur="500" fill="hold"/>
                                        <p:tgtEl>
                                          <p:spTgt spid="34883"/>
                                        </p:tgtEl>
                                        <p:attrNameLst>
                                          <p:attrName>ppt_y</p:attrName>
                                        </p:attrNameLst>
                                      </p:cBhvr>
                                      <p:tavLst>
                                        <p:tav tm="0">
                                          <p:val>
                                            <p:strVal val="1+#ppt_h/2"/>
                                          </p:val>
                                        </p:tav>
                                        <p:tav tm="100000">
                                          <p:val>
                                            <p:strVal val="#ppt_y"/>
                                          </p:val>
                                        </p:tav>
                                      </p:tavLst>
                                    </p:anim>
                                  </p:childTnLst>
                                </p:cTn>
                              </p:par>
                            </p:childTnLst>
                          </p:cTn>
                        </p:par>
                      </p:childTnLst>
                    </p:cTn>
                  </p:par>
                  <p:par>
                    <p:cTn id="195" fill="hold">
                      <p:stCondLst>
                        <p:cond delay="indefinite"/>
                      </p:stCondLst>
                      <p:childTnLst>
                        <p:par>
                          <p:cTn id="196" fill="hold">
                            <p:stCondLst>
                              <p:cond delay="0"/>
                            </p:stCondLst>
                            <p:childTnLst>
                              <p:par>
                                <p:cTn id="197" presetID="2" presetClass="entr" presetSubtype="4" fill="hold" grpId="0" nodeType="clickEffect">
                                  <p:stCondLst>
                                    <p:cond delay="0"/>
                                  </p:stCondLst>
                                  <p:childTnLst>
                                    <p:set>
                                      <p:cBhvr>
                                        <p:cTn id="198" dur="1" fill="hold">
                                          <p:stCondLst>
                                            <p:cond delay="0"/>
                                          </p:stCondLst>
                                        </p:cTn>
                                        <p:tgtEl>
                                          <p:spTgt spid="34897"/>
                                        </p:tgtEl>
                                        <p:attrNameLst>
                                          <p:attrName>style.visibility</p:attrName>
                                        </p:attrNameLst>
                                      </p:cBhvr>
                                      <p:to>
                                        <p:strVal val="visible"/>
                                      </p:to>
                                    </p:set>
                                    <p:anim calcmode="lin" valueType="num">
                                      <p:cBhvr additive="base">
                                        <p:cTn id="199" dur="500" fill="hold"/>
                                        <p:tgtEl>
                                          <p:spTgt spid="34897"/>
                                        </p:tgtEl>
                                        <p:attrNameLst>
                                          <p:attrName>ppt_x</p:attrName>
                                        </p:attrNameLst>
                                      </p:cBhvr>
                                      <p:tavLst>
                                        <p:tav tm="0">
                                          <p:val>
                                            <p:strVal val="#ppt_x"/>
                                          </p:val>
                                        </p:tav>
                                        <p:tav tm="100000">
                                          <p:val>
                                            <p:strVal val="#ppt_x"/>
                                          </p:val>
                                        </p:tav>
                                      </p:tavLst>
                                    </p:anim>
                                    <p:anim calcmode="lin" valueType="num">
                                      <p:cBhvr additive="base">
                                        <p:cTn id="200" dur="500" fill="hold"/>
                                        <p:tgtEl>
                                          <p:spTgt spid="34897"/>
                                        </p:tgtEl>
                                        <p:attrNameLst>
                                          <p:attrName>ppt_y</p:attrName>
                                        </p:attrNameLst>
                                      </p:cBhvr>
                                      <p:tavLst>
                                        <p:tav tm="0">
                                          <p:val>
                                            <p:strVal val="1+#ppt_h/2"/>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2" presetClass="entr" presetSubtype="4" fill="hold" grpId="0" nodeType="clickEffect">
                                  <p:stCondLst>
                                    <p:cond delay="0"/>
                                  </p:stCondLst>
                                  <p:childTnLst>
                                    <p:set>
                                      <p:cBhvr>
                                        <p:cTn id="204" dur="1" fill="hold">
                                          <p:stCondLst>
                                            <p:cond delay="0"/>
                                          </p:stCondLst>
                                        </p:cTn>
                                        <p:tgtEl>
                                          <p:spTgt spid="34884"/>
                                        </p:tgtEl>
                                        <p:attrNameLst>
                                          <p:attrName>style.visibility</p:attrName>
                                        </p:attrNameLst>
                                      </p:cBhvr>
                                      <p:to>
                                        <p:strVal val="visible"/>
                                      </p:to>
                                    </p:set>
                                    <p:anim calcmode="lin" valueType="num">
                                      <p:cBhvr additive="base">
                                        <p:cTn id="205" dur="500" fill="hold"/>
                                        <p:tgtEl>
                                          <p:spTgt spid="34884"/>
                                        </p:tgtEl>
                                        <p:attrNameLst>
                                          <p:attrName>ppt_x</p:attrName>
                                        </p:attrNameLst>
                                      </p:cBhvr>
                                      <p:tavLst>
                                        <p:tav tm="0">
                                          <p:val>
                                            <p:strVal val="#ppt_x"/>
                                          </p:val>
                                        </p:tav>
                                        <p:tav tm="100000">
                                          <p:val>
                                            <p:strVal val="#ppt_x"/>
                                          </p:val>
                                        </p:tav>
                                      </p:tavLst>
                                    </p:anim>
                                    <p:anim calcmode="lin" valueType="num">
                                      <p:cBhvr additive="base">
                                        <p:cTn id="206" dur="500" fill="hold"/>
                                        <p:tgtEl>
                                          <p:spTgt spid="34884"/>
                                        </p:tgtEl>
                                        <p:attrNameLst>
                                          <p:attrName>ppt_y</p:attrName>
                                        </p:attrNameLst>
                                      </p:cBhvr>
                                      <p:tavLst>
                                        <p:tav tm="0">
                                          <p:val>
                                            <p:strVal val="1+#ppt_h/2"/>
                                          </p:val>
                                        </p:tav>
                                        <p:tav tm="100000">
                                          <p:val>
                                            <p:strVal val="#ppt_y"/>
                                          </p:val>
                                        </p:tav>
                                      </p:tavLst>
                                    </p:anim>
                                  </p:childTnLst>
                                </p:cTn>
                              </p:par>
                              <p:par>
                                <p:cTn id="207" presetID="2" presetClass="entr" presetSubtype="4" fill="hold" grpId="0" nodeType="withEffect">
                                  <p:stCondLst>
                                    <p:cond delay="0"/>
                                  </p:stCondLst>
                                  <p:childTnLst>
                                    <p:set>
                                      <p:cBhvr>
                                        <p:cTn id="208" dur="1" fill="hold">
                                          <p:stCondLst>
                                            <p:cond delay="0"/>
                                          </p:stCondLst>
                                        </p:cTn>
                                        <p:tgtEl>
                                          <p:spTgt spid="34885"/>
                                        </p:tgtEl>
                                        <p:attrNameLst>
                                          <p:attrName>style.visibility</p:attrName>
                                        </p:attrNameLst>
                                      </p:cBhvr>
                                      <p:to>
                                        <p:strVal val="visible"/>
                                      </p:to>
                                    </p:set>
                                    <p:anim calcmode="lin" valueType="num">
                                      <p:cBhvr additive="base">
                                        <p:cTn id="209" dur="500" fill="hold"/>
                                        <p:tgtEl>
                                          <p:spTgt spid="34885"/>
                                        </p:tgtEl>
                                        <p:attrNameLst>
                                          <p:attrName>ppt_x</p:attrName>
                                        </p:attrNameLst>
                                      </p:cBhvr>
                                      <p:tavLst>
                                        <p:tav tm="0">
                                          <p:val>
                                            <p:strVal val="#ppt_x"/>
                                          </p:val>
                                        </p:tav>
                                        <p:tav tm="100000">
                                          <p:val>
                                            <p:strVal val="#ppt_x"/>
                                          </p:val>
                                        </p:tav>
                                      </p:tavLst>
                                    </p:anim>
                                    <p:anim calcmode="lin" valueType="num">
                                      <p:cBhvr additive="base">
                                        <p:cTn id="210" dur="500" fill="hold"/>
                                        <p:tgtEl>
                                          <p:spTgt spid="34885"/>
                                        </p:tgtEl>
                                        <p:attrNameLst>
                                          <p:attrName>ppt_y</p:attrName>
                                        </p:attrNameLst>
                                      </p:cBhvr>
                                      <p:tavLst>
                                        <p:tav tm="0">
                                          <p:val>
                                            <p:strVal val="1+#ppt_h/2"/>
                                          </p:val>
                                        </p:tav>
                                        <p:tav tm="100000">
                                          <p:val>
                                            <p:strVal val="#ppt_y"/>
                                          </p:val>
                                        </p:tav>
                                      </p:tavLst>
                                    </p:anim>
                                  </p:childTnLst>
                                </p:cTn>
                              </p:par>
                              <p:par>
                                <p:cTn id="211" presetID="2" presetClass="entr" presetSubtype="4" fill="hold" grpId="0" nodeType="withEffect">
                                  <p:stCondLst>
                                    <p:cond delay="0"/>
                                  </p:stCondLst>
                                  <p:childTnLst>
                                    <p:set>
                                      <p:cBhvr>
                                        <p:cTn id="212" dur="1" fill="hold">
                                          <p:stCondLst>
                                            <p:cond delay="0"/>
                                          </p:stCondLst>
                                        </p:cTn>
                                        <p:tgtEl>
                                          <p:spTgt spid="34886"/>
                                        </p:tgtEl>
                                        <p:attrNameLst>
                                          <p:attrName>style.visibility</p:attrName>
                                        </p:attrNameLst>
                                      </p:cBhvr>
                                      <p:to>
                                        <p:strVal val="visible"/>
                                      </p:to>
                                    </p:set>
                                    <p:anim calcmode="lin" valueType="num">
                                      <p:cBhvr additive="base">
                                        <p:cTn id="213" dur="500" fill="hold"/>
                                        <p:tgtEl>
                                          <p:spTgt spid="34886"/>
                                        </p:tgtEl>
                                        <p:attrNameLst>
                                          <p:attrName>ppt_x</p:attrName>
                                        </p:attrNameLst>
                                      </p:cBhvr>
                                      <p:tavLst>
                                        <p:tav tm="0">
                                          <p:val>
                                            <p:strVal val="#ppt_x"/>
                                          </p:val>
                                        </p:tav>
                                        <p:tav tm="100000">
                                          <p:val>
                                            <p:strVal val="#ppt_x"/>
                                          </p:val>
                                        </p:tav>
                                      </p:tavLst>
                                    </p:anim>
                                    <p:anim calcmode="lin" valueType="num">
                                      <p:cBhvr additive="base">
                                        <p:cTn id="214" dur="500" fill="hold"/>
                                        <p:tgtEl>
                                          <p:spTgt spid="34886"/>
                                        </p:tgtEl>
                                        <p:attrNameLst>
                                          <p:attrName>ppt_y</p:attrName>
                                        </p:attrNameLst>
                                      </p:cBhvr>
                                      <p:tavLst>
                                        <p:tav tm="0">
                                          <p:val>
                                            <p:strVal val="1+#ppt_h/2"/>
                                          </p:val>
                                        </p:tav>
                                        <p:tav tm="100000">
                                          <p:val>
                                            <p:strVal val="#ppt_y"/>
                                          </p:val>
                                        </p:tav>
                                      </p:tavLst>
                                    </p:anim>
                                  </p:childTnLst>
                                </p:cTn>
                              </p:par>
                              <p:par>
                                <p:cTn id="215" presetID="2" presetClass="entr" presetSubtype="4" fill="hold" grpId="0" nodeType="withEffect">
                                  <p:stCondLst>
                                    <p:cond delay="0"/>
                                  </p:stCondLst>
                                  <p:childTnLst>
                                    <p:set>
                                      <p:cBhvr>
                                        <p:cTn id="216" dur="1" fill="hold">
                                          <p:stCondLst>
                                            <p:cond delay="0"/>
                                          </p:stCondLst>
                                        </p:cTn>
                                        <p:tgtEl>
                                          <p:spTgt spid="34887"/>
                                        </p:tgtEl>
                                        <p:attrNameLst>
                                          <p:attrName>style.visibility</p:attrName>
                                        </p:attrNameLst>
                                      </p:cBhvr>
                                      <p:to>
                                        <p:strVal val="visible"/>
                                      </p:to>
                                    </p:set>
                                    <p:anim calcmode="lin" valueType="num">
                                      <p:cBhvr additive="base">
                                        <p:cTn id="217" dur="500" fill="hold"/>
                                        <p:tgtEl>
                                          <p:spTgt spid="34887"/>
                                        </p:tgtEl>
                                        <p:attrNameLst>
                                          <p:attrName>ppt_x</p:attrName>
                                        </p:attrNameLst>
                                      </p:cBhvr>
                                      <p:tavLst>
                                        <p:tav tm="0">
                                          <p:val>
                                            <p:strVal val="#ppt_x"/>
                                          </p:val>
                                        </p:tav>
                                        <p:tav tm="100000">
                                          <p:val>
                                            <p:strVal val="#ppt_x"/>
                                          </p:val>
                                        </p:tav>
                                      </p:tavLst>
                                    </p:anim>
                                    <p:anim calcmode="lin" valueType="num">
                                      <p:cBhvr additive="base">
                                        <p:cTn id="218" dur="500" fill="hold"/>
                                        <p:tgtEl>
                                          <p:spTgt spid="34887"/>
                                        </p:tgtEl>
                                        <p:attrNameLst>
                                          <p:attrName>ppt_y</p:attrName>
                                        </p:attrNameLst>
                                      </p:cBhvr>
                                      <p:tavLst>
                                        <p:tav tm="0">
                                          <p:val>
                                            <p:strVal val="1+#ppt_h/2"/>
                                          </p:val>
                                        </p:tav>
                                        <p:tav tm="100000">
                                          <p:val>
                                            <p:strVal val="#ppt_y"/>
                                          </p:val>
                                        </p:tav>
                                      </p:tavLst>
                                    </p:anim>
                                  </p:childTnLst>
                                </p:cTn>
                              </p:par>
                              <p:par>
                                <p:cTn id="219" presetID="2" presetClass="entr" presetSubtype="4" fill="hold" grpId="0" nodeType="withEffect">
                                  <p:stCondLst>
                                    <p:cond delay="0"/>
                                  </p:stCondLst>
                                  <p:childTnLst>
                                    <p:set>
                                      <p:cBhvr>
                                        <p:cTn id="220" dur="1" fill="hold">
                                          <p:stCondLst>
                                            <p:cond delay="0"/>
                                          </p:stCondLst>
                                        </p:cTn>
                                        <p:tgtEl>
                                          <p:spTgt spid="34888"/>
                                        </p:tgtEl>
                                        <p:attrNameLst>
                                          <p:attrName>style.visibility</p:attrName>
                                        </p:attrNameLst>
                                      </p:cBhvr>
                                      <p:to>
                                        <p:strVal val="visible"/>
                                      </p:to>
                                    </p:set>
                                    <p:anim calcmode="lin" valueType="num">
                                      <p:cBhvr additive="base">
                                        <p:cTn id="221" dur="500" fill="hold"/>
                                        <p:tgtEl>
                                          <p:spTgt spid="34888"/>
                                        </p:tgtEl>
                                        <p:attrNameLst>
                                          <p:attrName>ppt_x</p:attrName>
                                        </p:attrNameLst>
                                      </p:cBhvr>
                                      <p:tavLst>
                                        <p:tav tm="0">
                                          <p:val>
                                            <p:strVal val="#ppt_x"/>
                                          </p:val>
                                        </p:tav>
                                        <p:tav tm="100000">
                                          <p:val>
                                            <p:strVal val="#ppt_x"/>
                                          </p:val>
                                        </p:tav>
                                      </p:tavLst>
                                    </p:anim>
                                    <p:anim calcmode="lin" valueType="num">
                                      <p:cBhvr additive="base">
                                        <p:cTn id="222" dur="500" fill="hold"/>
                                        <p:tgtEl>
                                          <p:spTgt spid="34888"/>
                                        </p:tgtEl>
                                        <p:attrNameLst>
                                          <p:attrName>ppt_y</p:attrName>
                                        </p:attrNameLst>
                                      </p:cBhvr>
                                      <p:tavLst>
                                        <p:tav tm="0">
                                          <p:val>
                                            <p:strVal val="1+#ppt_h/2"/>
                                          </p:val>
                                        </p:tav>
                                        <p:tav tm="100000">
                                          <p:val>
                                            <p:strVal val="#ppt_y"/>
                                          </p:val>
                                        </p:tav>
                                      </p:tavLst>
                                    </p:anim>
                                  </p:childTnLst>
                                </p:cTn>
                              </p:par>
                              <p:par>
                                <p:cTn id="223" presetID="2" presetClass="entr" presetSubtype="4" fill="hold" grpId="0" nodeType="withEffect">
                                  <p:stCondLst>
                                    <p:cond delay="0"/>
                                  </p:stCondLst>
                                  <p:childTnLst>
                                    <p:set>
                                      <p:cBhvr>
                                        <p:cTn id="224" dur="1" fill="hold">
                                          <p:stCondLst>
                                            <p:cond delay="0"/>
                                          </p:stCondLst>
                                        </p:cTn>
                                        <p:tgtEl>
                                          <p:spTgt spid="34889"/>
                                        </p:tgtEl>
                                        <p:attrNameLst>
                                          <p:attrName>style.visibility</p:attrName>
                                        </p:attrNameLst>
                                      </p:cBhvr>
                                      <p:to>
                                        <p:strVal val="visible"/>
                                      </p:to>
                                    </p:set>
                                    <p:anim calcmode="lin" valueType="num">
                                      <p:cBhvr additive="base">
                                        <p:cTn id="225" dur="500" fill="hold"/>
                                        <p:tgtEl>
                                          <p:spTgt spid="34889"/>
                                        </p:tgtEl>
                                        <p:attrNameLst>
                                          <p:attrName>ppt_x</p:attrName>
                                        </p:attrNameLst>
                                      </p:cBhvr>
                                      <p:tavLst>
                                        <p:tav tm="0">
                                          <p:val>
                                            <p:strVal val="#ppt_x"/>
                                          </p:val>
                                        </p:tav>
                                        <p:tav tm="100000">
                                          <p:val>
                                            <p:strVal val="#ppt_x"/>
                                          </p:val>
                                        </p:tav>
                                      </p:tavLst>
                                    </p:anim>
                                    <p:anim calcmode="lin" valueType="num">
                                      <p:cBhvr additive="base">
                                        <p:cTn id="226" dur="500" fill="hold"/>
                                        <p:tgtEl>
                                          <p:spTgt spid="3488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34890"/>
                                        </p:tgtEl>
                                        <p:attrNameLst>
                                          <p:attrName>style.visibility</p:attrName>
                                        </p:attrNameLst>
                                      </p:cBhvr>
                                      <p:to>
                                        <p:strVal val="visible"/>
                                      </p:to>
                                    </p:set>
                                    <p:anim calcmode="lin" valueType="num">
                                      <p:cBhvr additive="base">
                                        <p:cTn id="229" dur="500" fill="hold"/>
                                        <p:tgtEl>
                                          <p:spTgt spid="34890"/>
                                        </p:tgtEl>
                                        <p:attrNameLst>
                                          <p:attrName>ppt_x</p:attrName>
                                        </p:attrNameLst>
                                      </p:cBhvr>
                                      <p:tavLst>
                                        <p:tav tm="0">
                                          <p:val>
                                            <p:strVal val="#ppt_x"/>
                                          </p:val>
                                        </p:tav>
                                        <p:tav tm="100000">
                                          <p:val>
                                            <p:strVal val="#ppt_x"/>
                                          </p:val>
                                        </p:tav>
                                      </p:tavLst>
                                    </p:anim>
                                    <p:anim calcmode="lin" valueType="num">
                                      <p:cBhvr additive="base">
                                        <p:cTn id="230" dur="500" fill="hold"/>
                                        <p:tgtEl>
                                          <p:spTgt spid="34890"/>
                                        </p:tgtEl>
                                        <p:attrNameLst>
                                          <p:attrName>ppt_y</p:attrName>
                                        </p:attrNameLst>
                                      </p:cBhvr>
                                      <p:tavLst>
                                        <p:tav tm="0">
                                          <p:val>
                                            <p:strVal val="1+#ppt_h/2"/>
                                          </p:val>
                                        </p:tav>
                                        <p:tav tm="100000">
                                          <p:val>
                                            <p:strVal val="#ppt_y"/>
                                          </p:val>
                                        </p:tav>
                                      </p:tavLst>
                                    </p:anim>
                                  </p:childTnLst>
                                </p:cTn>
                              </p:par>
                              <p:par>
                                <p:cTn id="231" presetID="2" presetClass="entr" presetSubtype="4" fill="hold" grpId="0" nodeType="withEffect">
                                  <p:stCondLst>
                                    <p:cond delay="0"/>
                                  </p:stCondLst>
                                  <p:childTnLst>
                                    <p:set>
                                      <p:cBhvr>
                                        <p:cTn id="232" dur="1" fill="hold">
                                          <p:stCondLst>
                                            <p:cond delay="0"/>
                                          </p:stCondLst>
                                        </p:cTn>
                                        <p:tgtEl>
                                          <p:spTgt spid="34891"/>
                                        </p:tgtEl>
                                        <p:attrNameLst>
                                          <p:attrName>style.visibility</p:attrName>
                                        </p:attrNameLst>
                                      </p:cBhvr>
                                      <p:to>
                                        <p:strVal val="visible"/>
                                      </p:to>
                                    </p:set>
                                    <p:anim calcmode="lin" valueType="num">
                                      <p:cBhvr additive="base">
                                        <p:cTn id="233" dur="500" fill="hold"/>
                                        <p:tgtEl>
                                          <p:spTgt spid="34891"/>
                                        </p:tgtEl>
                                        <p:attrNameLst>
                                          <p:attrName>ppt_x</p:attrName>
                                        </p:attrNameLst>
                                      </p:cBhvr>
                                      <p:tavLst>
                                        <p:tav tm="0">
                                          <p:val>
                                            <p:strVal val="#ppt_x"/>
                                          </p:val>
                                        </p:tav>
                                        <p:tav tm="100000">
                                          <p:val>
                                            <p:strVal val="#ppt_x"/>
                                          </p:val>
                                        </p:tav>
                                      </p:tavLst>
                                    </p:anim>
                                    <p:anim calcmode="lin" valueType="num">
                                      <p:cBhvr additive="base">
                                        <p:cTn id="234" dur="500" fill="hold"/>
                                        <p:tgtEl>
                                          <p:spTgt spid="34891"/>
                                        </p:tgtEl>
                                        <p:attrNameLst>
                                          <p:attrName>ppt_y</p:attrName>
                                        </p:attrNameLst>
                                      </p:cBhvr>
                                      <p:tavLst>
                                        <p:tav tm="0">
                                          <p:val>
                                            <p:strVal val="1+#ppt_h/2"/>
                                          </p:val>
                                        </p:tav>
                                        <p:tav tm="100000">
                                          <p:val>
                                            <p:strVal val="#ppt_y"/>
                                          </p:val>
                                        </p:tav>
                                      </p:tavLst>
                                    </p:anim>
                                  </p:childTnLst>
                                </p:cTn>
                              </p:par>
                              <p:par>
                                <p:cTn id="235" presetID="2" presetClass="entr" presetSubtype="4" fill="hold" grpId="0" nodeType="withEffect">
                                  <p:stCondLst>
                                    <p:cond delay="0"/>
                                  </p:stCondLst>
                                  <p:childTnLst>
                                    <p:set>
                                      <p:cBhvr>
                                        <p:cTn id="236" dur="1" fill="hold">
                                          <p:stCondLst>
                                            <p:cond delay="0"/>
                                          </p:stCondLst>
                                        </p:cTn>
                                        <p:tgtEl>
                                          <p:spTgt spid="34892"/>
                                        </p:tgtEl>
                                        <p:attrNameLst>
                                          <p:attrName>style.visibility</p:attrName>
                                        </p:attrNameLst>
                                      </p:cBhvr>
                                      <p:to>
                                        <p:strVal val="visible"/>
                                      </p:to>
                                    </p:set>
                                    <p:anim calcmode="lin" valueType="num">
                                      <p:cBhvr additive="base">
                                        <p:cTn id="237" dur="500" fill="hold"/>
                                        <p:tgtEl>
                                          <p:spTgt spid="34892"/>
                                        </p:tgtEl>
                                        <p:attrNameLst>
                                          <p:attrName>ppt_x</p:attrName>
                                        </p:attrNameLst>
                                      </p:cBhvr>
                                      <p:tavLst>
                                        <p:tav tm="0">
                                          <p:val>
                                            <p:strVal val="#ppt_x"/>
                                          </p:val>
                                        </p:tav>
                                        <p:tav tm="100000">
                                          <p:val>
                                            <p:strVal val="#ppt_x"/>
                                          </p:val>
                                        </p:tav>
                                      </p:tavLst>
                                    </p:anim>
                                    <p:anim calcmode="lin" valueType="num">
                                      <p:cBhvr additive="base">
                                        <p:cTn id="238" dur="500" fill="hold"/>
                                        <p:tgtEl>
                                          <p:spTgt spid="34892"/>
                                        </p:tgtEl>
                                        <p:attrNameLst>
                                          <p:attrName>ppt_y</p:attrName>
                                        </p:attrNameLst>
                                      </p:cBhvr>
                                      <p:tavLst>
                                        <p:tav tm="0">
                                          <p:val>
                                            <p:strVal val="1+#ppt_h/2"/>
                                          </p:val>
                                        </p:tav>
                                        <p:tav tm="100000">
                                          <p:val>
                                            <p:strVal val="#ppt_y"/>
                                          </p:val>
                                        </p:tav>
                                      </p:tavLst>
                                    </p:anim>
                                  </p:childTnLst>
                                </p:cTn>
                              </p:par>
                              <p:par>
                                <p:cTn id="239" presetID="2" presetClass="entr" presetSubtype="4" fill="hold" grpId="0" nodeType="withEffect">
                                  <p:stCondLst>
                                    <p:cond delay="0"/>
                                  </p:stCondLst>
                                  <p:childTnLst>
                                    <p:set>
                                      <p:cBhvr>
                                        <p:cTn id="240" dur="1" fill="hold">
                                          <p:stCondLst>
                                            <p:cond delay="0"/>
                                          </p:stCondLst>
                                        </p:cTn>
                                        <p:tgtEl>
                                          <p:spTgt spid="34893"/>
                                        </p:tgtEl>
                                        <p:attrNameLst>
                                          <p:attrName>style.visibility</p:attrName>
                                        </p:attrNameLst>
                                      </p:cBhvr>
                                      <p:to>
                                        <p:strVal val="visible"/>
                                      </p:to>
                                    </p:set>
                                    <p:anim calcmode="lin" valueType="num">
                                      <p:cBhvr additive="base">
                                        <p:cTn id="241" dur="500" fill="hold"/>
                                        <p:tgtEl>
                                          <p:spTgt spid="34893"/>
                                        </p:tgtEl>
                                        <p:attrNameLst>
                                          <p:attrName>ppt_x</p:attrName>
                                        </p:attrNameLst>
                                      </p:cBhvr>
                                      <p:tavLst>
                                        <p:tav tm="0">
                                          <p:val>
                                            <p:strVal val="#ppt_x"/>
                                          </p:val>
                                        </p:tav>
                                        <p:tav tm="100000">
                                          <p:val>
                                            <p:strVal val="#ppt_x"/>
                                          </p:val>
                                        </p:tav>
                                      </p:tavLst>
                                    </p:anim>
                                    <p:anim calcmode="lin" valueType="num">
                                      <p:cBhvr additive="base">
                                        <p:cTn id="242" dur="500" fill="hold"/>
                                        <p:tgtEl>
                                          <p:spTgt spid="34893"/>
                                        </p:tgtEl>
                                        <p:attrNameLst>
                                          <p:attrName>ppt_y</p:attrName>
                                        </p:attrNameLst>
                                      </p:cBhvr>
                                      <p:tavLst>
                                        <p:tav tm="0">
                                          <p:val>
                                            <p:strVal val="1+#ppt_h/2"/>
                                          </p:val>
                                        </p:tav>
                                        <p:tav tm="100000">
                                          <p:val>
                                            <p:strVal val="#ppt_y"/>
                                          </p:val>
                                        </p:tav>
                                      </p:tavLst>
                                    </p:anim>
                                  </p:childTnLst>
                                </p:cTn>
                              </p:par>
                              <p:par>
                                <p:cTn id="243" presetID="2" presetClass="entr" presetSubtype="4" fill="hold" grpId="0" nodeType="withEffect">
                                  <p:stCondLst>
                                    <p:cond delay="0"/>
                                  </p:stCondLst>
                                  <p:childTnLst>
                                    <p:set>
                                      <p:cBhvr>
                                        <p:cTn id="244" dur="1" fill="hold">
                                          <p:stCondLst>
                                            <p:cond delay="0"/>
                                          </p:stCondLst>
                                        </p:cTn>
                                        <p:tgtEl>
                                          <p:spTgt spid="34894"/>
                                        </p:tgtEl>
                                        <p:attrNameLst>
                                          <p:attrName>style.visibility</p:attrName>
                                        </p:attrNameLst>
                                      </p:cBhvr>
                                      <p:to>
                                        <p:strVal val="visible"/>
                                      </p:to>
                                    </p:set>
                                    <p:anim calcmode="lin" valueType="num">
                                      <p:cBhvr additive="base">
                                        <p:cTn id="245" dur="500" fill="hold"/>
                                        <p:tgtEl>
                                          <p:spTgt spid="34894"/>
                                        </p:tgtEl>
                                        <p:attrNameLst>
                                          <p:attrName>ppt_x</p:attrName>
                                        </p:attrNameLst>
                                      </p:cBhvr>
                                      <p:tavLst>
                                        <p:tav tm="0">
                                          <p:val>
                                            <p:strVal val="#ppt_x"/>
                                          </p:val>
                                        </p:tav>
                                        <p:tav tm="100000">
                                          <p:val>
                                            <p:strVal val="#ppt_x"/>
                                          </p:val>
                                        </p:tav>
                                      </p:tavLst>
                                    </p:anim>
                                    <p:anim calcmode="lin" valueType="num">
                                      <p:cBhvr additive="base">
                                        <p:cTn id="246" dur="500" fill="hold"/>
                                        <p:tgtEl>
                                          <p:spTgt spid="34894"/>
                                        </p:tgtEl>
                                        <p:attrNameLst>
                                          <p:attrName>ppt_y</p:attrName>
                                        </p:attrNameLst>
                                      </p:cBhvr>
                                      <p:tavLst>
                                        <p:tav tm="0">
                                          <p:val>
                                            <p:strVal val="1+#ppt_h/2"/>
                                          </p:val>
                                        </p:tav>
                                        <p:tav tm="100000">
                                          <p:val>
                                            <p:strVal val="#ppt_y"/>
                                          </p:val>
                                        </p:tav>
                                      </p:tavLst>
                                    </p:anim>
                                  </p:childTnLst>
                                </p:cTn>
                              </p:par>
                              <p:par>
                                <p:cTn id="247" presetID="2" presetClass="entr" presetSubtype="4" fill="hold" grpId="0" nodeType="withEffect">
                                  <p:stCondLst>
                                    <p:cond delay="0"/>
                                  </p:stCondLst>
                                  <p:childTnLst>
                                    <p:set>
                                      <p:cBhvr>
                                        <p:cTn id="248" dur="1" fill="hold">
                                          <p:stCondLst>
                                            <p:cond delay="0"/>
                                          </p:stCondLst>
                                        </p:cTn>
                                        <p:tgtEl>
                                          <p:spTgt spid="34895"/>
                                        </p:tgtEl>
                                        <p:attrNameLst>
                                          <p:attrName>style.visibility</p:attrName>
                                        </p:attrNameLst>
                                      </p:cBhvr>
                                      <p:to>
                                        <p:strVal val="visible"/>
                                      </p:to>
                                    </p:set>
                                    <p:anim calcmode="lin" valueType="num">
                                      <p:cBhvr additive="base">
                                        <p:cTn id="249" dur="500" fill="hold"/>
                                        <p:tgtEl>
                                          <p:spTgt spid="34895"/>
                                        </p:tgtEl>
                                        <p:attrNameLst>
                                          <p:attrName>ppt_x</p:attrName>
                                        </p:attrNameLst>
                                      </p:cBhvr>
                                      <p:tavLst>
                                        <p:tav tm="0">
                                          <p:val>
                                            <p:strVal val="#ppt_x"/>
                                          </p:val>
                                        </p:tav>
                                        <p:tav tm="100000">
                                          <p:val>
                                            <p:strVal val="#ppt_x"/>
                                          </p:val>
                                        </p:tav>
                                      </p:tavLst>
                                    </p:anim>
                                    <p:anim calcmode="lin" valueType="num">
                                      <p:cBhvr additive="base">
                                        <p:cTn id="250" dur="500" fill="hold"/>
                                        <p:tgtEl>
                                          <p:spTgt spid="34895"/>
                                        </p:tgtEl>
                                        <p:attrNameLst>
                                          <p:attrName>ppt_y</p:attrName>
                                        </p:attrNameLst>
                                      </p:cBhvr>
                                      <p:tavLst>
                                        <p:tav tm="0">
                                          <p:val>
                                            <p:strVal val="1+#ppt_h/2"/>
                                          </p:val>
                                        </p:tav>
                                        <p:tav tm="100000">
                                          <p:val>
                                            <p:strVal val="#ppt_y"/>
                                          </p:val>
                                        </p:tav>
                                      </p:tavLst>
                                    </p:anim>
                                  </p:childTnLst>
                                </p:cTn>
                              </p:par>
                              <p:par>
                                <p:cTn id="251" presetID="2" presetClass="entr" presetSubtype="4" fill="hold" grpId="0" nodeType="withEffect">
                                  <p:stCondLst>
                                    <p:cond delay="0"/>
                                  </p:stCondLst>
                                  <p:childTnLst>
                                    <p:set>
                                      <p:cBhvr>
                                        <p:cTn id="252" dur="1" fill="hold">
                                          <p:stCondLst>
                                            <p:cond delay="0"/>
                                          </p:stCondLst>
                                        </p:cTn>
                                        <p:tgtEl>
                                          <p:spTgt spid="34896"/>
                                        </p:tgtEl>
                                        <p:attrNameLst>
                                          <p:attrName>style.visibility</p:attrName>
                                        </p:attrNameLst>
                                      </p:cBhvr>
                                      <p:to>
                                        <p:strVal val="visible"/>
                                      </p:to>
                                    </p:set>
                                    <p:anim calcmode="lin" valueType="num">
                                      <p:cBhvr additive="base">
                                        <p:cTn id="253" dur="500" fill="hold"/>
                                        <p:tgtEl>
                                          <p:spTgt spid="34896"/>
                                        </p:tgtEl>
                                        <p:attrNameLst>
                                          <p:attrName>ppt_x</p:attrName>
                                        </p:attrNameLst>
                                      </p:cBhvr>
                                      <p:tavLst>
                                        <p:tav tm="0">
                                          <p:val>
                                            <p:strVal val="#ppt_x"/>
                                          </p:val>
                                        </p:tav>
                                        <p:tav tm="100000">
                                          <p:val>
                                            <p:strVal val="#ppt_x"/>
                                          </p:val>
                                        </p:tav>
                                      </p:tavLst>
                                    </p:anim>
                                    <p:anim calcmode="lin" valueType="num">
                                      <p:cBhvr additive="base">
                                        <p:cTn id="254" dur="500" fill="hold"/>
                                        <p:tgtEl>
                                          <p:spTgt spid="34896"/>
                                        </p:tgtEl>
                                        <p:attrNameLst>
                                          <p:attrName>ppt_y</p:attrName>
                                        </p:attrNameLst>
                                      </p:cBhvr>
                                      <p:tavLst>
                                        <p:tav tm="0">
                                          <p:val>
                                            <p:strVal val="1+#ppt_h/2"/>
                                          </p:val>
                                        </p:tav>
                                        <p:tav tm="100000">
                                          <p:val>
                                            <p:strVal val="#ppt_y"/>
                                          </p:val>
                                        </p:tav>
                                      </p:tavLst>
                                    </p:anim>
                                  </p:childTnLst>
                                </p:cTn>
                              </p:par>
                              <p:par>
                                <p:cTn id="255" presetID="2" presetClass="entr" presetSubtype="4" fill="hold" grpId="0" nodeType="withEffect">
                                  <p:stCondLst>
                                    <p:cond delay="0"/>
                                  </p:stCondLst>
                                  <p:childTnLst>
                                    <p:set>
                                      <p:cBhvr>
                                        <p:cTn id="256" dur="1" fill="hold">
                                          <p:stCondLst>
                                            <p:cond delay="0"/>
                                          </p:stCondLst>
                                        </p:cTn>
                                        <p:tgtEl>
                                          <p:spTgt spid="34898"/>
                                        </p:tgtEl>
                                        <p:attrNameLst>
                                          <p:attrName>style.visibility</p:attrName>
                                        </p:attrNameLst>
                                      </p:cBhvr>
                                      <p:to>
                                        <p:strVal val="visible"/>
                                      </p:to>
                                    </p:set>
                                    <p:anim calcmode="lin" valueType="num">
                                      <p:cBhvr additive="base">
                                        <p:cTn id="257" dur="500" fill="hold"/>
                                        <p:tgtEl>
                                          <p:spTgt spid="34898"/>
                                        </p:tgtEl>
                                        <p:attrNameLst>
                                          <p:attrName>ppt_x</p:attrName>
                                        </p:attrNameLst>
                                      </p:cBhvr>
                                      <p:tavLst>
                                        <p:tav tm="0">
                                          <p:val>
                                            <p:strVal val="#ppt_x"/>
                                          </p:val>
                                        </p:tav>
                                        <p:tav tm="100000">
                                          <p:val>
                                            <p:strVal val="#ppt_x"/>
                                          </p:val>
                                        </p:tav>
                                      </p:tavLst>
                                    </p:anim>
                                    <p:anim calcmode="lin" valueType="num">
                                      <p:cBhvr additive="base">
                                        <p:cTn id="258" dur="500" fill="hold"/>
                                        <p:tgtEl>
                                          <p:spTgt spid="34898"/>
                                        </p:tgtEl>
                                        <p:attrNameLst>
                                          <p:attrName>ppt_y</p:attrName>
                                        </p:attrNameLst>
                                      </p:cBhvr>
                                      <p:tavLst>
                                        <p:tav tm="0">
                                          <p:val>
                                            <p:strVal val="1+#ppt_h/2"/>
                                          </p:val>
                                        </p:tav>
                                        <p:tav tm="100000">
                                          <p:val>
                                            <p:strVal val="#ppt_y"/>
                                          </p:val>
                                        </p:tav>
                                      </p:tavLst>
                                    </p:anim>
                                  </p:childTnLst>
                                </p:cTn>
                              </p:par>
                              <p:par>
                                <p:cTn id="259" presetID="2" presetClass="entr" presetSubtype="4" fill="hold" grpId="0" nodeType="withEffect">
                                  <p:stCondLst>
                                    <p:cond delay="0"/>
                                  </p:stCondLst>
                                  <p:childTnLst>
                                    <p:set>
                                      <p:cBhvr>
                                        <p:cTn id="260" dur="1" fill="hold">
                                          <p:stCondLst>
                                            <p:cond delay="0"/>
                                          </p:stCondLst>
                                        </p:cTn>
                                        <p:tgtEl>
                                          <p:spTgt spid="84"/>
                                        </p:tgtEl>
                                        <p:attrNameLst>
                                          <p:attrName>style.visibility</p:attrName>
                                        </p:attrNameLst>
                                      </p:cBhvr>
                                      <p:to>
                                        <p:strVal val="visible"/>
                                      </p:to>
                                    </p:set>
                                    <p:anim calcmode="lin" valueType="num">
                                      <p:cBhvr additive="base">
                                        <p:cTn id="261" dur="500" fill="hold"/>
                                        <p:tgtEl>
                                          <p:spTgt spid="84"/>
                                        </p:tgtEl>
                                        <p:attrNameLst>
                                          <p:attrName>ppt_x</p:attrName>
                                        </p:attrNameLst>
                                      </p:cBhvr>
                                      <p:tavLst>
                                        <p:tav tm="0">
                                          <p:val>
                                            <p:strVal val="#ppt_x"/>
                                          </p:val>
                                        </p:tav>
                                        <p:tav tm="100000">
                                          <p:val>
                                            <p:strVal val="#ppt_x"/>
                                          </p:val>
                                        </p:tav>
                                      </p:tavLst>
                                    </p:anim>
                                    <p:anim calcmode="lin" valueType="num">
                                      <p:cBhvr additive="base">
                                        <p:cTn id="262" dur="500" fill="hold"/>
                                        <p:tgtEl>
                                          <p:spTgt spid="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6" grpId="0" animBg="1"/>
      <p:bldP spid="34837" grpId="0" animBg="1"/>
      <p:bldP spid="34838" grpId="0" animBg="1"/>
      <p:bldP spid="34839" grpId="0" animBg="1"/>
      <p:bldP spid="34840" grpId="0" animBg="1"/>
      <p:bldP spid="34841" grpId="0" animBg="1"/>
      <p:bldP spid="34842" grpId="0"/>
      <p:bldP spid="34843" grpId="0"/>
      <p:bldP spid="34844" grpId="0"/>
      <p:bldP spid="34845" grpId="0"/>
      <p:bldP spid="34846" grpId="0"/>
      <p:bldP spid="34847" grpId="0"/>
      <p:bldP spid="34848" grpId="0"/>
      <p:bldP spid="34849" grpId="0"/>
      <p:bldP spid="34851" grpId="0" animBg="1"/>
      <p:bldP spid="34852" grpId="0" animBg="1"/>
      <p:bldP spid="34853" grpId="0" animBg="1"/>
      <p:bldP spid="34854" grpId="0" animBg="1"/>
      <p:bldP spid="34855" grpId="0" animBg="1"/>
      <p:bldP spid="34856" grpId="0" animBg="1"/>
      <p:bldP spid="2" grpId="0"/>
      <p:bldP spid="34857" grpId="0"/>
      <p:bldP spid="34858" grpId="0"/>
      <p:bldP spid="34859" grpId="0"/>
      <p:bldP spid="34860" grpId="0"/>
      <p:bldP spid="34861" grpId="0"/>
      <p:bldP spid="34862" grpId="0"/>
      <p:bldP spid="34864" grpId="0"/>
      <p:bldP spid="34866" grpId="0" animBg="1"/>
      <p:bldP spid="34867" grpId="0" animBg="1"/>
      <p:bldP spid="34868" grpId="0" animBg="1"/>
      <p:bldP spid="34869" grpId="0" animBg="1"/>
      <p:bldP spid="34870" grpId="0" animBg="1"/>
      <p:bldP spid="34871" grpId="0" animBg="1"/>
      <p:bldP spid="34872" grpId="0"/>
      <p:bldP spid="34873" grpId="0"/>
      <p:bldP spid="34874" grpId="0"/>
      <p:bldP spid="34875" grpId="0"/>
      <p:bldP spid="34876" grpId="0"/>
      <p:bldP spid="34877" grpId="0"/>
      <p:bldP spid="34878" grpId="0"/>
      <p:bldP spid="34879" grpId="0"/>
      <p:bldP spid="34881" grpId="0" animBg="1"/>
      <p:bldP spid="34882" grpId="0" animBg="1"/>
      <p:bldP spid="34883" grpId="0" animBg="1"/>
      <p:bldP spid="34884" grpId="0" animBg="1"/>
      <p:bldP spid="34885" grpId="0" animBg="1"/>
      <p:bldP spid="34886" grpId="0" animBg="1"/>
      <p:bldP spid="34887" grpId="0" animBg="1"/>
      <p:bldP spid="34888" grpId="0" animBg="1"/>
      <p:bldP spid="34889" grpId="0" animBg="1"/>
      <p:bldP spid="34890" grpId="0"/>
      <p:bldP spid="34891" grpId="0"/>
      <p:bldP spid="34892" grpId="0"/>
      <p:bldP spid="34893" grpId="0"/>
      <p:bldP spid="34894" grpId="0"/>
      <p:bldP spid="34895" grpId="0"/>
      <p:bldP spid="34896" grpId="0"/>
      <p:bldP spid="34897" grpId="0"/>
      <p:bldP spid="34898" grpId="0" animBg="1"/>
      <p:bldP spid="8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a:extLst>
              <a:ext uri="{FF2B5EF4-FFF2-40B4-BE49-F238E27FC236}">
                <a16:creationId xmlns:a16="http://schemas.microsoft.com/office/drawing/2014/main" id="{6D453EF3-1526-E142-BDAD-E0A0CB773DCB}"/>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a Hash Table ?</a:t>
            </a:r>
          </a:p>
        </p:txBody>
      </p:sp>
      <p:sp>
        <p:nvSpPr>
          <p:cNvPr id="4098" name="Rectangle 2">
            <a:extLst>
              <a:ext uri="{FF2B5EF4-FFF2-40B4-BE49-F238E27FC236}">
                <a16:creationId xmlns:a16="http://schemas.microsoft.com/office/drawing/2014/main" id="{15CD900E-52F5-4844-872B-A25417519963}"/>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Each record has a special field, called its </a:t>
            </a:r>
            <a:r>
              <a:rPr lang="en-GB" altLang="en-US" u="sng">
                <a:solidFill>
                  <a:srgbClr val="FF8000"/>
                </a:solidFill>
              </a:rPr>
              <a:t>key</a:t>
            </a:r>
            <a:r>
              <a:rPr lang="en-GB" altLang="en-US"/>
              <a:t>.</a:t>
            </a: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In this example, the key is a long integer field called </a:t>
            </a:r>
            <a:r>
              <a:rPr lang="en-GB" altLang="en-US" sz="2400">
                <a:latin typeface="Arial" panose="020B0604020202020204" pitchFamily="34" charset="0"/>
              </a:rPr>
              <a:t>Number</a:t>
            </a:r>
            <a:r>
              <a:rPr lang="en-GB" altLang="en-US"/>
              <a:t>.</a:t>
            </a:r>
          </a:p>
        </p:txBody>
      </p:sp>
      <p:sp>
        <p:nvSpPr>
          <p:cNvPr id="4099" name="AutoShape 3">
            <a:extLst>
              <a:ext uri="{FF2B5EF4-FFF2-40B4-BE49-F238E27FC236}">
                <a16:creationId xmlns:a16="http://schemas.microsoft.com/office/drawing/2014/main" id="{0CE941D1-C838-D944-B0F9-57260E1B3AD4}"/>
              </a:ext>
            </a:extLst>
          </p:cNvPr>
          <p:cNvSpPr>
            <a:spLocks noChangeArrowheads="1"/>
          </p:cNvSpPr>
          <p:nvPr/>
        </p:nvSpPr>
        <p:spPr bwMode="auto">
          <a:xfrm>
            <a:off x="1062038" y="4683125"/>
            <a:ext cx="6046787"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100" name="Line 4">
            <a:extLst>
              <a:ext uri="{FF2B5EF4-FFF2-40B4-BE49-F238E27FC236}">
                <a16:creationId xmlns:a16="http://schemas.microsoft.com/office/drawing/2014/main" id="{3061164E-8669-4548-8A4B-25D1A1F4370D}"/>
              </a:ext>
            </a:extLst>
          </p:cNvPr>
          <p:cNvSpPr>
            <a:spLocks noChangeShapeType="1"/>
          </p:cNvSpPr>
          <p:nvPr/>
        </p:nvSpPr>
        <p:spPr bwMode="auto">
          <a:xfrm>
            <a:off x="19748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1" name="Line 5">
            <a:extLst>
              <a:ext uri="{FF2B5EF4-FFF2-40B4-BE49-F238E27FC236}">
                <a16:creationId xmlns:a16="http://schemas.microsoft.com/office/drawing/2014/main" id="{12E13C5F-C267-4747-BB48-C5CEA21160B6}"/>
              </a:ext>
            </a:extLst>
          </p:cNvPr>
          <p:cNvSpPr>
            <a:spLocks noChangeShapeType="1"/>
          </p:cNvSpPr>
          <p:nvPr/>
        </p:nvSpPr>
        <p:spPr bwMode="auto">
          <a:xfrm>
            <a:off x="28892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2" name="Line 6">
            <a:extLst>
              <a:ext uri="{FF2B5EF4-FFF2-40B4-BE49-F238E27FC236}">
                <a16:creationId xmlns:a16="http://schemas.microsoft.com/office/drawing/2014/main" id="{FFED0711-35A5-C648-9556-449155DD8B92}"/>
              </a:ext>
            </a:extLst>
          </p:cNvPr>
          <p:cNvSpPr>
            <a:spLocks noChangeShapeType="1"/>
          </p:cNvSpPr>
          <p:nvPr/>
        </p:nvSpPr>
        <p:spPr bwMode="auto">
          <a:xfrm>
            <a:off x="3802063" y="46799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3" name="Line 7">
            <a:extLst>
              <a:ext uri="{FF2B5EF4-FFF2-40B4-BE49-F238E27FC236}">
                <a16:creationId xmlns:a16="http://schemas.microsoft.com/office/drawing/2014/main" id="{6E52231F-F164-3240-BF83-CE9CDDE0D2B1}"/>
              </a:ext>
            </a:extLst>
          </p:cNvPr>
          <p:cNvSpPr>
            <a:spLocks noChangeShapeType="1"/>
          </p:cNvSpPr>
          <p:nvPr/>
        </p:nvSpPr>
        <p:spPr bwMode="auto">
          <a:xfrm>
            <a:off x="47180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4" name="Line 8">
            <a:extLst>
              <a:ext uri="{FF2B5EF4-FFF2-40B4-BE49-F238E27FC236}">
                <a16:creationId xmlns:a16="http://schemas.microsoft.com/office/drawing/2014/main" id="{83AF913F-D5BA-8A4E-9479-F8FA319A24FF}"/>
              </a:ext>
            </a:extLst>
          </p:cNvPr>
          <p:cNvSpPr>
            <a:spLocks noChangeShapeType="1"/>
          </p:cNvSpPr>
          <p:nvPr/>
        </p:nvSpPr>
        <p:spPr bwMode="auto">
          <a:xfrm>
            <a:off x="56324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5" name="Line 9">
            <a:extLst>
              <a:ext uri="{FF2B5EF4-FFF2-40B4-BE49-F238E27FC236}">
                <a16:creationId xmlns:a16="http://schemas.microsoft.com/office/drawing/2014/main" id="{4D151133-0AB3-EF4A-AF0B-F81163319761}"/>
              </a:ext>
            </a:extLst>
          </p:cNvPr>
          <p:cNvSpPr>
            <a:spLocks noChangeShapeType="1"/>
          </p:cNvSpPr>
          <p:nvPr/>
        </p:nvSpPr>
        <p:spPr bwMode="auto">
          <a:xfrm>
            <a:off x="6546850" y="4678363"/>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06" name="AutoShape 10">
            <a:extLst>
              <a:ext uri="{FF2B5EF4-FFF2-40B4-BE49-F238E27FC236}">
                <a16:creationId xmlns:a16="http://schemas.microsoft.com/office/drawing/2014/main" id="{F23D5DB3-B820-5947-8684-98544C2D30E1}"/>
              </a:ext>
            </a:extLst>
          </p:cNvPr>
          <p:cNvSpPr>
            <a:spLocks noChangeArrowheads="1"/>
          </p:cNvSpPr>
          <p:nvPr/>
        </p:nvSpPr>
        <p:spPr bwMode="auto">
          <a:xfrm>
            <a:off x="1182688"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4107" name="AutoShape 11">
            <a:extLst>
              <a:ext uri="{FF2B5EF4-FFF2-40B4-BE49-F238E27FC236}">
                <a16:creationId xmlns:a16="http://schemas.microsoft.com/office/drawing/2014/main" id="{C6DF5DAC-4244-2749-8834-15609314509B}"/>
              </a:ext>
            </a:extLst>
          </p:cNvPr>
          <p:cNvSpPr>
            <a:spLocks noChangeArrowheads="1"/>
          </p:cNvSpPr>
          <p:nvPr/>
        </p:nvSpPr>
        <p:spPr bwMode="auto">
          <a:xfrm>
            <a:off x="20431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4108" name="AutoShape 12">
            <a:extLst>
              <a:ext uri="{FF2B5EF4-FFF2-40B4-BE49-F238E27FC236}">
                <a16:creationId xmlns:a16="http://schemas.microsoft.com/office/drawing/2014/main" id="{0B91A5D1-219E-A042-8B50-E0224D1387EE}"/>
              </a:ext>
            </a:extLst>
          </p:cNvPr>
          <p:cNvSpPr>
            <a:spLocks noChangeArrowheads="1"/>
          </p:cNvSpPr>
          <p:nvPr/>
        </p:nvSpPr>
        <p:spPr bwMode="auto">
          <a:xfrm>
            <a:off x="29575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4109" name="AutoShape 13">
            <a:extLst>
              <a:ext uri="{FF2B5EF4-FFF2-40B4-BE49-F238E27FC236}">
                <a16:creationId xmlns:a16="http://schemas.microsoft.com/office/drawing/2014/main" id="{3C05D7D6-0126-A846-A595-265A9288E4C6}"/>
              </a:ext>
            </a:extLst>
          </p:cNvPr>
          <p:cNvSpPr>
            <a:spLocks noChangeArrowheads="1"/>
          </p:cNvSpPr>
          <p:nvPr/>
        </p:nvSpPr>
        <p:spPr bwMode="auto">
          <a:xfrm>
            <a:off x="38385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4110" name="AutoShape 14">
            <a:extLst>
              <a:ext uri="{FF2B5EF4-FFF2-40B4-BE49-F238E27FC236}">
                <a16:creationId xmlns:a16="http://schemas.microsoft.com/office/drawing/2014/main" id="{F002B140-A129-5045-BC2A-D968010071FD}"/>
              </a:ext>
            </a:extLst>
          </p:cNvPr>
          <p:cNvSpPr>
            <a:spLocks noChangeArrowheads="1"/>
          </p:cNvSpPr>
          <p:nvPr/>
        </p:nvSpPr>
        <p:spPr bwMode="auto">
          <a:xfrm>
            <a:off x="47529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4111" name="AutoShape 15">
            <a:extLst>
              <a:ext uri="{FF2B5EF4-FFF2-40B4-BE49-F238E27FC236}">
                <a16:creationId xmlns:a16="http://schemas.microsoft.com/office/drawing/2014/main" id="{7E6D17CB-E869-674B-B728-28B1BF80BF0B}"/>
              </a:ext>
            </a:extLst>
          </p:cNvPr>
          <p:cNvSpPr>
            <a:spLocks noChangeArrowheads="1"/>
          </p:cNvSpPr>
          <p:nvPr/>
        </p:nvSpPr>
        <p:spPr bwMode="auto">
          <a:xfrm>
            <a:off x="572452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4112" name="AutoShape 16">
            <a:extLst>
              <a:ext uri="{FF2B5EF4-FFF2-40B4-BE49-F238E27FC236}">
                <a16:creationId xmlns:a16="http://schemas.microsoft.com/office/drawing/2014/main" id="{7BF31E21-722D-2841-ACAA-A5B7AFD53280}"/>
              </a:ext>
            </a:extLst>
          </p:cNvPr>
          <p:cNvSpPr>
            <a:spLocks noChangeArrowheads="1"/>
          </p:cNvSpPr>
          <p:nvPr/>
        </p:nvSpPr>
        <p:spPr bwMode="auto">
          <a:xfrm>
            <a:off x="7891463" y="4683125"/>
            <a:ext cx="901700"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113" name="Freeform 17">
            <a:extLst>
              <a:ext uri="{FF2B5EF4-FFF2-40B4-BE49-F238E27FC236}">
                <a16:creationId xmlns:a16="http://schemas.microsoft.com/office/drawing/2014/main" id="{4B163078-444F-874E-B230-36FA27FC86D1}"/>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4" name="AutoShape 18">
            <a:extLst>
              <a:ext uri="{FF2B5EF4-FFF2-40B4-BE49-F238E27FC236}">
                <a16:creationId xmlns:a16="http://schemas.microsoft.com/office/drawing/2014/main" id="{99CEDA2D-D093-B349-93F3-841462385D7D}"/>
              </a:ext>
            </a:extLst>
          </p:cNvPr>
          <p:cNvSpPr>
            <a:spLocks noChangeArrowheads="1"/>
          </p:cNvSpPr>
          <p:nvPr/>
        </p:nvSpPr>
        <p:spPr bwMode="auto">
          <a:xfrm>
            <a:off x="7132638" y="4846638"/>
            <a:ext cx="608012"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sp>
        <p:nvSpPr>
          <p:cNvPr id="4115" name="AutoShape 19">
            <a:extLst>
              <a:ext uri="{FF2B5EF4-FFF2-40B4-BE49-F238E27FC236}">
                <a16:creationId xmlns:a16="http://schemas.microsoft.com/office/drawing/2014/main" id="{2BBB6D13-E981-AF41-9E86-795536B84B4B}"/>
              </a:ext>
            </a:extLst>
          </p:cNvPr>
          <p:cNvSpPr>
            <a:spLocks noChangeArrowheads="1"/>
          </p:cNvSpPr>
          <p:nvPr/>
        </p:nvSpPr>
        <p:spPr bwMode="auto">
          <a:xfrm>
            <a:off x="8047038" y="4221163"/>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sp>
        <p:nvSpPr>
          <p:cNvPr id="4116" name="AutoShape 20">
            <a:extLst>
              <a:ext uri="{FF2B5EF4-FFF2-40B4-BE49-F238E27FC236}">
                <a16:creationId xmlns:a16="http://schemas.microsoft.com/office/drawing/2014/main" id="{F3EF877C-A924-BE4F-8EA4-D81D4E468479}"/>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4117" name="Freeform 21">
            <a:extLst>
              <a:ext uri="{FF2B5EF4-FFF2-40B4-BE49-F238E27FC236}">
                <a16:creationId xmlns:a16="http://schemas.microsoft.com/office/drawing/2014/main" id="{DD670400-B09F-D147-9F12-131242B7F662}"/>
              </a:ext>
            </a:extLst>
          </p:cNvPr>
          <p:cNvSpPr>
            <a:spLocks noChangeArrowheads="1"/>
          </p:cNvSpPr>
          <p:nvPr/>
        </p:nvSpPr>
        <p:spPr bwMode="auto">
          <a:xfrm>
            <a:off x="4724400" y="914400"/>
            <a:ext cx="1295400" cy="4572000"/>
          </a:xfrm>
          <a:custGeom>
            <a:avLst/>
            <a:gdLst>
              <a:gd name="T0" fmla="*/ 0 w 3600"/>
              <a:gd name="T1" fmla="*/ 3733626 h 12701"/>
              <a:gd name="T2" fmla="*/ 1295040 w 3600"/>
              <a:gd name="T3" fmla="*/ 0 h 12701"/>
              <a:gd name="T4" fmla="*/ 1295040 w 3600"/>
              <a:gd name="T5" fmla="*/ 2514402 h 12701"/>
              <a:gd name="T6" fmla="*/ 0 w 3600"/>
              <a:gd name="T7" fmla="*/ 4571640 h 12701"/>
              <a:gd name="T8" fmla="*/ 0 w 3600"/>
              <a:gd name="T9" fmla="*/ 3733626 h 12701"/>
              <a:gd name="T10" fmla="*/ 0 60000 65536"/>
              <a:gd name="T11" fmla="*/ 0 60000 65536"/>
              <a:gd name="T12" fmla="*/ 0 60000 65536"/>
              <a:gd name="T13" fmla="*/ 0 60000 65536"/>
              <a:gd name="T14" fmla="*/ 0 60000 65536"/>
              <a:gd name="T15" fmla="*/ 0 w 3600"/>
              <a:gd name="T16" fmla="*/ 0 h 12701"/>
              <a:gd name="T17" fmla="*/ 3600 w 3600"/>
              <a:gd name="T18" fmla="*/ 12701 h 12701"/>
            </a:gdLst>
            <a:ahLst/>
            <a:cxnLst>
              <a:cxn ang="T10">
                <a:pos x="T0" y="T1"/>
              </a:cxn>
              <a:cxn ang="T11">
                <a:pos x="T2" y="T3"/>
              </a:cxn>
              <a:cxn ang="T12">
                <a:pos x="T4" y="T5"/>
              </a:cxn>
              <a:cxn ang="T13">
                <a:pos x="T6" y="T7"/>
              </a:cxn>
              <a:cxn ang="T14">
                <a:pos x="T8" y="T9"/>
              </a:cxn>
            </a:cxnLst>
            <a:rect l="T15" t="T16" r="T17" b="T18"/>
            <a:pathLst>
              <a:path w="3600" h="12701">
                <a:moveTo>
                  <a:pt x="0" y="10372"/>
                </a:moveTo>
                <a:lnTo>
                  <a:pt x="3599" y="0"/>
                </a:lnTo>
                <a:lnTo>
                  <a:pt x="3599" y="6985"/>
                </a:lnTo>
                <a:lnTo>
                  <a:pt x="0" y="12700"/>
                </a:lnTo>
                <a:lnTo>
                  <a:pt x="0" y="10372"/>
                </a:lnTo>
              </a:path>
            </a:pathLst>
          </a:custGeom>
          <a:gradFill rotWithShape="0">
            <a:gsLst>
              <a:gs pos="0">
                <a:srgbClr val="8080FF"/>
              </a:gs>
              <a:gs pos="100000">
                <a:srgbClr val="26264B"/>
              </a:gs>
            </a:gsLst>
            <a:lin ang="5400000" scaled="1"/>
          </a:gradFill>
          <a:ln w="12600">
            <a:solidFill>
              <a:srgbClr val="E0E0E0"/>
            </a:solidFill>
            <a:round/>
            <a:headEnd/>
            <a:tailEnd/>
          </a:ln>
        </p:spPr>
        <p:txBody>
          <a:bodyPr wrap="none" anchor="ctr"/>
          <a:lstStyle/>
          <a:p>
            <a:endParaRPr lang="en-US"/>
          </a:p>
        </p:txBody>
      </p:sp>
      <p:sp>
        <p:nvSpPr>
          <p:cNvPr id="4118" name="Freeform 22">
            <a:extLst>
              <a:ext uri="{FF2B5EF4-FFF2-40B4-BE49-F238E27FC236}">
                <a16:creationId xmlns:a16="http://schemas.microsoft.com/office/drawing/2014/main" id="{7798C49A-ED39-1243-BD7B-DBD0567944D3}"/>
              </a:ext>
            </a:extLst>
          </p:cNvPr>
          <p:cNvSpPr>
            <a:spLocks noChangeArrowheads="1"/>
          </p:cNvSpPr>
          <p:nvPr/>
        </p:nvSpPr>
        <p:spPr bwMode="auto">
          <a:xfrm>
            <a:off x="4724400" y="3386138"/>
            <a:ext cx="3910013" cy="2100262"/>
          </a:xfrm>
          <a:custGeom>
            <a:avLst/>
            <a:gdLst>
              <a:gd name="T0" fmla="*/ 0 w 10863"/>
              <a:gd name="T1" fmla="*/ 2099902 h 5835"/>
              <a:gd name="T2" fmla="*/ 1306217 w 10863"/>
              <a:gd name="T3" fmla="*/ 0 h 5835"/>
              <a:gd name="T4" fmla="*/ 3909653 w 10863"/>
              <a:gd name="T5" fmla="*/ 0 h 5835"/>
              <a:gd name="T6" fmla="*/ 914244 w 10863"/>
              <a:gd name="T7" fmla="*/ 2099902 h 5835"/>
              <a:gd name="T8" fmla="*/ 0 w 10863"/>
              <a:gd name="T9" fmla="*/ 2099902 h 5835"/>
              <a:gd name="T10" fmla="*/ 0 60000 65536"/>
              <a:gd name="T11" fmla="*/ 0 60000 65536"/>
              <a:gd name="T12" fmla="*/ 0 60000 65536"/>
              <a:gd name="T13" fmla="*/ 0 60000 65536"/>
              <a:gd name="T14" fmla="*/ 0 60000 65536"/>
              <a:gd name="T15" fmla="*/ 0 w 10863"/>
              <a:gd name="T16" fmla="*/ 0 h 5835"/>
              <a:gd name="T17" fmla="*/ 10863 w 10863"/>
              <a:gd name="T18" fmla="*/ 5835 h 5835"/>
            </a:gdLst>
            <a:ahLst/>
            <a:cxnLst>
              <a:cxn ang="T10">
                <a:pos x="T0" y="T1"/>
              </a:cxn>
              <a:cxn ang="T11">
                <a:pos x="T2" y="T3"/>
              </a:cxn>
              <a:cxn ang="T12">
                <a:pos x="T4" y="T5"/>
              </a:cxn>
              <a:cxn ang="T13">
                <a:pos x="T6" y="T7"/>
              </a:cxn>
              <a:cxn ang="T14">
                <a:pos x="T8" y="T9"/>
              </a:cxn>
            </a:cxnLst>
            <a:rect l="T15" t="T16" r="T17" b="T18"/>
            <a:pathLst>
              <a:path w="10863" h="5835">
                <a:moveTo>
                  <a:pt x="0" y="5834"/>
                </a:moveTo>
                <a:lnTo>
                  <a:pt x="3629" y="0"/>
                </a:lnTo>
                <a:lnTo>
                  <a:pt x="10862" y="0"/>
                </a:lnTo>
                <a:lnTo>
                  <a:pt x="2540" y="5834"/>
                </a:lnTo>
                <a:lnTo>
                  <a:pt x="0" y="5834"/>
                </a:lnTo>
              </a:path>
            </a:pathLst>
          </a:custGeom>
          <a:gradFill rotWithShape="0">
            <a:gsLst>
              <a:gs pos="0">
                <a:srgbClr val="8080FF"/>
              </a:gs>
              <a:gs pos="100000">
                <a:srgbClr val="26264B"/>
              </a:gs>
            </a:gsLst>
            <a:lin ang="8100000" scaled="1"/>
          </a:gradFill>
          <a:ln w="12600">
            <a:solidFill>
              <a:srgbClr val="E0E0E0"/>
            </a:solidFill>
            <a:round/>
            <a:headEnd/>
            <a:tailEnd/>
          </a:ln>
        </p:spPr>
        <p:txBody>
          <a:bodyPr wrap="none" anchor="ctr"/>
          <a:lstStyle/>
          <a:p>
            <a:endParaRPr lang="en-US"/>
          </a:p>
        </p:txBody>
      </p:sp>
      <p:sp>
        <p:nvSpPr>
          <p:cNvPr id="4119" name="AutoShape 23">
            <a:extLst>
              <a:ext uri="{FF2B5EF4-FFF2-40B4-BE49-F238E27FC236}">
                <a16:creationId xmlns:a16="http://schemas.microsoft.com/office/drawing/2014/main" id="{AF91ED95-4FBF-0B44-857E-626A912ABE4F}"/>
              </a:ext>
            </a:extLst>
          </p:cNvPr>
          <p:cNvSpPr>
            <a:spLocks noChangeArrowheads="1"/>
          </p:cNvSpPr>
          <p:nvPr/>
        </p:nvSpPr>
        <p:spPr bwMode="auto">
          <a:xfrm>
            <a:off x="6900863" y="460375"/>
            <a:ext cx="69691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t>[ 4 ]</a:t>
            </a:r>
          </a:p>
        </p:txBody>
      </p:sp>
      <p:sp>
        <p:nvSpPr>
          <p:cNvPr id="4120" name="AutoShape 24">
            <a:extLst>
              <a:ext uri="{FF2B5EF4-FFF2-40B4-BE49-F238E27FC236}">
                <a16:creationId xmlns:a16="http://schemas.microsoft.com/office/drawing/2014/main" id="{E8FAC3A4-2A6D-5646-B2B1-D507B5EECE10}"/>
              </a:ext>
            </a:extLst>
          </p:cNvPr>
          <p:cNvSpPr>
            <a:spLocks noChangeArrowheads="1"/>
          </p:cNvSpPr>
          <p:nvPr/>
        </p:nvSpPr>
        <p:spPr bwMode="auto">
          <a:xfrm>
            <a:off x="6156325" y="1103313"/>
            <a:ext cx="25796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506643548</a:t>
            </a:r>
            <a:endParaRPr lang="en-GB" altLang="en-US" sz="1600" b="1"/>
          </a:p>
        </p:txBody>
      </p:sp>
    </p:spTree>
  </p:cSld>
  <p:clrMapOvr>
    <a:masterClrMapping/>
  </p:clrMapOvr>
  <p:transition>
    <p:strips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2FC2359C-7419-AF46-96A6-E6B51FE66AC0}"/>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a Hash Table ?</a:t>
            </a:r>
          </a:p>
        </p:txBody>
      </p:sp>
      <p:sp>
        <p:nvSpPr>
          <p:cNvPr id="6146" name="Rectangle 2">
            <a:extLst>
              <a:ext uri="{FF2B5EF4-FFF2-40B4-BE49-F238E27FC236}">
                <a16:creationId xmlns:a16="http://schemas.microsoft.com/office/drawing/2014/main" id="{2FDFCBB6-541F-944D-BD16-1AB392EDF2C8}"/>
              </a:ext>
            </a:extLst>
          </p:cNvPr>
          <p:cNvSpPr>
            <a:spLocks noGrp="1" noChangeArrowheads="1"/>
          </p:cNvSpPr>
          <p:nvPr>
            <p:ph sz="half" idx="1"/>
          </p:nvPr>
        </p:nvSpPr>
        <p:spPr bwMode="auto">
          <a:xfrm>
            <a:off x="685800" y="1774825"/>
            <a:ext cx="4525963"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 number might be a person's identification number, and the rest of the record has information about the person &lt;mapped values&gt;.</a:t>
            </a:r>
          </a:p>
        </p:txBody>
      </p:sp>
      <p:sp>
        <p:nvSpPr>
          <p:cNvPr id="6147" name="AutoShape 3">
            <a:extLst>
              <a:ext uri="{FF2B5EF4-FFF2-40B4-BE49-F238E27FC236}">
                <a16:creationId xmlns:a16="http://schemas.microsoft.com/office/drawing/2014/main" id="{05EB61D6-6EF8-6344-A3EF-079E935A43B5}"/>
              </a:ext>
            </a:extLst>
          </p:cNvPr>
          <p:cNvSpPr>
            <a:spLocks noChangeArrowheads="1"/>
          </p:cNvSpPr>
          <p:nvPr/>
        </p:nvSpPr>
        <p:spPr bwMode="auto">
          <a:xfrm>
            <a:off x="1062038" y="4683125"/>
            <a:ext cx="6046787"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48" name="Line 4">
            <a:extLst>
              <a:ext uri="{FF2B5EF4-FFF2-40B4-BE49-F238E27FC236}">
                <a16:creationId xmlns:a16="http://schemas.microsoft.com/office/drawing/2014/main" id="{B70399C3-FA6B-974D-A982-59CEABD53206}"/>
              </a:ext>
            </a:extLst>
          </p:cNvPr>
          <p:cNvSpPr>
            <a:spLocks noChangeShapeType="1"/>
          </p:cNvSpPr>
          <p:nvPr/>
        </p:nvSpPr>
        <p:spPr bwMode="auto">
          <a:xfrm>
            <a:off x="19748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49" name="Line 5">
            <a:extLst>
              <a:ext uri="{FF2B5EF4-FFF2-40B4-BE49-F238E27FC236}">
                <a16:creationId xmlns:a16="http://schemas.microsoft.com/office/drawing/2014/main" id="{6AF30EB1-9257-5945-9068-782C800DE98B}"/>
              </a:ext>
            </a:extLst>
          </p:cNvPr>
          <p:cNvSpPr>
            <a:spLocks noChangeShapeType="1"/>
          </p:cNvSpPr>
          <p:nvPr/>
        </p:nvSpPr>
        <p:spPr bwMode="auto">
          <a:xfrm>
            <a:off x="2889250" y="4679950"/>
            <a:ext cx="1588"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0" name="Line 6">
            <a:extLst>
              <a:ext uri="{FF2B5EF4-FFF2-40B4-BE49-F238E27FC236}">
                <a16:creationId xmlns:a16="http://schemas.microsoft.com/office/drawing/2014/main" id="{98CDC6C1-D43B-8440-9DF2-870E14EE43D5}"/>
              </a:ext>
            </a:extLst>
          </p:cNvPr>
          <p:cNvSpPr>
            <a:spLocks noChangeShapeType="1"/>
          </p:cNvSpPr>
          <p:nvPr/>
        </p:nvSpPr>
        <p:spPr bwMode="auto">
          <a:xfrm>
            <a:off x="3802063" y="4679950"/>
            <a:ext cx="1587" cy="792163"/>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1" name="Line 7">
            <a:extLst>
              <a:ext uri="{FF2B5EF4-FFF2-40B4-BE49-F238E27FC236}">
                <a16:creationId xmlns:a16="http://schemas.microsoft.com/office/drawing/2014/main" id="{2F5D2A5F-CFF6-014F-B855-DE9B09740C0F}"/>
              </a:ext>
            </a:extLst>
          </p:cNvPr>
          <p:cNvSpPr>
            <a:spLocks noChangeShapeType="1"/>
          </p:cNvSpPr>
          <p:nvPr/>
        </p:nvSpPr>
        <p:spPr bwMode="auto">
          <a:xfrm>
            <a:off x="47180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2" name="Line 8">
            <a:extLst>
              <a:ext uri="{FF2B5EF4-FFF2-40B4-BE49-F238E27FC236}">
                <a16:creationId xmlns:a16="http://schemas.microsoft.com/office/drawing/2014/main" id="{2FC2C6AE-629F-874A-90A1-749F95E7B407}"/>
              </a:ext>
            </a:extLst>
          </p:cNvPr>
          <p:cNvSpPr>
            <a:spLocks noChangeShapeType="1"/>
          </p:cNvSpPr>
          <p:nvPr/>
        </p:nvSpPr>
        <p:spPr bwMode="auto">
          <a:xfrm>
            <a:off x="5632450" y="4683125"/>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3" name="Line 9">
            <a:extLst>
              <a:ext uri="{FF2B5EF4-FFF2-40B4-BE49-F238E27FC236}">
                <a16:creationId xmlns:a16="http://schemas.microsoft.com/office/drawing/2014/main" id="{549DCF9D-9082-0146-820F-177BCFE9CA15}"/>
              </a:ext>
            </a:extLst>
          </p:cNvPr>
          <p:cNvSpPr>
            <a:spLocks noChangeShapeType="1"/>
          </p:cNvSpPr>
          <p:nvPr/>
        </p:nvSpPr>
        <p:spPr bwMode="auto">
          <a:xfrm>
            <a:off x="6546850" y="4678363"/>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54" name="AutoShape 10">
            <a:extLst>
              <a:ext uri="{FF2B5EF4-FFF2-40B4-BE49-F238E27FC236}">
                <a16:creationId xmlns:a16="http://schemas.microsoft.com/office/drawing/2014/main" id="{B04427E9-06DC-8A44-88B1-793BBD4C5CBF}"/>
              </a:ext>
            </a:extLst>
          </p:cNvPr>
          <p:cNvSpPr>
            <a:spLocks noChangeArrowheads="1"/>
          </p:cNvSpPr>
          <p:nvPr/>
        </p:nvSpPr>
        <p:spPr bwMode="auto">
          <a:xfrm>
            <a:off x="1182688"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6155" name="AutoShape 11">
            <a:extLst>
              <a:ext uri="{FF2B5EF4-FFF2-40B4-BE49-F238E27FC236}">
                <a16:creationId xmlns:a16="http://schemas.microsoft.com/office/drawing/2014/main" id="{4CA717ED-D930-A94C-9AA6-C1023DDBEAA6}"/>
              </a:ext>
            </a:extLst>
          </p:cNvPr>
          <p:cNvSpPr>
            <a:spLocks noChangeArrowheads="1"/>
          </p:cNvSpPr>
          <p:nvPr/>
        </p:nvSpPr>
        <p:spPr bwMode="auto">
          <a:xfrm>
            <a:off x="20431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6156" name="AutoShape 12">
            <a:extLst>
              <a:ext uri="{FF2B5EF4-FFF2-40B4-BE49-F238E27FC236}">
                <a16:creationId xmlns:a16="http://schemas.microsoft.com/office/drawing/2014/main" id="{4598E9EF-DE8E-B947-B079-50357D2BEDB9}"/>
              </a:ext>
            </a:extLst>
          </p:cNvPr>
          <p:cNvSpPr>
            <a:spLocks noChangeArrowheads="1"/>
          </p:cNvSpPr>
          <p:nvPr/>
        </p:nvSpPr>
        <p:spPr bwMode="auto">
          <a:xfrm>
            <a:off x="2957513" y="4217988"/>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6157" name="AutoShape 13">
            <a:extLst>
              <a:ext uri="{FF2B5EF4-FFF2-40B4-BE49-F238E27FC236}">
                <a16:creationId xmlns:a16="http://schemas.microsoft.com/office/drawing/2014/main" id="{A18CD460-2963-AA4E-BD53-308738D3B380}"/>
              </a:ext>
            </a:extLst>
          </p:cNvPr>
          <p:cNvSpPr>
            <a:spLocks noChangeArrowheads="1"/>
          </p:cNvSpPr>
          <p:nvPr/>
        </p:nvSpPr>
        <p:spPr bwMode="auto">
          <a:xfrm>
            <a:off x="38385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6158" name="AutoShape 14">
            <a:extLst>
              <a:ext uri="{FF2B5EF4-FFF2-40B4-BE49-F238E27FC236}">
                <a16:creationId xmlns:a16="http://schemas.microsoft.com/office/drawing/2014/main" id="{D429508A-D67A-3D42-8104-FF3A80B0E13A}"/>
              </a:ext>
            </a:extLst>
          </p:cNvPr>
          <p:cNvSpPr>
            <a:spLocks noChangeArrowheads="1"/>
          </p:cNvSpPr>
          <p:nvPr/>
        </p:nvSpPr>
        <p:spPr bwMode="auto">
          <a:xfrm>
            <a:off x="475297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6159" name="AutoShape 15">
            <a:extLst>
              <a:ext uri="{FF2B5EF4-FFF2-40B4-BE49-F238E27FC236}">
                <a16:creationId xmlns:a16="http://schemas.microsoft.com/office/drawing/2014/main" id="{EF990CCF-5EC7-9641-A5A9-91FF64D1D673}"/>
              </a:ext>
            </a:extLst>
          </p:cNvPr>
          <p:cNvSpPr>
            <a:spLocks noChangeArrowheads="1"/>
          </p:cNvSpPr>
          <p:nvPr/>
        </p:nvSpPr>
        <p:spPr bwMode="auto">
          <a:xfrm>
            <a:off x="5724525" y="4217988"/>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6160" name="AutoShape 16">
            <a:extLst>
              <a:ext uri="{FF2B5EF4-FFF2-40B4-BE49-F238E27FC236}">
                <a16:creationId xmlns:a16="http://schemas.microsoft.com/office/drawing/2014/main" id="{B9D7673E-0F69-5F45-8A24-2DC374CAA83A}"/>
              </a:ext>
            </a:extLst>
          </p:cNvPr>
          <p:cNvSpPr>
            <a:spLocks noChangeArrowheads="1"/>
          </p:cNvSpPr>
          <p:nvPr/>
        </p:nvSpPr>
        <p:spPr bwMode="auto">
          <a:xfrm>
            <a:off x="7891463" y="4683125"/>
            <a:ext cx="901700" cy="785813"/>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61" name="Freeform 17">
            <a:extLst>
              <a:ext uri="{FF2B5EF4-FFF2-40B4-BE49-F238E27FC236}">
                <a16:creationId xmlns:a16="http://schemas.microsoft.com/office/drawing/2014/main" id="{E676BF37-D7C7-0443-B2FE-4C67791BBC8A}"/>
              </a:ext>
            </a:extLst>
          </p:cNvPr>
          <p:cNvSpPr>
            <a:spLocks noChangeArrowheads="1"/>
          </p:cNvSpPr>
          <p:nvPr/>
        </p:nvSpPr>
        <p:spPr bwMode="auto">
          <a:xfrm>
            <a:off x="6818313" y="3355975"/>
            <a:ext cx="1309687" cy="2830513"/>
          </a:xfrm>
          <a:custGeom>
            <a:avLst/>
            <a:gdLst>
              <a:gd name="T0" fmla="*/ 530137 w 3639"/>
              <a:gd name="T1" fmla="*/ 0 h 7864"/>
              <a:gd name="T2" fmla="*/ 0 w 3639"/>
              <a:gd name="T3" fmla="*/ 1515678 h 7864"/>
              <a:gd name="T4" fmla="*/ 160157 w 3639"/>
              <a:gd name="T5" fmla="*/ 1769790 h 7864"/>
              <a:gd name="T6" fmla="*/ 68022 w 3639"/>
              <a:gd name="T7" fmla="*/ 1947597 h 7864"/>
              <a:gd name="T8" fmla="*/ 384016 w 3639"/>
              <a:gd name="T9" fmla="*/ 2830153 h 7864"/>
              <a:gd name="T10" fmla="*/ 1309327 w 3639"/>
              <a:gd name="T11" fmla="*/ 1852215 h 7864"/>
              <a:gd name="T12" fmla="*/ 530137 w 3639"/>
              <a:gd name="T13" fmla="*/ 0 h 7864"/>
              <a:gd name="T14" fmla="*/ 0 60000 65536"/>
              <a:gd name="T15" fmla="*/ 0 60000 65536"/>
              <a:gd name="T16" fmla="*/ 0 60000 65536"/>
              <a:gd name="T17" fmla="*/ 0 60000 65536"/>
              <a:gd name="T18" fmla="*/ 0 60000 65536"/>
              <a:gd name="T19" fmla="*/ 0 60000 65536"/>
              <a:gd name="T20" fmla="*/ 0 60000 65536"/>
              <a:gd name="T21" fmla="*/ 0 w 3639"/>
              <a:gd name="T22" fmla="*/ 0 h 7864"/>
              <a:gd name="T23" fmla="*/ 3639 w 3639"/>
              <a:gd name="T24" fmla="*/ 7864 h 786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39" h="7864">
                <a:moveTo>
                  <a:pt x="1473" y="0"/>
                </a:moveTo>
                <a:lnTo>
                  <a:pt x="0" y="4211"/>
                </a:lnTo>
                <a:lnTo>
                  <a:pt x="445" y="4917"/>
                </a:lnTo>
                <a:lnTo>
                  <a:pt x="189" y="5411"/>
                </a:lnTo>
                <a:lnTo>
                  <a:pt x="1067" y="7863"/>
                </a:lnTo>
                <a:lnTo>
                  <a:pt x="3638" y="5146"/>
                </a:lnTo>
                <a:lnTo>
                  <a:pt x="147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162" name="AutoShape 18">
            <a:extLst>
              <a:ext uri="{FF2B5EF4-FFF2-40B4-BE49-F238E27FC236}">
                <a16:creationId xmlns:a16="http://schemas.microsoft.com/office/drawing/2014/main" id="{844B1199-B4FA-8946-9C0E-89AE57641CA2}"/>
              </a:ext>
            </a:extLst>
          </p:cNvPr>
          <p:cNvSpPr>
            <a:spLocks noChangeArrowheads="1"/>
          </p:cNvSpPr>
          <p:nvPr/>
        </p:nvSpPr>
        <p:spPr bwMode="auto">
          <a:xfrm>
            <a:off x="7132638" y="4835525"/>
            <a:ext cx="608012"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sp>
        <p:nvSpPr>
          <p:cNvPr id="6163" name="AutoShape 19">
            <a:extLst>
              <a:ext uri="{FF2B5EF4-FFF2-40B4-BE49-F238E27FC236}">
                <a16:creationId xmlns:a16="http://schemas.microsoft.com/office/drawing/2014/main" id="{9653C709-F872-FD44-9EC7-6BF2CBA5350B}"/>
              </a:ext>
            </a:extLst>
          </p:cNvPr>
          <p:cNvSpPr>
            <a:spLocks noChangeArrowheads="1"/>
          </p:cNvSpPr>
          <p:nvPr/>
        </p:nvSpPr>
        <p:spPr bwMode="auto">
          <a:xfrm>
            <a:off x="8047038" y="4221163"/>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sp>
        <p:nvSpPr>
          <p:cNvPr id="6164" name="AutoShape 20">
            <a:extLst>
              <a:ext uri="{FF2B5EF4-FFF2-40B4-BE49-F238E27FC236}">
                <a16:creationId xmlns:a16="http://schemas.microsoft.com/office/drawing/2014/main" id="{EC6FFA8C-CF9F-F54E-87A6-8736211C6E0C}"/>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6165" name="Freeform 21">
            <a:extLst>
              <a:ext uri="{FF2B5EF4-FFF2-40B4-BE49-F238E27FC236}">
                <a16:creationId xmlns:a16="http://schemas.microsoft.com/office/drawing/2014/main" id="{985E6C84-168C-4A43-83E7-C83C8038082D}"/>
              </a:ext>
            </a:extLst>
          </p:cNvPr>
          <p:cNvSpPr>
            <a:spLocks noChangeArrowheads="1"/>
          </p:cNvSpPr>
          <p:nvPr/>
        </p:nvSpPr>
        <p:spPr bwMode="auto">
          <a:xfrm>
            <a:off x="4724400" y="914400"/>
            <a:ext cx="1295400" cy="4572000"/>
          </a:xfrm>
          <a:custGeom>
            <a:avLst/>
            <a:gdLst>
              <a:gd name="T0" fmla="*/ 0 w 3600"/>
              <a:gd name="T1" fmla="*/ 3733626 h 12701"/>
              <a:gd name="T2" fmla="*/ 1295040 w 3600"/>
              <a:gd name="T3" fmla="*/ 0 h 12701"/>
              <a:gd name="T4" fmla="*/ 1295040 w 3600"/>
              <a:gd name="T5" fmla="*/ 2514402 h 12701"/>
              <a:gd name="T6" fmla="*/ 0 w 3600"/>
              <a:gd name="T7" fmla="*/ 4571640 h 12701"/>
              <a:gd name="T8" fmla="*/ 0 w 3600"/>
              <a:gd name="T9" fmla="*/ 3733626 h 12701"/>
              <a:gd name="T10" fmla="*/ 0 60000 65536"/>
              <a:gd name="T11" fmla="*/ 0 60000 65536"/>
              <a:gd name="T12" fmla="*/ 0 60000 65536"/>
              <a:gd name="T13" fmla="*/ 0 60000 65536"/>
              <a:gd name="T14" fmla="*/ 0 60000 65536"/>
              <a:gd name="T15" fmla="*/ 0 w 3600"/>
              <a:gd name="T16" fmla="*/ 0 h 12701"/>
              <a:gd name="T17" fmla="*/ 3600 w 3600"/>
              <a:gd name="T18" fmla="*/ 12701 h 12701"/>
            </a:gdLst>
            <a:ahLst/>
            <a:cxnLst>
              <a:cxn ang="T10">
                <a:pos x="T0" y="T1"/>
              </a:cxn>
              <a:cxn ang="T11">
                <a:pos x="T2" y="T3"/>
              </a:cxn>
              <a:cxn ang="T12">
                <a:pos x="T4" y="T5"/>
              </a:cxn>
              <a:cxn ang="T13">
                <a:pos x="T6" y="T7"/>
              </a:cxn>
              <a:cxn ang="T14">
                <a:pos x="T8" y="T9"/>
              </a:cxn>
            </a:cxnLst>
            <a:rect l="T15" t="T16" r="T17" b="T18"/>
            <a:pathLst>
              <a:path w="3600" h="12701">
                <a:moveTo>
                  <a:pt x="0" y="10372"/>
                </a:moveTo>
                <a:lnTo>
                  <a:pt x="3599" y="0"/>
                </a:lnTo>
                <a:lnTo>
                  <a:pt x="3599" y="6985"/>
                </a:lnTo>
                <a:lnTo>
                  <a:pt x="0" y="12700"/>
                </a:lnTo>
                <a:lnTo>
                  <a:pt x="0" y="10372"/>
                </a:lnTo>
              </a:path>
            </a:pathLst>
          </a:custGeom>
          <a:gradFill rotWithShape="0">
            <a:gsLst>
              <a:gs pos="0">
                <a:srgbClr val="8080FF"/>
              </a:gs>
              <a:gs pos="100000">
                <a:srgbClr val="26264B"/>
              </a:gs>
            </a:gsLst>
            <a:lin ang="5400000" scaled="1"/>
          </a:gradFill>
          <a:ln w="12600">
            <a:solidFill>
              <a:srgbClr val="E0E0E0"/>
            </a:solidFill>
            <a:round/>
            <a:headEnd/>
            <a:tailEnd/>
          </a:ln>
        </p:spPr>
        <p:txBody>
          <a:bodyPr wrap="none" anchor="ctr"/>
          <a:lstStyle/>
          <a:p>
            <a:endParaRPr lang="en-US"/>
          </a:p>
        </p:txBody>
      </p:sp>
      <p:sp>
        <p:nvSpPr>
          <p:cNvPr id="6166" name="Freeform 22">
            <a:extLst>
              <a:ext uri="{FF2B5EF4-FFF2-40B4-BE49-F238E27FC236}">
                <a16:creationId xmlns:a16="http://schemas.microsoft.com/office/drawing/2014/main" id="{2095C445-291D-AB43-9998-C6D7AB59878E}"/>
              </a:ext>
            </a:extLst>
          </p:cNvPr>
          <p:cNvSpPr>
            <a:spLocks noChangeArrowheads="1"/>
          </p:cNvSpPr>
          <p:nvPr/>
        </p:nvSpPr>
        <p:spPr bwMode="auto">
          <a:xfrm>
            <a:off x="4724400" y="3386138"/>
            <a:ext cx="3910013" cy="2100262"/>
          </a:xfrm>
          <a:custGeom>
            <a:avLst/>
            <a:gdLst>
              <a:gd name="T0" fmla="*/ 0 w 10863"/>
              <a:gd name="T1" fmla="*/ 2099902 h 5835"/>
              <a:gd name="T2" fmla="*/ 1306217 w 10863"/>
              <a:gd name="T3" fmla="*/ 0 h 5835"/>
              <a:gd name="T4" fmla="*/ 3909653 w 10863"/>
              <a:gd name="T5" fmla="*/ 0 h 5835"/>
              <a:gd name="T6" fmla="*/ 914244 w 10863"/>
              <a:gd name="T7" fmla="*/ 2099902 h 5835"/>
              <a:gd name="T8" fmla="*/ 0 w 10863"/>
              <a:gd name="T9" fmla="*/ 2099902 h 5835"/>
              <a:gd name="T10" fmla="*/ 0 60000 65536"/>
              <a:gd name="T11" fmla="*/ 0 60000 65536"/>
              <a:gd name="T12" fmla="*/ 0 60000 65536"/>
              <a:gd name="T13" fmla="*/ 0 60000 65536"/>
              <a:gd name="T14" fmla="*/ 0 60000 65536"/>
              <a:gd name="T15" fmla="*/ 0 w 10863"/>
              <a:gd name="T16" fmla="*/ 0 h 5835"/>
              <a:gd name="T17" fmla="*/ 10863 w 10863"/>
              <a:gd name="T18" fmla="*/ 5835 h 5835"/>
            </a:gdLst>
            <a:ahLst/>
            <a:cxnLst>
              <a:cxn ang="T10">
                <a:pos x="T0" y="T1"/>
              </a:cxn>
              <a:cxn ang="T11">
                <a:pos x="T2" y="T3"/>
              </a:cxn>
              <a:cxn ang="T12">
                <a:pos x="T4" y="T5"/>
              </a:cxn>
              <a:cxn ang="T13">
                <a:pos x="T6" y="T7"/>
              </a:cxn>
              <a:cxn ang="T14">
                <a:pos x="T8" y="T9"/>
              </a:cxn>
            </a:cxnLst>
            <a:rect l="T15" t="T16" r="T17" b="T18"/>
            <a:pathLst>
              <a:path w="10863" h="5835">
                <a:moveTo>
                  <a:pt x="0" y="5834"/>
                </a:moveTo>
                <a:lnTo>
                  <a:pt x="3629" y="0"/>
                </a:lnTo>
                <a:lnTo>
                  <a:pt x="10862" y="0"/>
                </a:lnTo>
                <a:lnTo>
                  <a:pt x="2540" y="5834"/>
                </a:lnTo>
                <a:lnTo>
                  <a:pt x="0" y="5834"/>
                </a:lnTo>
              </a:path>
            </a:pathLst>
          </a:custGeom>
          <a:gradFill rotWithShape="0">
            <a:gsLst>
              <a:gs pos="0">
                <a:srgbClr val="8080FF"/>
              </a:gs>
              <a:gs pos="100000">
                <a:srgbClr val="26264B"/>
              </a:gs>
            </a:gsLst>
            <a:lin ang="8100000" scaled="1"/>
          </a:gradFill>
          <a:ln w="12600">
            <a:solidFill>
              <a:srgbClr val="E0E0E0"/>
            </a:solidFill>
            <a:round/>
            <a:headEnd/>
            <a:tailEnd/>
          </a:ln>
        </p:spPr>
        <p:txBody>
          <a:bodyPr wrap="none" anchor="ctr"/>
          <a:lstStyle/>
          <a:p>
            <a:endParaRPr lang="en-US"/>
          </a:p>
        </p:txBody>
      </p:sp>
      <p:sp>
        <p:nvSpPr>
          <p:cNvPr id="6167" name="AutoShape 23">
            <a:extLst>
              <a:ext uri="{FF2B5EF4-FFF2-40B4-BE49-F238E27FC236}">
                <a16:creationId xmlns:a16="http://schemas.microsoft.com/office/drawing/2014/main" id="{147FE62A-2AA3-1349-BFFE-C3B12520F71F}"/>
              </a:ext>
            </a:extLst>
          </p:cNvPr>
          <p:cNvSpPr>
            <a:spLocks noChangeArrowheads="1"/>
          </p:cNvSpPr>
          <p:nvPr/>
        </p:nvSpPr>
        <p:spPr bwMode="auto">
          <a:xfrm>
            <a:off x="6900863" y="390525"/>
            <a:ext cx="696912" cy="4333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t>[ 4 ]</a:t>
            </a:r>
          </a:p>
        </p:txBody>
      </p:sp>
      <p:pic>
        <p:nvPicPr>
          <p:cNvPr id="6168" name="Picture 25">
            <a:extLst>
              <a:ext uri="{FF2B5EF4-FFF2-40B4-BE49-F238E27FC236}">
                <a16:creationId xmlns:a16="http://schemas.microsoft.com/office/drawing/2014/main" id="{D4B73C96-10F6-464E-9098-0F44DB78EC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484" b="42001"/>
          <a:stretch>
            <a:fillRect/>
          </a:stretch>
        </p:blipFill>
        <p:spPr bwMode="auto">
          <a:xfrm>
            <a:off x="6459538" y="1562100"/>
            <a:ext cx="1633537"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69" name="AutoShape 24">
            <a:extLst>
              <a:ext uri="{FF2B5EF4-FFF2-40B4-BE49-F238E27FC236}">
                <a16:creationId xmlns:a16="http://schemas.microsoft.com/office/drawing/2014/main" id="{903F4384-5600-8B4B-96B4-67684F56336D}"/>
              </a:ext>
            </a:extLst>
          </p:cNvPr>
          <p:cNvSpPr>
            <a:spLocks noChangeArrowheads="1"/>
          </p:cNvSpPr>
          <p:nvPr/>
        </p:nvSpPr>
        <p:spPr bwMode="auto">
          <a:xfrm>
            <a:off x="6156325" y="1103313"/>
            <a:ext cx="25796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506643548</a:t>
            </a:r>
            <a:endParaRPr lang="en-GB" altLang="en-US" sz="1600" b="1"/>
          </a:p>
        </p:txBody>
      </p:sp>
    </p:spTree>
  </p:cSld>
  <p:clrMapOvr>
    <a:masterClrMapping/>
  </p:clrMapOvr>
  <p:transition>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a:extLst>
              <a:ext uri="{FF2B5EF4-FFF2-40B4-BE49-F238E27FC236}">
                <a16:creationId xmlns:a16="http://schemas.microsoft.com/office/drawing/2014/main" id="{CB8D61B0-9F54-904D-9A13-4125E53EE458}"/>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What is a Hash Table ?</a:t>
            </a:r>
          </a:p>
        </p:txBody>
      </p:sp>
      <p:sp>
        <p:nvSpPr>
          <p:cNvPr id="8194" name="Rectangle 2">
            <a:extLst>
              <a:ext uri="{FF2B5EF4-FFF2-40B4-BE49-F238E27FC236}">
                <a16:creationId xmlns:a16="http://schemas.microsoft.com/office/drawing/2014/main" id="{CADEC7EC-A1A4-B047-9606-7142E6B468D1}"/>
              </a:ext>
            </a:extLst>
          </p:cNvPr>
          <p:cNvSpPr>
            <a:spLocks noGrp="1" noChangeArrowheads="1"/>
          </p:cNvSpPr>
          <p:nvPr>
            <p:ph sz="half" idx="1"/>
          </p:nvPr>
        </p:nvSpPr>
        <p:spPr bwMode="auto">
          <a:xfrm>
            <a:off x="685800" y="1981200"/>
            <a:ext cx="475773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When a hash table is in use, some spots contain valid records, and other spots are "empty".</a:t>
            </a:r>
          </a:p>
        </p:txBody>
      </p:sp>
      <p:sp>
        <p:nvSpPr>
          <p:cNvPr id="8195" name="AutoShape 3">
            <a:extLst>
              <a:ext uri="{FF2B5EF4-FFF2-40B4-BE49-F238E27FC236}">
                <a16:creationId xmlns:a16="http://schemas.microsoft.com/office/drawing/2014/main" id="{70650FE2-BD12-2D4D-A5C2-32E64525791D}"/>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196" name="Line 4">
            <a:extLst>
              <a:ext uri="{FF2B5EF4-FFF2-40B4-BE49-F238E27FC236}">
                <a16:creationId xmlns:a16="http://schemas.microsoft.com/office/drawing/2014/main" id="{9D6BF581-9E8F-434D-A6D2-F2391AC91567}"/>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7" name="Line 5">
            <a:extLst>
              <a:ext uri="{FF2B5EF4-FFF2-40B4-BE49-F238E27FC236}">
                <a16:creationId xmlns:a16="http://schemas.microsoft.com/office/drawing/2014/main" id="{FB1620C3-28D2-1C44-BA3F-981599CDD980}"/>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8" name="Line 6">
            <a:extLst>
              <a:ext uri="{FF2B5EF4-FFF2-40B4-BE49-F238E27FC236}">
                <a16:creationId xmlns:a16="http://schemas.microsoft.com/office/drawing/2014/main" id="{26E1F239-D6FC-8C43-B85C-6B6E4F2EAB02}"/>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199" name="Line 7">
            <a:extLst>
              <a:ext uri="{FF2B5EF4-FFF2-40B4-BE49-F238E27FC236}">
                <a16:creationId xmlns:a16="http://schemas.microsoft.com/office/drawing/2014/main" id="{74610805-BD41-DA4A-825E-F52576B3CFC4}"/>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0" name="Line 8">
            <a:extLst>
              <a:ext uri="{FF2B5EF4-FFF2-40B4-BE49-F238E27FC236}">
                <a16:creationId xmlns:a16="http://schemas.microsoft.com/office/drawing/2014/main" id="{A2ED29CA-23B8-CA4D-B295-C685AAB278D8}"/>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1" name="Line 9">
            <a:extLst>
              <a:ext uri="{FF2B5EF4-FFF2-40B4-BE49-F238E27FC236}">
                <a16:creationId xmlns:a16="http://schemas.microsoft.com/office/drawing/2014/main" id="{FF13F5E9-BF18-FF4A-A3A4-95E8DB9B9B87}"/>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AutoShape 10">
            <a:extLst>
              <a:ext uri="{FF2B5EF4-FFF2-40B4-BE49-F238E27FC236}">
                <a16:creationId xmlns:a16="http://schemas.microsoft.com/office/drawing/2014/main" id="{20F56D5D-A9E3-D244-BB71-21461ACFAF6D}"/>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8203" name="AutoShape 11">
            <a:extLst>
              <a:ext uri="{FF2B5EF4-FFF2-40B4-BE49-F238E27FC236}">
                <a16:creationId xmlns:a16="http://schemas.microsoft.com/office/drawing/2014/main" id="{5AFCE0C8-741D-424F-993E-144769D715EB}"/>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8204" name="AutoShape 12">
            <a:extLst>
              <a:ext uri="{FF2B5EF4-FFF2-40B4-BE49-F238E27FC236}">
                <a16:creationId xmlns:a16="http://schemas.microsoft.com/office/drawing/2014/main" id="{998270EE-EE5F-294D-935B-07D08ED9CB3A}"/>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8205" name="AutoShape 13">
            <a:extLst>
              <a:ext uri="{FF2B5EF4-FFF2-40B4-BE49-F238E27FC236}">
                <a16:creationId xmlns:a16="http://schemas.microsoft.com/office/drawing/2014/main" id="{4FC79159-F69D-2646-BA9F-187C406107FE}"/>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8206" name="AutoShape 14">
            <a:extLst>
              <a:ext uri="{FF2B5EF4-FFF2-40B4-BE49-F238E27FC236}">
                <a16:creationId xmlns:a16="http://schemas.microsoft.com/office/drawing/2014/main" id="{8DDFBBF3-06D9-A64A-ABB6-20AFAC7C1ACE}"/>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8207" name="AutoShape 15">
            <a:extLst>
              <a:ext uri="{FF2B5EF4-FFF2-40B4-BE49-F238E27FC236}">
                <a16:creationId xmlns:a16="http://schemas.microsoft.com/office/drawing/2014/main" id="{517A63E6-A920-654D-9BC4-58C788839BA6}"/>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8208" name="AutoShape 16">
            <a:extLst>
              <a:ext uri="{FF2B5EF4-FFF2-40B4-BE49-F238E27FC236}">
                <a16:creationId xmlns:a16="http://schemas.microsoft.com/office/drawing/2014/main" id="{44C1EB8D-3559-2B48-840F-9496EA38C773}"/>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8209" name="AutoShape 17">
            <a:extLst>
              <a:ext uri="{FF2B5EF4-FFF2-40B4-BE49-F238E27FC236}">
                <a16:creationId xmlns:a16="http://schemas.microsoft.com/office/drawing/2014/main" id="{AEFDF745-A567-BE42-B950-17FA8932657A}"/>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8210" name="Group 18">
            <a:extLst>
              <a:ext uri="{FF2B5EF4-FFF2-40B4-BE49-F238E27FC236}">
                <a16:creationId xmlns:a16="http://schemas.microsoft.com/office/drawing/2014/main" id="{C2C5BFC6-D7F0-DF4D-8054-0797D8FF1E52}"/>
              </a:ext>
            </a:extLst>
          </p:cNvPr>
          <p:cNvGrpSpPr>
            <a:grpSpLocks/>
          </p:cNvGrpSpPr>
          <p:nvPr/>
        </p:nvGrpSpPr>
        <p:grpSpPr bwMode="auto">
          <a:xfrm>
            <a:off x="4598988" y="5475288"/>
            <a:ext cx="628650" cy="519112"/>
            <a:chOff x="2897" y="3449"/>
            <a:chExt cx="396" cy="327"/>
          </a:xfrm>
        </p:grpSpPr>
        <p:sp>
          <p:nvSpPr>
            <p:cNvPr id="8223" name="AutoShape 19">
              <a:extLst>
                <a:ext uri="{FF2B5EF4-FFF2-40B4-BE49-F238E27FC236}">
                  <a16:creationId xmlns:a16="http://schemas.microsoft.com/office/drawing/2014/main" id="{5A7C5799-06AF-5A48-AB5B-82C622C0DA88}"/>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8224" name="Picture 20">
              <a:extLst>
                <a:ext uri="{FF2B5EF4-FFF2-40B4-BE49-F238E27FC236}">
                  <a16:creationId xmlns:a16="http://schemas.microsoft.com/office/drawing/2014/main" id="{809DA7E4-AA3B-1C48-BDCE-426A302057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1" name="Group 21">
            <a:extLst>
              <a:ext uri="{FF2B5EF4-FFF2-40B4-BE49-F238E27FC236}">
                <a16:creationId xmlns:a16="http://schemas.microsoft.com/office/drawing/2014/main" id="{D03C9307-329C-664A-A30D-9DF9B60288DD}"/>
              </a:ext>
            </a:extLst>
          </p:cNvPr>
          <p:cNvGrpSpPr>
            <a:grpSpLocks/>
          </p:cNvGrpSpPr>
          <p:nvPr/>
        </p:nvGrpSpPr>
        <p:grpSpPr bwMode="auto">
          <a:xfrm>
            <a:off x="2822575" y="5449888"/>
            <a:ext cx="628650" cy="569912"/>
            <a:chOff x="1778" y="3433"/>
            <a:chExt cx="396" cy="359"/>
          </a:xfrm>
        </p:grpSpPr>
        <p:sp>
          <p:nvSpPr>
            <p:cNvPr id="8221" name="AutoShape 22">
              <a:extLst>
                <a:ext uri="{FF2B5EF4-FFF2-40B4-BE49-F238E27FC236}">
                  <a16:creationId xmlns:a16="http://schemas.microsoft.com/office/drawing/2014/main" id="{08F4EEBA-EB36-CA4C-98D8-4FF93D0AEFBF}"/>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8222" name="Picture 23">
              <a:extLst>
                <a:ext uri="{FF2B5EF4-FFF2-40B4-BE49-F238E27FC236}">
                  <a16:creationId xmlns:a16="http://schemas.microsoft.com/office/drawing/2014/main" id="{E5646098-BFF0-BD4E-A543-97959931D9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2" name="Group 24">
            <a:extLst>
              <a:ext uri="{FF2B5EF4-FFF2-40B4-BE49-F238E27FC236}">
                <a16:creationId xmlns:a16="http://schemas.microsoft.com/office/drawing/2014/main" id="{B81428D7-420C-F347-912C-231DE197A5A1}"/>
              </a:ext>
            </a:extLst>
          </p:cNvPr>
          <p:cNvGrpSpPr>
            <a:grpSpLocks/>
          </p:cNvGrpSpPr>
          <p:nvPr/>
        </p:nvGrpSpPr>
        <p:grpSpPr bwMode="auto">
          <a:xfrm>
            <a:off x="1906588" y="5445125"/>
            <a:ext cx="579437" cy="577850"/>
            <a:chOff x="1201" y="3430"/>
            <a:chExt cx="365" cy="364"/>
          </a:xfrm>
        </p:grpSpPr>
        <p:sp>
          <p:nvSpPr>
            <p:cNvPr id="8219" name="AutoShape 25">
              <a:extLst>
                <a:ext uri="{FF2B5EF4-FFF2-40B4-BE49-F238E27FC236}">
                  <a16:creationId xmlns:a16="http://schemas.microsoft.com/office/drawing/2014/main" id="{C11C0A82-78D1-3542-A4D4-330DB5D303F2}"/>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8220" name="Picture 26">
              <a:extLst>
                <a:ext uri="{FF2B5EF4-FFF2-40B4-BE49-F238E27FC236}">
                  <a16:creationId xmlns:a16="http://schemas.microsoft.com/office/drawing/2014/main" id="{C5501594-2E65-E545-ACE8-472FF9F07C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3" name="Group 27">
            <a:extLst>
              <a:ext uri="{FF2B5EF4-FFF2-40B4-BE49-F238E27FC236}">
                <a16:creationId xmlns:a16="http://schemas.microsoft.com/office/drawing/2014/main" id="{D0166F78-5933-4B4A-B046-75D8F9855D17}"/>
              </a:ext>
            </a:extLst>
          </p:cNvPr>
          <p:cNvGrpSpPr>
            <a:grpSpLocks/>
          </p:cNvGrpSpPr>
          <p:nvPr/>
        </p:nvGrpSpPr>
        <p:grpSpPr bwMode="auto">
          <a:xfrm>
            <a:off x="7764463" y="5480050"/>
            <a:ext cx="727075" cy="508000"/>
            <a:chOff x="4891" y="3452"/>
            <a:chExt cx="458" cy="320"/>
          </a:xfrm>
        </p:grpSpPr>
        <p:sp>
          <p:nvSpPr>
            <p:cNvPr id="8217" name="AutoShape 28">
              <a:extLst>
                <a:ext uri="{FF2B5EF4-FFF2-40B4-BE49-F238E27FC236}">
                  <a16:creationId xmlns:a16="http://schemas.microsoft.com/office/drawing/2014/main" id="{641D3005-876F-BF4C-A8C0-CE2BA034BB9C}"/>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8218" name="Picture 29">
              <a:extLst>
                <a:ext uri="{FF2B5EF4-FFF2-40B4-BE49-F238E27FC236}">
                  <a16:creationId xmlns:a16="http://schemas.microsoft.com/office/drawing/2014/main" id="{AB103BC1-C168-3349-8EF5-0F898FB694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8214" name="Group 30">
            <a:extLst>
              <a:ext uri="{FF2B5EF4-FFF2-40B4-BE49-F238E27FC236}">
                <a16:creationId xmlns:a16="http://schemas.microsoft.com/office/drawing/2014/main" id="{8628C4F9-5461-484A-AB28-41D34063AEC1}"/>
              </a:ext>
            </a:extLst>
          </p:cNvPr>
          <p:cNvGrpSpPr>
            <a:grpSpLocks/>
          </p:cNvGrpSpPr>
          <p:nvPr/>
        </p:nvGrpSpPr>
        <p:grpSpPr bwMode="auto">
          <a:xfrm>
            <a:off x="6596063" y="4014788"/>
            <a:ext cx="1309687" cy="2830512"/>
            <a:chOff x="4155" y="2529"/>
            <a:chExt cx="825" cy="1783"/>
          </a:xfrm>
        </p:grpSpPr>
        <p:sp>
          <p:nvSpPr>
            <p:cNvPr id="8215" name="Freeform 31">
              <a:extLst>
                <a:ext uri="{FF2B5EF4-FFF2-40B4-BE49-F238E27FC236}">
                  <a16:creationId xmlns:a16="http://schemas.microsoft.com/office/drawing/2014/main" id="{6FC15BDB-18F6-9F4E-A408-EF2D7D49D3A0}"/>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8216" name="AutoShape 32">
              <a:extLst>
                <a:ext uri="{FF2B5EF4-FFF2-40B4-BE49-F238E27FC236}">
                  <a16:creationId xmlns:a16="http://schemas.microsoft.com/office/drawing/2014/main" id="{2BC4502F-C0FF-3847-BC18-5443EA9E9C48}"/>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Tree>
  </p:cSld>
  <p:clrMapOvr>
    <a:masterClrMapping/>
  </p:clrMapOvr>
  <p:transition>
    <p:strips dir="l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a:extLst>
              <a:ext uri="{FF2B5EF4-FFF2-40B4-BE49-F238E27FC236}">
                <a16:creationId xmlns:a16="http://schemas.microsoft.com/office/drawing/2014/main" id="{E75C27EE-728F-9547-881D-ABC6E4C21B18}"/>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Inserting a New Record</a:t>
            </a:r>
          </a:p>
        </p:txBody>
      </p:sp>
      <p:sp>
        <p:nvSpPr>
          <p:cNvPr id="10242" name="Rectangle 2">
            <a:extLst>
              <a:ext uri="{FF2B5EF4-FFF2-40B4-BE49-F238E27FC236}">
                <a16:creationId xmlns:a16="http://schemas.microsoft.com/office/drawing/2014/main" id="{D54AB777-ED9C-4B48-BFB0-E95385063BD0}"/>
              </a:ext>
            </a:extLst>
          </p:cNvPr>
          <p:cNvSpPr>
            <a:spLocks noGrp="1" noChangeArrowheads="1"/>
          </p:cNvSpPr>
          <p:nvPr>
            <p:ph sz="half" idx="1"/>
          </p:nvPr>
        </p:nvSpPr>
        <p:spPr bwMode="auto">
          <a:xfrm>
            <a:off x="685800" y="1981200"/>
            <a:ext cx="475773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In order to insert a new record, the </a:t>
            </a:r>
            <a:r>
              <a:rPr lang="en-GB" altLang="en-US" b="1" u="sng" dirty="0">
                <a:solidFill>
                  <a:srgbClr val="FF8000"/>
                </a:solidFill>
              </a:rPr>
              <a:t>key</a:t>
            </a:r>
            <a:r>
              <a:rPr lang="en-GB" altLang="en-US" dirty="0"/>
              <a:t> must somehow be </a:t>
            </a:r>
            <a:r>
              <a:rPr lang="en-GB" altLang="en-US" b="1" u="sng" dirty="0">
                <a:solidFill>
                  <a:srgbClr val="FF8000"/>
                </a:solidFill>
              </a:rPr>
              <a:t>converted to</a:t>
            </a:r>
            <a:r>
              <a:rPr lang="en-GB" altLang="en-US" b="1" dirty="0">
                <a:solidFill>
                  <a:srgbClr val="FF8000"/>
                </a:solidFill>
              </a:rPr>
              <a:t> </a:t>
            </a:r>
            <a:r>
              <a:rPr lang="en-GB" altLang="en-US" dirty="0"/>
              <a:t>an array </a:t>
            </a:r>
            <a:r>
              <a:rPr lang="en-GB" altLang="en-US" b="1" u="sng" dirty="0">
                <a:solidFill>
                  <a:srgbClr val="FF8000"/>
                </a:solidFill>
              </a:rPr>
              <a:t>index</a:t>
            </a:r>
            <a:r>
              <a:rPr lang="en-GB" altLang="en-US" b="1" dirty="0">
                <a:solidFill>
                  <a:srgbClr val="FF8000"/>
                </a:solidFill>
              </a:rPr>
              <a:t> </a:t>
            </a:r>
          </a:p>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Index is found using a </a:t>
            </a:r>
            <a:r>
              <a:rPr lang="en-GB" altLang="en-US" b="1" i="1" dirty="0">
                <a:solidFill>
                  <a:srgbClr val="FF0000"/>
                </a:solidFill>
              </a:rPr>
              <a:t>HASH FUNCTION</a:t>
            </a:r>
            <a:endParaRPr lang="en-GB" altLang="en-US" i="1" dirty="0">
              <a:solidFill>
                <a:srgbClr val="FF0000"/>
              </a:solidFill>
            </a:endParaRPr>
          </a:p>
          <a:p>
            <a:pPr>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t>The index is called the </a:t>
            </a:r>
            <a:r>
              <a:rPr lang="en-GB" altLang="en-US" b="1" u="sng" dirty="0">
                <a:solidFill>
                  <a:srgbClr val="FF8000"/>
                </a:solidFill>
              </a:rPr>
              <a:t>hash value</a:t>
            </a:r>
            <a:r>
              <a:rPr lang="en-GB" altLang="en-US" b="1" dirty="0">
                <a:solidFill>
                  <a:srgbClr val="FF8000"/>
                </a:solidFill>
              </a:rPr>
              <a:t> </a:t>
            </a:r>
            <a:r>
              <a:rPr lang="en-GB" altLang="en-US" dirty="0"/>
              <a:t>of the key.</a:t>
            </a:r>
          </a:p>
        </p:txBody>
      </p:sp>
      <p:sp>
        <p:nvSpPr>
          <p:cNvPr id="10243" name="AutoShape 3">
            <a:extLst>
              <a:ext uri="{FF2B5EF4-FFF2-40B4-BE49-F238E27FC236}">
                <a16:creationId xmlns:a16="http://schemas.microsoft.com/office/drawing/2014/main" id="{91B26A6B-B737-1D40-BF08-CB5808652901}"/>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44" name="Line 4">
            <a:extLst>
              <a:ext uri="{FF2B5EF4-FFF2-40B4-BE49-F238E27FC236}">
                <a16:creationId xmlns:a16="http://schemas.microsoft.com/office/drawing/2014/main" id="{A5D033D7-F358-B347-AB44-20F036D8B4D9}"/>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5" name="Line 5">
            <a:extLst>
              <a:ext uri="{FF2B5EF4-FFF2-40B4-BE49-F238E27FC236}">
                <a16:creationId xmlns:a16="http://schemas.microsoft.com/office/drawing/2014/main" id="{AC748171-87AD-734B-8133-2E17C11E01A2}"/>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6" name="Line 6">
            <a:extLst>
              <a:ext uri="{FF2B5EF4-FFF2-40B4-BE49-F238E27FC236}">
                <a16:creationId xmlns:a16="http://schemas.microsoft.com/office/drawing/2014/main" id="{752F3790-4E68-B044-906A-EDAF1A3E0C83}"/>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7" name="Line 7">
            <a:extLst>
              <a:ext uri="{FF2B5EF4-FFF2-40B4-BE49-F238E27FC236}">
                <a16:creationId xmlns:a16="http://schemas.microsoft.com/office/drawing/2014/main" id="{CD00B515-54D4-2C49-B816-DF7D799B8389}"/>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8" name="Line 8">
            <a:extLst>
              <a:ext uri="{FF2B5EF4-FFF2-40B4-BE49-F238E27FC236}">
                <a16:creationId xmlns:a16="http://schemas.microsoft.com/office/drawing/2014/main" id="{8D79CD39-4D69-FD45-A593-C5DFA68109F6}"/>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49" name="Line 9">
            <a:extLst>
              <a:ext uri="{FF2B5EF4-FFF2-40B4-BE49-F238E27FC236}">
                <a16:creationId xmlns:a16="http://schemas.microsoft.com/office/drawing/2014/main" id="{FC36FB41-4843-0045-B315-0AEAC91FBE81}"/>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250" name="AutoShape 10">
            <a:extLst>
              <a:ext uri="{FF2B5EF4-FFF2-40B4-BE49-F238E27FC236}">
                <a16:creationId xmlns:a16="http://schemas.microsoft.com/office/drawing/2014/main" id="{88414954-9FF1-6346-814A-EB93EBA62E85}"/>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0251" name="AutoShape 11">
            <a:extLst>
              <a:ext uri="{FF2B5EF4-FFF2-40B4-BE49-F238E27FC236}">
                <a16:creationId xmlns:a16="http://schemas.microsoft.com/office/drawing/2014/main" id="{4D6EA04E-9444-B24B-B298-074EFB2EACFC}"/>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0252" name="AutoShape 12">
            <a:extLst>
              <a:ext uri="{FF2B5EF4-FFF2-40B4-BE49-F238E27FC236}">
                <a16:creationId xmlns:a16="http://schemas.microsoft.com/office/drawing/2014/main" id="{A754698D-046A-1548-92BB-5462688787A0}"/>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0253" name="AutoShape 13">
            <a:extLst>
              <a:ext uri="{FF2B5EF4-FFF2-40B4-BE49-F238E27FC236}">
                <a16:creationId xmlns:a16="http://schemas.microsoft.com/office/drawing/2014/main" id="{16D0784A-96CA-0448-B8A9-82A725A5962D}"/>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0254" name="AutoShape 14">
            <a:extLst>
              <a:ext uri="{FF2B5EF4-FFF2-40B4-BE49-F238E27FC236}">
                <a16:creationId xmlns:a16="http://schemas.microsoft.com/office/drawing/2014/main" id="{3E1A6EFD-1822-9040-BCD9-F536668F3354}"/>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0255" name="AutoShape 15">
            <a:extLst>
              <a:ext uri="{FF2B5EF4-FFF2-40B4-BE49-F238E27FC236}">
                <a16:creationId xmlns:a16="http://schemas.microsoft.com/office/drawing/2014/main" id="{1ABC7E95-A3AD-5547-A56C-02B6DAF3A87F}"/>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0256" name="AutoShape 16">
            <a:extLst>
              <a:ext uri="{FF2B5EF4-FFF2-40B4-BE49-F238E27FC236}">
                <a16:creationId xmlns:a16="http://schemas.microsoft.com/office/drawing/2014/main" id="{21E2F771-5D61-CF41-AD80-E8C73F62D431}"/>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0257" name="AutoShape 17">
            <a:extLst>
              <a:ext uri="{FF2B5EF4-FFF2-40B4-BE49-F238E27FC236}">
                <a16:creationId xmlns:a16="http://schemas.microsoft.com/office/drawing/2014/main" id="{575DA73D-DEE5-B247-9327-48E8AC7945DF}"/>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0258" name="Group 18">
            <a:extLst>
              <a:ext uri="{FF2B5EF4-FFF2-40B4-BE49-F238E27FC236}">
                <a16:creationId xmlns:a16="http://schemas.microsoft.com/office/drawing/2014/main" id="{3F9415E9-FDAE-484A-B41B-980554474B48}"/>
              </a:ext>
            </a:extLst>
          </p:cNvPr>
          <p:cNvGrpSpPr>
            <a:grpSpLocks/>
          </p:cNvGrpSpPr>
          <p:nvPr/>
        </p:nvGrpSpPr>
        <p:grpSpPr bwMode="auto">
          <a:xfrm>
            <a:off x="4598988" y="5475288"/>
            <a:ext cx="628650" cy="519112"/>
            <a:chOff x="2897" y="3449"/>
            <a:chExt cx="396" cy="327"/>
          </a:xfrm>
        </p:grpSpPr>
        <p:sp>
          <p:nvSpPr>
            <p:cNvPr id="10274" name="AutoShape 19">
              <a:extLst>
                <a:ext uri="{FF2B5EF4-FFF2-40B4-BE49-F238E27FC236}">
                  <a16:creationId xmlns:a16="http://schemas.microsoft.com/office/drawing/2014/main" id="{9B60FA45-DB6A-A54F-841A-85115020659F}"/>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10275" name="Picture 20">
              <a:extLst>
                <a:ext uri="{FF2B5EF4-FFF2-40B4-BE49-F238E27FC236}">
                  <a16:creationId xmlns:a16="http://schemas.microsoft.com/office/drawing/2014/main" id="{6FB619AE-A49E-4849-844C-AE5B792096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59" name="Group 21">
            <a:extLst>
              <a:ext uri="{FF2B5EF4-FFF2-40B4-BE49-F238E27FC236}">
                <a16:creationId xmlns:a16="http://schemas.microsoft.com/office/drawing/2014/main" id="{0062F7D5-E6F9-1847-B692-08A3DD8B50F9}"/>
              </a:ext>
            </a:extLst>
          </p:cNvPr>
          <p:cNvGrpSpPr>
            <a:grpSpLocks/>
          </p:cNvGrpSpPr>
          <p:nvPr/>
        </p:nvGrpSpPr>
        <p:grpSpPr bwMode="auto">
          <a:xfrm>
            <a:off x="2822575" y="5449888"/>
            <a:ext cx="628650" cy="569912"/>
            <a:chOff x="1778" y="3433"/>
            <a:chExt cx="396" cy="359"/>
          </a:xfrm>
        </p:grpSpPr>
        <p:sp>
          <p:nvSpPr>
            <p:cNvPr id="10272" name="AutoShape 22">
              <a:extLst>
                <a:ext uri="{FF2B5EF4-FFF2-40B4-BE49-F238E27FC236}">
                  <a16:creationId xmlns:a16="http://schemas.microsoft.com/office/drawing/2014/main" id="{13F57331-F859-F647-8E0D-776710784D5F}"/>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10273" name="Picture 23">
              <a:extLst>
                <a:ext uri="{FF2B5EF4-FFF2-40B4-BE49-F238E27FC236}">
                  <a16:creationId xmlns:a16="http://schemas.microsoft.com/office/drawing/2014/main" id="{B4D95CB2-8BA5-6A42-8858-31AAB9552A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0" name="Group 24">
            <a:extLst>
              <a:ext uri="{FF2B5EF4-FFF2-40B4-BE49-F238E27FC236}">
                <a16:creationId xmlns:a16="http://schemas.microsoft.com/office/drawing/2014/main" id="{29909BFB-39B0-6843-9CF7-5BD425F05757}"/>
              </a:ext>
            </a:extLst>
          </p:cNvPr>
          <p:cNvGrpSpPr>
            <a:grpSpLocks/>
          </p:cNvGrpSpPr>
          <p:nvPr/>
        </p:nvGrpSpPr>
        <p:grpSpPr bwMode="auto">
          <a:xfrm>
            <a:off x="1906588" y="5445125"/>
            <a:ext cx="579437" cy="577850"/>
            <a:chOff x="1201" y="3430"/>
            <a:chExt cx="365" cy="364"/>
          </a:xfrm>
        </p:grpSpPr>
        <p:sp>
          <p:nvSpPr>
            <p:cNvPr id="10270" name="AutoShape 25">
              <a:extLst>
                <a:ext uri="{FF2B5EF4-FFF2-40B4-BE49-F238E27FC236}">
                  <a16:creationId xmlns:a16="http://schemas.microsoft.com/office/drawing/2014/main" id="{EC23197C-BE78-2A41-9FF4-5305989250D1}"/>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10271" name="Picture 26">
              <a:extLst>
                <a:ext uri="{FF2B5EF4-FFF2-40B4-BE49-F238E27FC236}">
                  <a16:creationId xmlns:a16="http://schemas.microsoft.com/office/drawing/2014/main" id="{5DE146DF-7B3F-BA46-B299-CD8DF7ECC9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1" name="Group 27">
            <a:extLst>
              <a:ext uri="{FF2B5EF4-FFF2-40B4-BE49-F238E27FC236}">
                <a16:creationId xmlns:a16="http://schemas.microsoft.com/office/drawing/2014/main" id="{E3E1D2C8-C1EF-DD4B-827A-4F388D3133E7}"/>
              </a:ext>
            </a:extLst>
          </p:cNvPr>
          <p:cNvGrpSpPr>
            <a:grpSpLocks/>
          </p:cNvGrpSpPr>
          <p:nvPr/>
        </p:nvGrpSpPr>
        <p:grpSpPr bwMode="auto">
          <a:xfrm>
            <a:off x="7764463" y="5480050"/>
            <a:ext cx="727075" cy="508000"/>
            <a:chOff x="4891" y="3452"/>
            <a:chExt cx="458" cy="320"/>
          </a:xfrm>
        </p:grpSpPr>
        <p:sp>
          <p:nvSpPr>
            <p:cNvPr id="10268" name="AutoShape 28">
              <a:extLst>
                <a:ext uri="{FF2B5EF4-FFF2-40B4-BE49-F238E27FC236}">
                  <a16:creationId xmlns:a16="http://schemas.microsoft.com/office/drawing/2014/main" id="{680E818B-75AE-7F4D-BCFC-8B430957B698}"/>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10269" name="Picture 29">
              <a:extLst>
                <a:ext uri="{FF2B5EF4-FFF2-40B4-BE49-F238E27FC236}">
                  <a16:creationId xmlns:a16="http://schemas.microsoft.com/office/drawing/2014/main" id="{4F30F3A1-7864-834C-9F45-E9D44F9C95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262" name="Group 30">
            <a:extLst>
              <a:ext uri="{FF2B5EF4-FFF2-40B4-BE49-F238E27FC236}">
                <a16:creationId xmlns:a16="http://schemas.microsoft.com/office/drawing/2014/main" id="{3F92C6B5-C966-604C-9F0F-CDA9DEB38277}"/>
              </a:ext>
            </a:extLst>
          </p:cNvPr>
          <p:cNvGrpSpPr>
            <a:grpSpLocks/>
          </p:cNvGrpSpPr>
          <p:nvPr/>
        </p:nvGrpSpPr>
        <p:grpSpPr bwMode="auto">
          <a:xfrm>
            <a:off x="6596063" y="4014788"/>
            <a:ext cx="1309687" cy="2830512"/>
            <a:chOff x="4155" y="2529"/>
            <a:chExt cx="825" cy="1783"/>
          </a:xfrm>
        </p:grpSpPr>
        <p:sp>
          <p:nvSpPr>
            <p:cNvPr id="10266" name="Freeform 31">
              <a:extLst>
                <a:ext uri="{FF2B5EF4-FFF2-40B4-BE49-F238E27FC236}">
                  <a16:creationId xmlns:a16="http://schemas.microsoft.com/office/drawing/2014/main" id="{191A047E-5E90-0444-BA72-FC72D2F24B0D}"/>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267" name="AutoShape 32">
              <a:extLst>
                <a:ext uri="{FF2B5EF4-FFF2-40B4-BE49-F238E27FC236}">
                  <a16:creationId xmlns:a16="http://schemas.microsoft.com/office/drawing/2014/main" id="{12F2C550-580A-2545-861E-D1C4D53106A9}"/>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10263" name="AutoShape 33">
            <a:extLst>
              <a:ext uri="{FF2B5EF4-FFF2-40B4-BE49-F238E27FC236}">
                <a16:creationId xmlns:a16="http://schemas.microsoft.com/office/drawing/2014/main" id="{E4F5ACCB-67D5-D84C-979B-F7FFEC399137}"/>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0264" name="Picture 34">
            <a:extLst>
              <a:ext uri="{FF2B5EF4-FFF2-40B4-BE49-F238E27FC236}">
                <a16:creationId xmlns:a16="http://schemas.microsoft.com/office/drawing/2014/main" id="{3C11CD8F-9BA6-3F49-8CCD-86D08D5801A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65" name="AutoShape 36">
            <a:extLst>
              <a:ext uri="{FF2B5EF4-FFF2-40B4-BE49-F238E27FC236}">
                <a16:creationId xmlns:a16="http://schemas.microsoft.com/office/drawing/2014/main" id="{551F8283-332C-B147-ABCA-D4E5020396E5}"/>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580625685</a:t>
            </a:r>
            <a:endParaRPr lang="en-GB" altLang="en-US" sz="1600" b="1"/>
          </a:p>
        </p:txBody>
      </p:sp>
    </p:spTree>
  </p:cSld>
  <p:clrMapOvr>
    <a:masterClrMapping/>
  </p:clrMapOvr>
  <p:transition>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6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a:extLst>
              <a:ext uri="{FF2B5EF4-FFF2-40B4-BE49-F238E27FC236}">
                <a16:creationId xmlns:a16="http://schemas.microsoft.com/office/drawing/2014/main" id="{A0E4BA4C-F804-5F4A-8601-6BABF6772A8B}"/>
              </a:ext>
            </a:extLst>
          </p:cNvPr>
          <p:cNvSpPr>
            <a:spLocks noGrp="1" noChangeArrowheads="1"/>
          </p:cNvSpPr>
          <p:nvPr>
            <p:ph type="title"/>
          </p:nvPr>
        </p:nvSpPr>
        <p:spPr>
          <a:xfrm>
            <a:off x="304800" y="342900"/>
            <a:ext cx="7772400" cy="1143000"/>
          </a:xfrm>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Inserting a New Record</a:t>
            </a:r>
          </a:p>
        </p:txBody>
      </p:sp>
      <p:sp>
        <p:nvSpPr>
          <p:cNvPr id="12290" name="Rectangle 2">
            <a:extLst>
              <a:ext uri="{FF2B5EF4-FFF2-40B4-BE49-F238E27FC236}">
                <a16:creationId xmlns:a16="http://schemas.microsoft.com/office/drawing/2014/main" id="{4D40CEDF-9DDE-5842-8856-D8516ADFB312}"/>
              </a:ext>
            </a:extLst>
          </p:cNvPr>
          <p:cNvSpPr>
            <a:spLocks noGrp="1" noChangeArrowheads="1"/>
          </p:cNvSpPr>
          <p:nvPr>
            <p:ph sz="half" idx="1"/>
          </p:nvPr>
        </p:nvSpPr>
        <p:spPr bwMode="auto">
          <a:xfrm>
            <a:off x="685800" y="1981200"/>
            <a:ext cx="4757738" cy="4114800"/>
          </a:xfrm>
        </p:spPr>
        <p:txBody>
          <a:bodyPr wrap="square" numCol="1" anchor="t" anchorCtr="0" compatLnSpc="1">
            <a:prstTxWarp prst="textNoShape">
              <a:avLst/>
            </a:prstTxWarp>
          </a:bodyPr>
          <a:lstStyle/>
          <a:p>
            <a:pPr>
              <a:lnSpc>
                <a:spcPct val="95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a:t>Typical way to create a hash value:</a:t>
            </a:r>
          </a:p>
        </p:txBody>
      </p:sp>
      <p:sp>
        <p:nvSpPr>
          <p:cNvPr id="12291" name="AutoShape 3">
            <a:extLst>
              <a:ext uri="{FF2B5EF4-FFF2-40B4-BE49-F238E27FC236}">
                <a16:creationId xmlns:a16="http://schemas.microsoft.com/office/drawing/2014/main" id="{22832777-FF56-434D-978E-801159BE7F23}"/>
              </a:ext>
            </a:extLst>
          </p:cNvPr>
          <p:cNvSpPr>
            <a:spLocks noChangeArrowheads="1"/>
          </p:cNvSpPr>
          <p:nvPr/>
        </p:nvSpPr>
        <p:spPr bwMode="auto">
          <a:xfrm>
            <a:off x="839788" y="5341938"/>
            <a:ext cx="6046787"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292" name="Line 4">
            <a:extLst>
              <a:ext uri="{FF2B5EF4-FFF2-40B4-BE49-F238E27FC236}">
                <a16:creationId xmlns:a16="http://schemas.microsoft.com/office/drawing/2014/main" id="{FBDFB46B-F6BB-6D40-997B-7ED2F31737F7}"/>
              </a:ext>
            </a:extLst>
          </p:cNvPr>
          <p:cNvSpPr>
            <a:spLocks noChangeShapeType="1"/>
          </p:cNvSpPr>
          <p:nvPr/>
        </p:nvSpPr>
        <p:spPr bwMode="auto">
          <a:xfrm>
            <a:off x="17526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3" name="Line 5">
            <a:extLst>
              <a:ext uri="{FF2B5EF4-FFF2-40B4-BE49-F238E27FC236}">
                <a16:creationId xmlns:a16="http://schemas.microsoft.com/office/drawing/2014/main" id="{AE3999EF-FB63-A347-A673-0C1A9FB240C7}"/>
              </a:ext>
            </a:extLst>
          </p:cNvPr>
          <p:cNvSpPr>
            <a:spLocks noChangeShapeType="1"/>
          </p:cNvSpPr>
          <p:nvPr/>
        </p:nvSpPr>
        <p:spPr bwMode="auto">
          <a:xfrm>
            <a:off x="2667000" y="5338763"/>
            <a:ext cx="1588"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4" name="Line 6">
            <a:extLst>
              <a:ext uri="{FF2B5EF4-FFF2-40B4-BE49-F238E27FC236}">
                <a16:creationId xmlns:a16="http://schemas.microsoft.com/office/drawing/2014/main" id="{B4B5DF55-1F3A-7548-9BB3-562DE1324B7A}"/>
              </a:ext>
            </a:extLst>
          </p:cNvPr>
          <p:cNvSpPr>
            <a:spLocks noChangeShapeType="1"/>
          </p:cNvSpPr>
          <p:nvPr/>
        </p:nvSpPr>
        <p:spPr bwMode="auto">
          <a:xfrm>
            <a:off x="3579813" y="5338763"/>
            <a:ext cx="1587" cy="792162"/>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5" name="Line 7">
            <a:extLst>
              <a:ext uri="{FF2B5EF4-FFF2-40B4-BE49-F238E27FC236}">
                <a16:creationId xmlns:a16="http://schemas.microsoft.com/office/drawing/2014/main" id="{3FDD4E82-391B-7647-A53E-7DA68D978B5A}"/>
              </a:ext>
            </a:extLst>
          </p:cNvPr>
          <p:cNvSpPr>
            <a:spLocks noChangeShapeType="1"/>
          </p:cNvSpPr>
          <p:nvPr/>
        </p:nvSpPr>
        <p:spPr bwMode="auto">
          <a:xfrm>
            <a:off x="44958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6" name="Line 8">
            <a:extLst>
              <a:ext uri="{FF2B5EF4-FFF2-40B4-BE49-F238E27FC236}">
                <a16:creationId xmlns:a16="http://schemas.microsoft.com/office/drawing/2014/main" id="{AE2B7F70-D7BC-434B-830E-907E7C1D5050}"/>
              </a:ext>
            </a:extLst>
          </p:cNvPr>
          <p:cNvSpPr>
            <a:spLocks noChangeShapeType="1"/>
          </p:cNvSpPr>
          <p:nvPr/>
        </p:nvSpPr>
        <p:spPr bwMode="auto">
          <a:xfrm>
            <a:off x="5410200" y="5341938"/>
            <a:ext cx="1588" cy="784225"/>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7" name="Line 9">
            <a:extLst>
              <a:ext uri="{FF2B5EF4-FFF2-40B4-BE49-F238E27FC236}">
                <a16:creationId xmlns:a16="http://schemas.microsoft.com/office/drawing/2014/main" id="{E6427944-5C02-794D-8394-776A959254C9}"/>
              </a:ext>
            </a:extLst>
          </p:cNvPr>
          <p:cNvSpPr>
            <a:spLocks noChangeShapeType="1"/>
          </p:cNvSpPr>
          <p:nvPr/>
        </p:nvSpPr>
        <p:spPr bwMode="auto">
          <a:xfrm>
            <a:off x="6324600" y="5337175"/>
            <a:ext cx="1588" cy="793750"/>
          </a:xfrm>
          <a:prstGeom prst="line">
            <a:avLst/>
          </a:prstGeom>
          <a:noFill/>
          <a:ln w="12600">
            <a:solidFill>
              <a:srgbClr val="E0E0E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298" name="AutoShape 10">
            <a:extLst>
              <a:ext uri="{FF2B5EF4-FFF2-40B4-BE49-F238E27FC236}">
                <a16:creationId xmlns:a16="http://schemas.microsoft.com/office/drawing/2014/main" id="{BCD1E113-5B45-BF46-86B5-F6171867C455}"/>
              </a:ext>
            </a:extLst>
          </p:cNvPr>
          <p:cNvSpPr>
            <a:spLocks noChangeArrowheads="1"/>
          </p:cNvSpPr>
          <p:nvPr/>
        </p:nvSpPr>
        <p:spPr bwMode="auto">
          <a:xfrm>
            <a:off x="960438"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[ 0 ]</a:t>
            </a:r>
          </a:p>
        </p:txBody>
      </p:sp>
      <p:sp>
        <p:nvSpPr>
          <p:cNvPr id="12299" name="AutoShape 11">
            <a:extLst>
              <a:ext uri="{FF2B5EF4-FFF2-40B4-BE49-F238E27FC236}">
                <a16:creationId xmlns:a16="http://schemas.microsoft.com/office/drawing/2014/main" id="{DD7E455F-F8AB-1F42-9E15-B34EC93C603A}"/>
              </a:ext>
            </a:extLst>
          </p:cNvPr>
          <p:cNvSpPr>
            <a:spLocks noChangeArrowheads="1"/>
          </p:cNvSpPr>
          <p:nvPr/>
        </p:nvSpPr>
        <p:spPr bwMode="auto">
          <a:xfrm>
            <a:off x="18208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[ 1 ]</a:t>
            </a:r>
          </a:p>
        </p:txBody>
      </p:sp>
      <p:sp>
        <p:nvSpPr>
          <p:cNvPr id="12300" name="AutoShape 12">
            <a:extLst>
              <a:ext uri="{FF2B5EF4-FFF2-40B4-BE49-F238E27FC236}">
                <a16:creationId xmlns:a16="http://schemas.microsoft.com/office/drawing/2014/main" id="{BCC0688F-9DD5-6A41-B573-118F1E720CB8}"/>
              </a:ext>
            </a:extLst>
          </p:cNvPr>
          <p:cNvSpPr>
            <a:spLocks noChangeArrowheads="1"/>
          </p:cNvSpPr>
          <p:nvPr/>
        </p:nvSpPr>
        <p:spPr bwMode="auto">
          <a:xfrm>
            <a:off x="2735263" y="4876800"/>
            <a:ext cx="725487"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[ 2 ]</a:t>
            </a:r>
          </a:p>
        </p:txBody>
      </p:sp>
      <p:sp>
        <p:nvSpPr>
          <p:cNvPr id="12301" name="AutoShape 13">
            <a:extLst>
              <a:ext uri="{FF2B5EF4-FFF2-40B4-BE49-F238E27FC236}">
                <a16:creationId xmlns:a16="http://schemas.microsoft.com/office/drawing/2014/main" id="{789FAC69-F9E8-D548-B97E-FC855B35B068}"/>
              </a:ext>
            </a:extLst>
          </p:cNvPr>
          <p:cNvSpPr>
            <a:spLocks noChangeArrowheads="1"/>
          </p:cNvSpPr>
          <p:nvPr/>
        </p:nvSpPr>
        <p:spPr bwMode="auto">
          <a:xfrm>
            <a:off x="36163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[ 3 ]</a:t>
            </a:r>
          </a:p>
        </p:txBody>
      </p:sp>
      <p:sp>
        <p:nvSpPr>
          <p:cNvPr id="12302" name="AutoShape 14">
            <a:extLst>
              <a:ext uri="{FF2B5EF4-FFF2-40B4-BE49-F238E27FC236}">
                <a16:creationId xmlns:a16="http://schemas.microsoft.com/office/drawing/2014/main" id="{45BB98CC-6C99-914F-8EAD-F205E1850895}"/>
              </a:ext>
            </a:extLst>
          </p:cNvPr>
          <p:cNvSpPr>
            <a:spLocks noChangeArrowheads="1"/>
          </p:cNvSpPr>
          <p:nvPr/>
        </p:nvSpPr>
        <p:spPr bwMode="auto">
          <a:xfrm>
            <a:off x="453072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[ 4 ]</a:t>
            </a:r>
          </a:p>
        </p:txBody>
      </p:sp>
      <p:sp>
        <p:nvSpPr>
          <p:cNvPr id="12303" name="AutoShape 15">
            <a:extLst>
              <a:ext uri="{FF2B5EF4-FFF2-40B4-BE49-F238E27FC236}">
                <a16:creationId xmlns:a16="http://schemas.microsoft.com/office/drawing/2014/main" id="{1048B0CC-E5A9-FB42-889C-A167EE7AE566}"/>
              </a:ext>
            </a:extLst>
          </p:cNvPr>
          <p:cNvSpPr>
            <a:spLocks noChangeArrowheads="1"/>
          </p:cNvSpPr>
          <p:nvPr/>
        </p:nvSpPr>
        <p:spPr bwMode="auto">
          <a:xfrm>
            <a:off x="5502275" y="4876800"/>
            <a:ext cx="725488"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gn="ctr">
              <a:lnSpc>
                <a:spcPct val="93000"/>
              </a:lnSpc>
              <a:buClr>
                <a:srgbClr val="E0E0E0"/>
              </a:buClr>
              <a:buSzPct val="100000"/>
              <a:buFont typeface="Arial" panose="020B0604020202020204" pitchFamily="34" charset="0"/>
              <a:buNone/>
            </a:pPr>
            <a:r>
              <a:rPr lang="en-GB" altLang="en-US" sz="2400" b="1">
                <a:solidFill>
                  <a:schemeClr val="tx1"/>
                </a:solidFill>
              </a:rPr>
              <a:t>[ 5 ]</a:t>
            </a:r>
          </a:p>
        </p:txBody>
      </p:sp>
      <p:sp>
        <p:nvSpPr>
          <p:cNvPr id="12304" name="AutoShape 16">
            <a:extLst>
              <a:ext uri="{FF2B5EF4-FFF2-40B4-BE49-F238E27FC236}">
                <a16:creationId xmlns:a16="http://schemas.microsoft.com/office/drawing/2014/main" id="{C5EB9401-E31B-9A4E-8349-CFA7121A7034}"/>
              </a:ext>
            </a:extLst>
          </p:cNvPr>
          <p:cNvSpPr>
            <a:spLocks noChangeArrowheads="1"/>
          </p:cNvSpPr>
          <p:nvPr/>
        </p:nvSpPr>
        <p:spPr bwMode="auto">
          <a:xfrm>
            <a:off x="7669213" y="5341938"/>
            <a:ext cx="901700" cy="785812"/>
          </a:xfrm>
          <a:prstGeom prst="roundRect">
            <a:avLst>
              <a:gd name="adj" fmla="val 199"/>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sp>
        <p:nvSpPr>
          <p:cNvPr id="12305" name="AutoShape 17">
            <a:extLst>
              <a:ext uri="{FF2B5EF4-FFF2-40B4-BE49-F238E27FC236}">
                <a16:creationId xmlns:a16="http://schemas.microsoft.com/office/drawing/2014/main" id="{BC61466D-3947-BF49-83D1-41F494E45F12}"/>
              </a:ext>
            </a:extLst>
          </p:cNvPr>
          <p:cNvSpPr>
            <a:spLocks noChangeArrowheads="1"/>
          </p:cNvSpPr>
          <p:nvPr/>
        </p:nvSpPr>
        <p:spPr bwMode="auto">
          <a:xfrm>
            <a:off x="7824788" y="4879975"/>
            <a:ext cx="98107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[ 700]</a:t>
            </a:r>
          </a:p>
        </p:txBody>
      </p:sp>
      <p:grpSp>
        <p:nvGrpSpPr>
          <p:cNvPr id="12306" name="Group 18">
            <a:extLst>
              <a:ext uri="{FF2B5EF4-FFF2-40B4-BE49-F238E27FC236}">
                <a16:creationId xmlns:a16="http://schemas.microsoft.com/office/drawing/2014/main" id="{85468DE7-0697-B34A-80DD-4AD8EA829B35}"/>
              </a:ext>
            </a:extLst>
          </p:cNvPr>
          <p:cNvGrpSpPr>
            <a:grpSpLocks/>
          </p:cNvGrpSpPr>
          <p:nvPr/>
        </p:nvGrpSpPr>
        <p:grpSpPr bwMode="auto">
          <a:xfrm>
            <a:off x="4598988" y="5475288"/>
            <a:ext cx="628650" cy="519112"/>
            <a:chOff x="2897" y="3449"/>
            <a:chExt cx="396" cy="327"/>
          </a:xfrm>
        </p:grpSpPr>
        <p:sp>
          <p:nvSpPr>
            <p:cNvPr id="12324" name="AutoShape 19">
              <a:extLst>
                <a:ext uri="{FF2B5EF4-FFF2-40B4-BE49-F238E27FC236}">
                  <a16:creationId xmlns:a16="http://schemas.microsoft.com/office/drawing/2014/main" id="{D48DF294-63EA-8B4F-98A6-3E1CAFBE31A6}"/>
                </a:ext>
              </a:extLst>
            </p:cNvPr>
            <p:cNvSpPr>
              <a:spLocks noChangeArrowheads="1"/>
            </p:cNvSpPr>
            <p:nvPr/>
          </p:nvSpPr>
          <p:spPr bwMode="auto">
            <a:xfrm>
              <a:off x="2897" y="3449"/>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506643548</a:t>
              </a:r>
            </a:p>
          </p:txBody>
        </p:sp>
        <p:pic>
          <p:nvPicPr>
            <p:cNvPr id="12325" name="Picture 20">
              <a:extLst>
                <a:ext uri="{FF2B5EF4-FFF2-40B4-BE49-F238E27FC236}">
                  <a16:creationId xmlns:a16="http://schemas.microsoft.com/office/drawing/2014/main" id="{CD4EAA3C-1880-4E46-900F-CB8441A2A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5909" b="42468"/>
            <a:stretch>
              <a:fillRect/>
            </a:stretch>
          </p:blipFill>
          <p:spPr bwMode="auto">
            <a:xfrm>
              <a:off x="2945" y="3524"/>
              <a:ext cx="25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7" name="Group 21">
            <a:extLst>
              <a:ext uri="{FF2B5EF4-FFF2-40B4-BE49-F238E27FC236}">
                <a16:creationId xmlns:a16="http://schemas.microsoft.com/office/drawing/2014/main" id="{14ECF6E2-2CDB-4A43-9CBB-97920CD1925F}"/>
              </a:ext>
            </a:extLst>
          </p:cNvPr>
          <p:cNvGrpSpPr>
            <a:grpSpLocks/>
          </p:cNvGrpSpPr>
          <p:nvPr/>
        </p:nvGrpSpPr>
        <p:grpSpPr bwMode="auto">
          <a:xfrm>
            <a:off x="2822575" y="5449888"/>
            <a:ext cx="628650" cy="569912"/>
            <a:chOff x="1778" y="3433"/>
            <a:chExt cx="396" cy="359"/>
          </a:xfrm>
        </p:grpSpPr>
        <p:sp>
          <p:nvSpPr>
            <p:cNvPr id="12322" name="AutoShape 22">
              <a:extLst>
                <a:ext uri="{FF2B5EF4-FFF2-40B4-BE49-F238E27FC236}">
                  <a16:creationId xmlns:a16="http://schemas.microsoft.com/office/drawing/2014/main" id="{00C703DA-269C-6946-A2BB-EEBCEC365070}"/>
                </a:ext>
              </a:extLst>
            </p:cNvPr>
            <p:cNvSpPr>
              <a:spLocks noChangeArrowheads="1"/>
            </p:cNvSpPr>
            <p:nvPr/>
          </p:nvSpPr>
          <p:spPr bwMode="auto">
            <a:xfrm>
              <a:off x="1778" y="3433"/>
              <a:ext cx="396"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233667136</a:t>
              </a:r>
            </a:p>
          </p:txBody>
        </p:sp>
        <p:pic>
          <p:nvPicPr>
            <p:cNvPr id="12323" name="Picture 23">
              <a:extLst>
                <a:ext uri="{FF2B5EF4-FFF2-40B4-BE49-F238E27FC236}">
                  <a16:creationId xmlns:a16="http://schemas.microsoft.com/office/drawing/2014/main" id="{B93BBD6A-20F8-8343-BD53-A9F18325E7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 y="3488"/>
              <a:ext cx="327"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8" name="Group 24">
            <a:extLst>
              <a:ext uri="{FF2B5EF4-FFF2-40B4-BE49-F238E27FC236}">
                <a16:creationId xmlns:a16="http://schemas.microsoft.com/office/drawing/2014/main" id="{D55552BF-3E7F-0542-A646-2B2F05E41774}"/>
              </a:ext>
            </a:extLst>
          </p:cNvPr>
          <p:cNvGrpSpPr>
            <a:grpSpLocks/>
          </p:cNvGrpSpPr>
          <p:nvPr/>
        </p:nvGrpSpPr>
        <p:grpSpPr bwMode="auto">
          <a:xfrm>
            <a:off x="1906588" y="5445125"/>
            <a:ext cx="579437" cy="577850"/>
            <a:chOff x="1201" y="3430"/>
            <a:chExt cx="365" cy="364"/>
          </a:xfrm>
        </p:grpSpPr>
        <p:sp>
          <p:nvSpPr>
            <p:cNvPr id="12320" name="AutoShape 25">
              <a:extLst>
                <a:ext uri="{FF2B5EF4-FFF2-40B4-BE49-F238E27FC236}">
                  <a16:creationId xmlns:a16="http://schemas.microsoft.com/office/drawing/2014/main" id="{CEA9323C-04B4-8B40-981A-C83EE9384B98}"/>
                </a:ext>
              </a:extLst>
            </p:cNvPr>
            <p:cNvSpPr>
              <a:spLocks noChangeArrowheads="1"/>
            </p:cNvSpPr>
            <p:nvPr/>
          </p:nvSpPr>
          <p:spPr bwMode="auto">
            <a:xfrm>
              <a:off x="1201" y="3430"/>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281942902</a:t>
              </a:r>
            </a:p>
          </p:txBody>
        </p:sp>
        <p:pic>
          <p:nvPicPr>
            <p:cNvPr id="12321" name="Picture 26">
              <a:extLst>
                <a:ext uri="{FF2B5EF4-FFF2-40B4-BE49-F238E27FC236}">
                  <a16:creationId xmlns:a16="http://schemas.microsoft.com/office/drawing/2014/main" id="{CB479AC7-CDC4-0342-B4B4-8D30150DEE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 y="3493"/>
              <a:ext cx="335"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09" name="Group 27">
            <a:extLst>
              <a:ext uri="{FF2B5EF4-FFF2-40B4-BE49-F238E27FC236}">
                <a16:creationId xmlns:a16="http://schemas.microsoft.com/office/drawing/2014/main" id="{3583B108-C39B-0C43-BD1C-DED9B3229B5A}"/>
              </a:ext>
            </a:extLst>
          </p:cNvPr>
          <p:cNvGrpSpPr>
            <a:grpSpLocks/>
          </p:cNvGrpSpPr>
          <p:nvPr/>
        </p:nvGrpSpPr>
        <p:grpSpPr bwMode="auto">
          <a:xfrm>
            <a:off x="7764463" y="5480050"/>
            <a:ext cx="727075" cy="508000"/>
            <a:chOff x="4891" y="3452"/>
            <a:chExt cx="458" cy="320"/>
          </a:xfrm>
        </p:grpSpPr>
        <p:sp>
          <p:nvSpPr>
            <p:cNvPr id="12318" name="AutoShape 28">
              <a:extLst>
                <a:ext uri="{FF2B5EF4-FFF2-40B4-BE49-F238E27FC236}">
                  <a16:creationId xmlns:a16="http://schemas.microsoft.com/office/drawing/2014/main" id="{725C6BA2-1F69-114C-9769-18E2B3F15796}"/>
                </a:ext>
              </a:extLst>
            </p:cNvPr>
            <p:cNvSpPr>
              <a:spLocks noChangeArrowheads="1"/>
            </p:cNvSpPr>
            <p:nvPr/>
          </p:nvSpPr>
          <p:spPr bwMode="auto">
            <a:xfrm>
              <a:off x="4928" y="3452"/>
              <a:ext cx="365" cy="59"/>
            </a:xfrm>
            <a:prstGeom prst="roundRect">
              <a:avLst>
                <a:gd name="adj" fmla="val 161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23760" tIns="11160" rIns="23760" bIns="1116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500" b="1"/>
                <a:t>Number 155778322</a:t>
              </a:r>
            </a:p>
          </p:txBody>
        </p:sp>
        <p:pic>
          <p:nvPicPr>
            <p:cNvPr id="12319" name="Picture 29">
              <a:extLst>
                <a:ext uri="{FF2B5EF4-FFF2-40B4-BE49-F238E27FC236}">
                  <a16:creationId xmlns:a16="http://schemas.microsoft.com/office/drawing/2014/main" id="{2EB017E2-3567-D048-800E-0FB1F8F81A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b="53267"/>
            <a:stretch>
              <a:fillRect/>
            </a:stretch>
          </p:blipFill>
          <p:spPr bwMode="auto">
            <a:xfrm>
              <a:off x="4891" y="3500"/>
              <a:ext cx="458"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2310" name="Group 30">
            <a:extLst>
              <a:ext uri="{FF2B5EF4-FFF2-40B4-BE49-F238E27FC236}">
                <a16:creationId xmlns:a16="http://schemas.microsoft.com/office/drawing/2014/main" id="{85BD02CA-617C-E447-BE34-C78C19511A64}"/>
              </a:ext>
            </a:extLst>
          </p:cNvPr>
          <p:cNvGrpSpPr>
            <a:grpSpLocks/>
          </p:cNvGrpSpPr>
          <p:nvPr/>
        </p:nvGrpSpPr>
        <p:grpSpPr bwMode="auto">
          <a:xfrm>
            <a:off x="6596063" y="4014788"/>
            <a:ext cx="1309687" cy="2830512"/>
            <a:chOff x="4155" y="2529"/>
            <a:chExt cx="825" cy="1783"/>
          </a:xfrm>
        </p:grpSpPr>
        <p:sp>
          <p:nvSpPr>
            <p:cNvPr id="12316" name="Freeform 31">
              <a:extLst>
                <a:ext uri="{FF2B5EF4-FFF2-40B4-BE49-F238E27FC236}">
                  <a16:creationId xmlns:a16="http://schemas.microsoft.com/office/drawing/2014/main" id="{CF813719-F715-A940-B5B6-3D7AE5A12F80}"/>
                </a:ext>
              </a:extLst>
            </p:cNvPr>
            <p:cNvSpPr>
              <a:spLocks noChangeArrowheads="1"/>
            </p:cNvSpPr>
            <p:nvPr/>
          </p:nvSpPr>
          <p:spPr bwMode="auto">
            <a:xfrm>
              <a:off x="4155" y="2529"/>
              <a:ext cx="826" cy="1784"/>
            </a:xfrm>
            <a:custGeom>
              <a:avLst/>
              <a:gdLst>
                <a:gd name="T0" fmla="*/ 334 w 3644"/>
                <a:gd name="T1" fmla="*/ 0 h 7868"/>
                <a:gd name="T2" fmla="*/ 0 w 3644"/>
                <a:gd name="T3" fmla="*/ 955 h 7868"/>
                <a:gd name="T4" fmla="*/ 101 w 3644"/>
                <a:gd name="T5" fmla="*/ 1116 h 7868"/>
                <a:gd name="T6" fmla="*/ 43 w 3644"/>
                <a:gd name="T7" fmla="*/ 1228 h 7868"/>
                <a:gd name="T8" fmla="*/ 242 w 3644"/>
                <a:gd name="T9" fmla="*/ 1784 h 7868"/>
                <a:gd name="T10" fmla="*/ 826 w 3644"/>
                <a:gd name="T11" fmla="*/ 1167 h 7868"/>
                <a:gd name="T12" fmla="*/ 334 w 3644"/>
                <a:gd name="T13" fmla="*/ 0 h 7868"/>
                <a:gd name="T14" fmla="*/ 0 60000 65536"/>
                <a:gd name="T15" fmla="*/ 0 60000 65536"/>
                <a:gd name="T16" fmla="*/ 0 60000 65536"/>
                <a:gd name="T17" fmla="*/ 0 60000 65536"/>
                <a:gd name="T18" fmla="*/ 0 60000 65536"/>
                <a:gd name="T19" fmla="*/ 0 60000 65536"/>
                <a:gd name="T20" fmla="*/ 0 60000 65536"/>
                <a:gd name="T21" fmla="*/ 0 w 3644"/>
                <a:gd name="T22" fmla="*/ 0 h 7868"/>
                <a:gd name="T23" fmla="*/ 3644 w 3644"/>
                <a:gd name="T24" fmla="*/ 7868 h 786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644" h="7868">
                  <a:moveTo>
                    <a:pt x="1475" y="0"/>
                  </a:moveTo>
                  <a:lnTo>
                    <a:pt x="0" y="4213"/>
                  </a:lnTo>
                  <a:lnTo>
                    <a:pt x="445" y="4920"/>
                  </a:lnTo>
                  <a:lnTo>
                    <a:pt x="189" y="5414"/>
                  </a:lnTo>
                  <a:lnTo>
                    <a:pt x="1068" y="7867"/>
                  </a:lnTo>
                  <a:lnTo>
                    <a:pt x="3643" y="5149"/>
                  </a:lnTo>
                  <a:lnTo>
                    <a:pt x="147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317" name="AutoShape 32">
              <a:extLst>
                <a:ext uri="{FF2B5EF4-FFF2-40B4-BE49-F238E27FC236}">
                  <a16:creationId xmlns:a16="http://schemas.microsoft.com/office/drawing/2014/main" id="{34F82315-1C4F-3046-8BB8-795C766FB73D}"/>
                </a:ext>
              </a:extLst>
            </p:cNvPr>
            <p:cNvSpPr>
              <a:spLocks noChangeArrowheads="1"/>
            </p:cNvSpPr>
            <p:nvPr/>
          </p:nvSpPr>
          <p:spPr bwMode="auto">
            <a:xfrm>
              <a:off x="4353" y="3461"/>
              <a:ext cx="383"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solidFill>
                    <a:schemeClr val="tx1"/>
                  </a:solidFill>
                </a:rPr>
                <a:t>. . .</a:t>
              </a:r>
            </a:p>
          </p:txBody>
        </p:sp>
      </p:grpSp>
      <p:sp>
        <p:nvSpPr>
          <p:cNvPr id="12311" name="AutoShape 33">
            <a:extLst>
              <a:ext uri="{FF2B5EF4-FFF2-40B4-BE49-F238E27FC236}">
                <a16:creationId xmlns:a16="http://schemas.microsoft.com/office/drawing/2014/main" id="{F43E4905-6C76-2B48-9527-F9899F727BC2}"/>
              </a:ext>
            </a:extLst>
          </p:cNvPr>
          <p:cNvSpPr>
            <a:spLocks noChangeArrowheads="1"/>
          </p:cNvSpPr>
          <p:nvPr/>
        </p:nvSpPr>
        <p:spPr bwMode="auto">
          <a:xfrm>
            <a:off x="6029325" y="912813"/>
            <a:ext cx="2589213" cy="2474912"/>
          </a:xfrm>
          <a:prstGeom prst="roundRect">
            <a:avLst>
              <a:gd name="adj" fmla="val 60"/>
            </a:avLst>
          </a:prstGeom>
          <a:solidFill>
            <a:srgbClr val="8080FF"/>
          </a:solidFill>
          <a:ln w="12600">
            <a:solidFill>
              <a:srgbClr val="E0E0E0"/>
            </a:solidFill>
            <a:round/>
            <a:headEnd/>
            <a:tailEnd/>
          </a:ln>
        </p:spPr>
        <p:txBody>
          <a:bodyPr wrap="none" anchor="ctr"/>
          <a:lstStyle>
            <a:lvl1pPr>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endParaRPr lang="en-US" altLang="en-US"/>
          </a:p>
        </p:txBody>
      </p:sp>
      <p:pic>
        <p:nvPicPr>
          <p:cNvPr id="12312" name="Picture 34">
            <a:extLst>
              <a:ext uri="{FF2B5EF4-FFF2-40B4-BE49-F238E27FC236}">
                <a16:creationId xmlns:a16="http://schemas.microsoft.com/office/drawing/2014/main" id="{F98F4779-D476-8B41-B306-8035E61D3F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l="50792" b="42131"/>
          <a:stretch>
            <a:fillRect/>
          </a:stretch>
        </p:blipFill>
        <p:spPr bwMode="auto">
          <a:xfrm>
            <a:off x="6342063" y="1416050"/>
            <a:ext cx="2119312" cy="190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13" name="AutoShape 37">
            <a:extLst>
              <a:ext uri="{FF2B5EF4-FFF2-40B4-BE49-F238E27FC236}">
                <a16:creationId xmlns:a16="http://schemas.microsoft.com/office/drawing/2014/main" id="{1E8AD8FF-F44C-3D4E-84EA-B1AD17280CD7}"/>
              </a:ext>
            </a:extLst>
          </p:cNvPr>
          <p:cNvSpPr>
            <a:spLocks noChangeArrowheads="1"/>
          </p:cNvSpPr>
          <p:nvPr/>
        </p:nvSpPr>
        <p:spPr bwMode="auto">
          <a:xfrm>
            <a:off x="1190625" y="3005138"/>
            <a:ext cx="2751138" cy="433387"/>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mod 701) </a:t>
            </a:r>
          </a:p>
        </p:txBody>
      </p:sp>
      <p:sp>
        <p:nvSpPr>
          <p:cNvPr id="12314" name="Text Box 38">
            <a:extLst>
              <a:ext uri="{FF2B5EF4-FFF2-40B4-BE49-F238E27FC236}">
                <a16:creationId xmlns:a16="http://schemas.microsoft.com/office/drawing/2014/main" id="{1C1EE9F4-E176-594B-BE2A-35EAE0748BAA}"/>
              </a:ext>
            </a:extLst>
          </p:cNvPr>
          <p:cNvSpPr txBox="1">
            <a:spLocks noChangeArrowheads="1"/>
          </p:cNvSpPr>
          <p:nvPr/>
        </p:nvSpPr>
        <p:spPr bwMode="auto">
          <a:xfrm>
            <a:off x="617538" y="3733800"/>
            <a:ext cx="64500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9000"/>
              </a:lnSpc>
              <a:buClr>
                <a:srgbClr val="00FF00"/>
              </a:buClr>
              <a:buSzPct val="100000"/>
              <a:buFont typeface="Monotype Corsiva" panose="03010101010201010101" pitchFamily="66" charset="0"/>
              <a:buNone/>
            </a:pPr>
            <a:r>
              <a:rPr lang="en-GB" altLang="en-US" sz="2800">
                <a:solidFill>
                  <a:srgbClr val="FF0000"/>
                </a:solidFill>
                <a:latin typeface="Calibri" panose="020F0502020204030204" pitchFamily="34" charset="0"/>
                <a:cs typeface="Calibri" panose="020F0502020204030204" pitchFamily="34" charset="0"/>
              </a:rPr>
              <a:t>What is (580625685 % 701) ?</a:t>
            </a:r>
          </a:p>
        </p:txBody>
      </p:sp>
      <p:sp>
        <p:nvSpPr>
          <p:cNvPr id="12315" name="AutoShape 36">
            <a:extLst>
              <a:ext uri="{FF2B5EF4-FFF2-40B4-BE49-F238E27FC236}">
                <a16:creationId xmlns:a16="http://schemas.microsoft.com/office/drawing/2014/main" id="{9C9E198B-0745-4146-B18F-E99A0C0658F7}"/>
              </a:ext>
            </a:extLst>
          </p:cNvPr>
          <p:cNvSpPr>
            <a:spLocks noChangeArrowheads="1"/>
          </p:cNvSpPr>
          <p:nvPr/>
        </p:nvSpPr>
        <p:spPr bwMode="auto">
          <a:xfrm>
            <a:off x="6156325" y="1103313"/>
            <a:ext cx="2503488" cy="433387"/>
          </a:xfrm>
          <a:prstGeom prst="roundRect">
            <a:avLst>
              <a:gd name="adj" fmla="val 4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Times New Roman" panose="02020603050405020304" pitchFamily="18" charset="0"/>
                <a:ea typeface="Arial Unicode MS" panose="020B0604020202020204" pitchFamily="34" charset="-128"/>
                <a:cs typeface="Arial Unicode MS" panose="020B0604020202020204" pitchFamily="34" charset="-128"/>
              </a:defRPr>
            </a:lvl9pPr>
          </a:lstStyle>
          <a:p>
            <a:pPr>
              <a:lnSpc>
                <a:spcPct val="93000"/>
              </a:lnSpc>
              <a:buClr>
                <a:srgbClr val="E0E0E0"/>
              </a:buClr>
              <a:buSzPct val="100000"/>
              <a:buFont typeface="Arial" panose="020B0604020202020204" pitchFamily="34" charset="0"/>
              <a:buNone/>
            </a:pPr>
            <a:r>
              <a:rPr lang="en-GB" altLang="en-US" sz="2400" b="1"/>
              <a:t>Number </a:t>
            </a:r>
            <a:r>
              <a:rPr lang="en-GB" altLang="en-US" sz="2000" b="1"/>
              <a:t>580625685</a:t>
            </a:r>
            <a:endParaRPr lang="en-GB" altLang="en-US" sz="1600" b="1"/>
          </a:p>
        </p:txBody>
      </p:sp>
    </p:spTree>
  </p:cSld>
  <p:clrMapOvr>
    <a:masterClrMapping/>
  </p:clrMapOvr>
  <p:transition>
    <p:randomBar dir="ver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TotalTime>
  <Words>4716</Words>
  <Application>Microsoft Office PowerPoint</Application>
  <PresentationFormat>On-screen Show (4:3)</PresentationFormat>
  <Paragraphs>1070</Paragraphs>
  <Slides>48</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Courier New</vt:lpstr>
      <vt:lpstr>Monotype Corsiva</vt:lpstr>
      <vt:lpstr>Monotype Sorts</vt:lpstr>
      <vt:lpstr>Times New Roman</vt:lpstr>
      <vt:lpstr>Office Theme</vt:lpstr>
      <vt:lpstr>Hash Tables</vt:lpstr>
      <vt:lpstr>Part 1</vt:lpstr>
      <vt:lpstr>Introduction</vt:lpstr>
      <vt:lpstr>What is a Hash Table ?</vt:lpstr>
      <vt:lpstr>What is a Hash Table ?</vt:lpstr>
      <vt:lpstr>What is a Hash Table ?</vt:lpstr>
      <vt:lpstr>What is a Hash Table ?</vt:lpstr>
      <vt:lpstr>Inserting a New Record</vt:lpstr>
      <vt:lpstr>Inserting a New Record</vt:lpstr>
      <vt:lpstr>Inserting a New Record</vt:lpstr>
      <vt:lpstr>Inserting a New Record</vt:lpstr>
      <vt:lpstr>Inserting a New Record</vt:lpstr>
      <vt:lpstr>Collisions</vt:lpstr>
      <vt:lpstr>Collisions</vt:lpstr>
      <vt:lpstr>Collisions</vt:lpstr>
      <vt:lpstr>Collisions</vt:lpstr>
      <vt:lpstr>Collisions</vt:lpstr>
      <vt:lpstr>A small Quiz</vt:lpstr>
      <vt:lpstr>A small Quiz</vt:lpstr>
      <vt:lpstr>Searching for a Key</vt:lpstr>
      <vt:lpstr>Searching for a Key</vt:lpstr>
      <vt:lpstr>Searching for a Key</vt:lpstr>
      <vt:lpstr>Searching for a Key</vt:lpstr>
      <vt:lpstr>Searching for a Key</vt:lpstr>
      <vt:lpstr>Searching for a Key</vt:lpstr>
      <vt:lpstr>Deleting a Record</vt:lpstr>
      <vt:lpstr>Deleting a Record</vt:lpstr>
      <vt:lpstr>Deleting a Record</vt:lpstr>
      <vt:lpstr>unordered_map&lt;key, mappedValue&gt;</vt:lpstr>
      <vt:lpstr>Part 2</vt:lpstr>
      <vt:lpstr>Implementations So Far</vt:lpstr>
      <vt:lpstr>Properties of Good Hash Functions</vt:lpstr>
      <vt:lpstr>Integer Keys</vt:lpstr>
      <vt:lpstr>Integer Keys</vt:lpstr>
      <vt:lpstr>Collisions and their Resolution</vt:lpstr>
      <vt:lpstr>Terminology Alert</vt:lpstr>
      <vt:lpstr>Hashing with Separate Chaining</vt:lpstr>
      <vt:lpstr>Collision Resolution by Closed Hashing</vt:lpstr>
      <vt:lpstr>Closed Hashing I: Linear Probing</vt:lpstr>
      <vt:lpstr>Linear Probing Example</vt:lpstr>
      <vt:lpstr>Drawbacks of Linear Probing</vt:lpstr>
      <vt:lpstr>Closed Hashing II: Quadratic Probing</vt:lpstr>
      <vt:lpstr>Quadratic Probing Example</vt:lpstr>
      <vt:lpstr>Problem With Quadratic Probing</vt:lpstr>
      <vt:lpstr>Problem With Quadratic Probing</vt:lpstr>
      <vt:lpstr>Problem With Quadratic Probing</vt:lpstr>
      <vt:lpstr>Closed Hashing III: Double Hashing</vt:lpstr>
      <vt:lpstr>Double Hashing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Tables</dc:title>
  <cp:lastModifiedBy>ucp</cp:lastModifiedBy>
  <cp:revision>60</cp:revision>
  <cp:lastPrinted>2019-01-17T16:23:09Z</cp:lastPrinted>
  <dcterms:modified xsi:type="dcterms:W3CDTF">2023-05-10T03:24:43Z</dcterms:modified>
</cp:coreProperties>
</file>