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0C78F-7F8A-45EE-A0F8-46F9B8CDE2E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BD194-BD3A-4672-9E71-430A2DCA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D194-BD3A-4672-9E71-430A2DCA9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D194-BD3A-4672-9E71-430A2DCA9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818-FA47-426C-9D69-4ED7A55E170C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F868-16FF-49E2-90D3-61097D25D8F4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F011-EB51-4A1E-BA1C-D7118C9CCBD7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6843-6182-4C99-94F2-89845F085875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6859-B450-4884-B0FB-8C6BF9F3A267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2C72-81DA-4BAC-BB6C-E87ABBE0B4D7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1C62-DDB2-4D41-BAD3-EE8165E6299D}" type="datetime1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CDF9-4BBA-4349-A4F1-B50D18E661AD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187D-6F7A-4BE4-8CC7-01CCF703D48A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935-3E2D-45A5-9A84-C0D3B24412C2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5E29-D916-4A6C-A666-79FE5E014792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2781-F36A-4219-B5DB-929C73E3290A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Mazes using 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known as Rat in a Maze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R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</a:t>
            </a:r>
            <a:r>
              <a:rPr lang="en-US" dirty="0"/>
              <a:t>: &lt;</a:t>
            </a:r>
            <a:r>
              <a:rPr lang="en-US" dirty="0" smtClean="0"/>
              <a:t>R, D&gt;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 smtClean="0"/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Stack: &lt;R, </a:t>
            </a:r>
            <a:r>
              <a:rPr lang="en-US" dirty="0" smtClean="0"/>
              <a:t>D, D&gt;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Stack: &lt;R, D, </a:t>
            </a:r>
            <a:r>
              <a:rPr lang="en-US" dirty="0" smtClean="0"/>
              <a:t>D, R&gt;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Stack: &lt;R, D, D, </a:t>
            </a:r>
            <a:r>
              <a:rPr lang="en-US" dirty="0" smtClean="0"/>
              <a:t>R, R&gt;</a:t>
            </a:r>
            <a:endParaRPr lang="en-US" dirty="0"/>
          </a:p>
          <a:p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Stack: &lt;R, D, D, </a:t>
            </a:r>
            <a:r>
              <a:rPr lang="en-US" dirty="0" smtClean="0"/>
              <a:t>R&gt;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Stack: &lt;R, D, D, R, </a:t>
            </a:r>
            <a:r>
              <a:rPr lang="en-US" dirty="0" smtClean="0"/>
              <a:t>D&gt;</a:t>
            </a:r>
            <a:endParaRPr lang="en-US" dirty="0"/>
          </a:p>
          <a:p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Stack: &lt;R, D, D, R, </a:t>
            </a:r>
            <a:r>
              <a:rPr lang="en-US" dirty="0" smtClean="0"/>
              <a:t>D, D, R, R, R, D, R&gt;</a:t>
            </a:r>
            <a:endParaRPr lang="en-US" dirty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/>
              <a:t>  Start </a:t>
            </a:r>
            <a:endParaRPr lang="en-US" dirty="0" smtClean="0"/>
          </a:p>
          <a:p>
            <a:r>
              <a:rPr lang="en-US" dirty="0" smtClean="0"/>
              <a:t>Right</a:t>
            </a:r>
            <a:endParaRPr lang="en-US" dirty="0"/>
          </a:p>
          <a:p>
            <a:r>
              <a:rPr lang="en-US" dirty="0" smtClean="0"/>
              <a:t>Down</a:t>
            </a:r>
            <a:endParaRPr lang="en-US" dirty="0"/>
          </a:p>
          <a:p>
            <a:r>
              <a:rPr lang="en-US" dirty="0" smtClean="0"/>
              <a:t>Up</a:t>
            </a:r>
            <a:endParaRPr lang="en-US" dirty="0"/>
          </a:p>
          <a:p>
            <a:r>
              <a:rPr lang="en-US" dirty="0" smtClean="0"/>
              <a:t>Left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Destination    </a:t>
            </a:r>
            <a:endParaRPr lang="en-US" dirty="0"/>
          </a:p>
          <a:p>
            <a:r>
              <a:rPr lang="en-US" dirty="0"/>
              <a:t>1 = movement allowed</a:t>
            </a:r>
          </a:p>
          <a:p>
            <a:r>
              <a:rPr lang="en-US" dirty="0"/>
              <a:t>0 = </a:t>
            </a:r>
            <a:r>
              <a:rPr lang="en-US" dirty="0" smtClean="0"/>
              <a:t>blockage </a:t>
            </a:r>
            <a:r>
              <a:rPr lang="en-US" dirty="0"/>
              <a:t>(movement not allowed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2209800"/>
            <a:ext cx="11953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9813" y="4572000"/>
            <a:ext cx="2338387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U</a:t>
            </a:r>
            <a:endParaRPr lang="en-US" dirty="0"/>
          </a:p>
          <a:p>
            <a:r>
              <a:rPr lang="en-US" dirty="0" smtClean="0"/>
              <a:t>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Stack: &lt;R&gt;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Stack: &lt;R, R&gt;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Stack: &lt;R, R, R&gt;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912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Moving to Right, Up and Down not possible</a:t>
            </a:r>
          </a:p>
          <a:p>
            <a:r>
              <a:rPr lang="en-US" sz="3100" dirty="0" smtClean="0"/>
              <a:t>Now, backtrack (POP) and move in reverse direction</a:t>
            </a:r>
            <a:endParaRPr lang="en-US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</a:t>
            </a:r>
            <a:r>
              <a:rPr lang="en-US" dirty="0"/>
              <a:t>: &lt;R, </a:t>
            </a:r>
            <a:r>
              <a:rPr lang="en-US" dirty="0" smtClean="0"/>
              <a:t>R&gt;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7912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Note that moved in </a:t>
            </a:r>
            <a:r>
              <a:rPr lang="en-US" sz="3100" b="1" dirty="0" smtClean="0"/>
              <a:t>Left</a:t>
            </a:r>
            <a:r>
              <a:rPr lang="en-US" sz="3100" dirty="0" smtClean="0"/>
              <a:t> Direction</a:t>
            </a:r>
          </a:p>
          <a:p>
            <a:r>
              <a:rPr lang="en-US" sz="3100" dirty="0" smtClean="0"/>
              <a:t>Blocked that position to avoid re-visit</a:t>
            </a:r>
            <a:endParaRPr lang="en-US" sz="3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</a:t>
            </a:r>
            <a:r>
              <a:rPr lang="en-US" dirty="0"/>
              <a:t>: &lt;R, </a:t>
            </a:r>
            <a:r>
              <a:rPr lang="en-US" dirty="0" smtClean="0"/>
              <a:t>R&gt;</a:t>
            </a:r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912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Moving to Right, Up and Down not possible</a:t>
            </a:r>
          </a:p>
          <a:p>
            <a:r>
              <a:rPr lang="en-US" sz="3100" dirty="0" smtClean="0"/>
              <a:t>Now, backtrack (POP) and move in reverse direction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</a:t>
            </a:r>
            <a:r>
              <a:rPr lang="en-US" dirty="0"/>
              <a:t>: &lt;</a:t>
            </a:r>
            <a:r>
              <a:rPr lang="en-US" dirty="0" smtClean="0"/>
              <a:t>R&gt;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7912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Note that moved in </a:t>
            </a:r>
            <a:r>
              <a:rPr lang="en-US" sz="3100" b="1" dirty="0" smtClean="0"/>
              <a:t>Left</a:t>
            </a:r>
            <a:r>
              <a:rPr lang="en-US" sz="3100" dirty="0" smtClean="0"/>
              <a:t> Direction</a:t>
            </a:r>
          </a:p>
          <a:p>
            <a:r>
              <a:rPr lang="en-US" sz="3100" dirty="0" smtClean="0"/>
              <a:t>Blocked that position to avoid re-visit</a:t>
            </a:r>
            <a:endParaRPr lang="en-US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R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</a:t>
            </a:r>
            <a:r>
              <a:rPr lang="en-US" dirty="0"/>
              <a:t>: &lt;</a:t>
            </a:r>
            <a:r>
              <a:rPr lang="en-US" dirty="0" smtClean="0"/>
              <a:t>R&gt;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38338"/>
            <a:ext cx="3095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7912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Note that now moving </a:t>
            </a:r>
            <a:r>
              <a:rPr lang="en-US" sz="3100" b="1" dirty="0" smtClean="0"/>
              <a:t>Right</a:t>
            </a:r>
            <a:r>
              <a:rPr lang="en-US" sz="3100" dirty="0" smtClean="0"/>
              <a:t> not possible</a:t>
            </a:r>
          </a:p>
          <a:p>
            <a:r>
              <a:rPr lang="en-US" sz="3100" dirty="0" smtClean="0"/>
              <a:t>Move </a:t>
            </a:r>
            <a:r>
              <a:rPr lang="en-US" sz="3100" b="1" dirty="0" smtClean="0"/>
              <a:t>Down</a:t>
            </a:r>
            <a:r>
              <a:rPr lang="en-US" sz="3100" dirty="0" smtClean="0"/>
              <a:t> Now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295</Words>
  <Application>Microsoft Office PowerPoint</Application>
  <PresentationFormat>On-screen Show (4:3)</PresentationFormat>
  <Paragraphs>150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Solving the Mazes using Stacks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 in a Maze</dc:title>
  <dc:creator>Mohsin</dc:creator>
  <cp:lastModifiedBy>Mohsin</cp:lastModifiedBy>
  <cp:revision>61</cp:revision>
  <dcterms:created xsi:type="dcterms:W3CDTF">2006-08-16T00:00:00Z</dcterms:created>
  <dcterms:modified xsi:type="dcterms:W3CDTF">2015-04-20T22:35:47Z</dcterms:modified>
</cp:coreProperties>
</file>