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C5417-C147-4325-83D1-31CACFEADB3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ABFE9C2-E461-4D06-B554-660A8D75504F}">
      <dgm:prSet/>
      <dgm:spPr/>
      <dgm:t>
        <a:bodyPr/>
        <a:lstStyle/>
        <a:p>
          <a:r>
            <a:rPr lang="en-US" b="1" i="0"/>
            <a:t>User Registration and Login</a:t>
          </a:r>
          <a:endParaRPr lang="en-IN"/>
        </a:p>
      </dgm:t>
    </dgm:pt>
    <dgm:pt modelId="{89733DDA-C4A6-4E77-A587-92AEDC22DB78}" type="parTrans" cxnId="{445F27B8-8B65-4D17-BBC9-7879B5133ED2}">
      <dgm:prSet/>
      <dgm:spPr/>
      <dgm:t>
        <a:bodyPr/>
        <a:lstStyle/>
        <a:p>
          <a:endParaRPr lang="en-IN"/>
        </a:p>
      </dgm:t>
    </dgm:pt>
    <dgm:pt modelId="{BE4655D9-32F3-406F-8E4B-9381DCA3390D}" type="sibTrans" cxnId="{445F27B8-8B65-4D17-BBC9-7879B5133ED2}">
      <dgm:prSet/>
      <dgm:spPr/>
      <dgm:t>
        <a:bodyPr/>
        <a:lstStyle/>
        <a:p>
          <a:endParaRPr lang="en-IN"/>
        </a:p>
      </dgm:t>
    </dgm:pt>
    <dgm:pt modelId="{DA985110-2E0C-4263-807C-D3D2D6A192AC}">
      <dgm:prSet/>
      <dgm:spPr/>
      <dgm:t>
        <a:bodyPr/>
        <a:lstStyle/>
        <a:p>
          <a:r>
            <a:rPr lang="en-US" b="1" i="0"/>
            <a:t>Vehicle Availability and Booking System</a:t>
          </a:r>
          <a:endParaRPr lang="en-IN"/>
        </a:p>
      </dgm:t>
    </dgm:pt>
    <dgm:pt modelId="{7B57BE50-D2E2-45CA-B89C-566589642E14}" type="parTrans" cxnId="{3324FECA-0DD6-474C-96CF-4D58FF4605CC}">
      <dgm:prSet/>
      <dgm:spPr/>
      <dgm:t>
        <a:bodyPr/>
        <a:lstStyle/>
        <a:p>
          <a:endParaRPr lang="en-IN"/>
        </a:p>
      </dgm:t>
    </dgm:pt>
    <dgm:pt modelId="{A20053D9-6BAF-4EE1-A6E0-89BA31507AEC}" type="sibTrans" cxnId="{3324FECA-0DD6-474C-96CF-4D58FF4605CC}">
      <dgm:prSet/>
      <dgm:spPr/>
      <dgm:t>
        <a:bodyPr/>
        <a:lstStyle/>
        <a:p>
          <a:endParaRPr lang="en-IN"/>
        </a:p>
      </dgm:t>
    </dgm:pt>
    <dgm:pt modelId="{B9BF1A16-33EF-4305-B730-E995DC619455}">
      <dgm:prSet/>
      <dgm:spPr/>
      <dgm:t>
        <a:bodyPr/>
        <a:lstStyle/>
        <a:p>
          <a:r>
            <a:rPr lang="en-US" b="1" i="0"/>
            <a:t>Confirmation Screen</a:t>
          </a:r>
          <a:endParaRPr lang="en-IN"/>
        </a:p>
      </dgm:t>
    </dgm:pt>
    <dgm:pt modelId="{8EC7ACE9-4C4D-4B06-A24A-E1041F7C3C31}" type="parTrans" cxnId="{E05F0A07-7EAA-47C3-A092-3F65BBBE77C7}">
      <dgm:prSet/>
      <dgm:spPr/>
      <dgm:t>
        <a:bodyPr/>
        <a:lstStyle/>
        <a:p>
          <a:endParaRPr lang="en-IN"/>
        </a:p>
      </dgm:t>
    </dgm:pt>
    <dgm:pt modelId="{91F43638-C1D9-4058-97A7-87C956BB888D}" type="sibTrans" cxnId="{E05F0A07-7EAA-47C3-A092-3F65BBBE77C7}">
      <dgm:prSet/>
      <dgm:spPr/>
      <dgm:t>
        <a:bodyPr/>
        <a:lstStyle/>
        <a:p>
          <a:endParaRPr lang="en-IN"/>
        </a:p>
      </dgm:t>
    </dgm:pt>
    <dgm:pt modelId="{99839363-A0C3-4686-98D5-99CB1557E5A3}" type="pres">
      <dgm:prSet presAssocID="{1B1C5417-C147-4325-83D1-31CACFEADB3E}" presName="cycle" presStyleCnt="0">
        <dgm:presLayoutVars>
          <dgm:dir/>
          <dgm:resizeHandles val="exact"/>
        </dgm:presLayoutVars>
      </dgm:prSet>
      <dgm:spPr/>
    </dgm:pt>
    <dgm:pt modelId="{1CE777BB-954F-4B9A-A03A-7AEDFBDB4988}" type="pres">
      <dgm:prSet presAssocID="{6ABFE9C2-E461-4D06-B554-660A8D75504F}" presName="node" presStyleLbl="node1" presStyleIdx="0" presStyleCnt="3">
        <dgm:presLayoutVars>
          <dgm:bulletEnabled val="1"/>
        </dgm:presLayoutVars>
      </dgm:prSet>
      <dgm:spPr/>
    </dgm:pt>
    <dgm:pt modelId="{FCB9C533-81FB-433C-A006-B7D78938D139}" type="pres">
      <dgm:prSet presAssocID="{BE4655D9-32F3-406F-8E4B-9381DCA3390D}" presName="sibTrans" presStyleLbl="sibTrans2D1" presStyleIdx="0" presStyleCnt="3"/>
      <dgm:spPr/>
    </dgm:pt>
    <dgm:pt modelId="{46423E1B-657E-4DB2-9B72-7E3BE64F51E8}" type="pres">
      <dgm:prSet presAssocID="{BE4655D9-32F3-406F-8E4B-9381DCA3390D}" presName="connectorText" presStyleLbl="sibTrans2D1" presStyleIdx="0" presStyleCnt="3"/>
      <dgm:spPr/>
    </dgm:pt>
    <dgm:pt modelId="{22076205-F4A7-47F5-8C9F-E1F0325F4B84}" type="pres">
      <dgm:prSet presAssocID="{DA985110-2E0C-4263-807C-D3D2D6A192AC}" presName="node" presStyleLbl="node1" presStyleIdx="1" presStyleCnt="3">
        <dgm:presLayoutVars>
          <dgm:bulletEnabled val="1"/>
        </dgm:presLayoutVars>
      </dgm:prSet>
      <dgm:spPr/>
    </dgm:pt>
    <dgm:pt modelId="{687481CD-00A1-4CD9-AFEE-A1A1C5B49827}" type="pres">
      <dgm:prSet presAssocID="{A20053D9-6BAF-4EE1-A6E0-89BA31507AEC}" presName="sibTrans" presStyleLbl="sibTrans2D1" presStyleIdx="1" presStyleCnt="3"/>
      <dgm:spPr/>
    </dgm:pt>
    <dgm:pt modelId="{304D7A10-F1D2-4204-86E2-E7B41208E8CD}" type="pres">
      <dgm:prSet presAssocID="{A20053D9-6BAF-4EE1-A6E0-89BA31507AEC}" presName="connectorText" presStyleLbl="sibTrans2D1" presStyleIdx="1" presStyleCnt="3"/>
      <dgm:spPr/>
    </dgm:pt>
    <dgm:pt modelId="{B79B325B-F504-4C81-B142-D421D0F369D7}" type="pres">
      <dgm:prSet presAssocID="{B9BF1A16-33EF-4305-B730-E995DC619455}" presName="node" presStyleLbl="node1" presStyleIdx="2" presStyleCnt="3">
        <dgm:presLayoutVars>
          <dgm:bulletEnabled val="1"/>
        </dgm:presLayoutVars>
      </dgm:prSet>
      <dgm:spPr/>
    </dgm:pt>
    <dgm:pt modelId="{6F057F0E-2D3B-43C8-AFA5-D5693B2AA5AC}" type="pres">
      <dgm:prSet presAssocID="{91F43638-C1D9-4058-97A7-87C956BB888D}" presName="sibTrans" presStyleLbl="sibTrans2D1" presStyleIdx="2" presStyleCnt="3"/>
      <dgm:spPr/>
    </dgm:pt>
    <dgm:pt modelId="{2C0E25BE-47E4-49E2-B20C-D4839006B2BD}" type="pres">
      <dgm:prSet presAssocID="{91F43638-C1D9-4058-97A7-87C956BB888D}" presName="connectorText" presStyleLbl="sibTrans2D1" presStyleIdx="2" presStyleCnt="3"/>
      <dgm:spPr/>
    </dgm:pt>
  </dgm:ptLst>
  <dgm:cxnLst>
    <dgm:cxn modelId="{E05F0A07-7EAA-47C3-A092-3F65BBBE77C7}" srcId="{1B1C5417-C147-4325-83D1-31CACFEADB3E}" destId="{B9BF1A16-33EF-4305-B730-E995DC619455}" srcOrd="2" destOrd="0" parTransId="{8EC7ACE9-4C4D-4B06-A24A-E1041F7C3C31}" sibTransId="{91F43638-C1D9-4058-97A7-87C956BB888D}"/>
    <dgm:cxn modelId="{993D8815-4823-46A3-8354-3E3571102674}" type="presOf" srcId="{91F43638-C1D9-4058-97A7-87C956BB888D}" destId="{2C0E25BE-47E4-49E2-B20C-D4839006B2BD}" srcOrd="1" destOrd="0" presId="urn:microsoft.com/office/officeart/2005/8/layout/cycle2"/>
    <dgm:cxn modelId="{58E34216-14E7-4957-A04A-AA1A27486B41}" type="presOf" srcId="{A20053D9-6BAF-4EE1-A6E0-89BA31507AEC}" destId="{687481CD-00A1-4CD9-AFEE-A1A1C5B49827}" srcOrd="0" destOrd="0" presId="urn:microsoft.com/office/officeart/2005/8/layout/cycle2"/>
    <dgm:cxn modelId="{0E726920-0A7D-4ECA-B85D-0711CF118271}" type="presOf" srcId="{BE4655D9-32F3-406F-8E4B-9381DCA3390D}" destId="{46423E1B-657E-4DB2-9B72-7E3BE64F51E8}" srcOrd="1" destOrd="0" presId="urn:microsoft.com/office/officeart/2005/8/layout/cycle2"/>
    <dgm:cxn modelId="{787CB450-8021-4F2C-8A67-68FC05EEE128}" type="presOf" srcId="{BE4655D9-32F3-406F-8E4B-9381DCA3390D}" destId="{FCB9C533-81FB-433C-A006-B7D78938D139}" srcOrd="0" destOrd="0" presId="urn:microsoft.com/office/officeart/2005/8/layout/cycle2"/>
    <dgm:cxn modelId="{D3FD9771-4E96-4BC0-A4F8-7AA2E9F7F99C}" type="presOf" srcId="{6ABFE9C2-E461-4D06-B554-660A8D75504F}" destId="{1CE777BB-954F-4B9A-A03A-7AEDFBDB4988}" srcOrd="0" destOrd="0" presId="urn:microsoft.com/office/officeart/2005/8/layout/cycle2"/>
    <dgm:cxn modelId="{1E233C8F-A19C-4AFD-B780-894224FD5512}" type="presOf" srcId="{1B1C5417-C147-4325-83D1-31CACFEADB3E}" destId="{99839363-A0C3-4686-98D5-99CB1557E5A3}" srcOrd="0" destOrd="0" presId="urn:microsoft.com/office/officeart/2005/8/layout/cycle2"/>
    <dgm:cxn modelId="{18F2CBA1-9106-4E12-BB35-A30218CB687B}" type="presOf" srcId="{DA985110-2E0C-4263-807C-D3D2D6A192AC}" destId="{22076205-F4A7-47F5-8C9F-E1F0325F4B84}" srcOrd="0" destOrd="0" presId="urn:microsoft.com/office/officeart/2005/8/layout/cycle2"/>
    <dgm:cxn modelId="{18210CA5-3074-46B1-9626-9723E6F29BED}" type="presOf" srcId="{A20053D9-6BAF-4EE1-A6E0-89BA31507AEC}" destId="{304D7A10-F1D2-4204-86E2-E7B41208E8CD}" srcOrd="1" destOrd="0" presId="urn:microsoft.com/office/officeart/2005/8/layout/cycle2"/>
    <dgm:cxn modelId="{445F27B8-8B65-4D17-BBC9-7879B5133ED2}" srcId="{1B1C5417-C147-4325-83D1-31CACFEADB3E}" destId="{6ABFE9C2-E461-4D06-B554-660A8D75504F}" srcOrd="0" destOrd="0" parTransId="{89733DDA-C4A6-4E77-A587-92AEDC22DB78}" sibTransId="{BE4655D9-32F3-406F-8E4B-9381DCA3390D}"/>
    <dgm:cxn modelId="{3324FECA-0DD6-474C-96CF-4D58FF4605CC}" srcId="{1B1C5417-C147-4325-83D1-31CACFEADB3E}" destId="{DA985110-2E0C-4263-807C-D3D2D6A192AC}" srcOrd="1" destOrd="0" parTransId="{7B57BE50-D2E2-45CA-B89C-566589642E14}" sibTransId="{A20053D9-6BAF-4EE1-A6E0-89BA31507AEC}"/>
    <dgm:cxn modelId="{F14931CC-4A7A-48EC-850D-1C615EFBB61A}" type="presOf" srcId="{91F43638-C1D9-4058-97A7-87C956BB888D}" destId="{6F057F0E-2D3B-43C8-AFA5-D5693B2AA5AC}" srcOrd="0" destOrd="0" presId="urn:microsoft.com/office/officeart/2005/8/layout/cycle2"/>
    <dgm:cxn modelId="{AA4A0EE3-806B-4A15-8080-E214622F1E86}" type="presOf" srcId="{B9BF1A16-33EF-4305-B730-E995DC619455}" destId="{B79B325B-F504-4C81-B142-D421D0F369D7}" srcOrd="0" destOrd="0" presId="urn:microsoft.com/office/officeart/2005/8/layout/cycle2"/>
    <dgm:cxn modelId="{39945BD2-700D-4E9F-8D20-DB74042D3639}" type="presParOf" srcId="{99839363-A0C3-4686-98D5-99CB1557E5A3}" destId="{1CE777BB-954F-4B9A-A03A-7AEDFBDB4988}" srcOrd="0" destOrd="0" presId="urn:microsoft.com/office/officeart/2005/8/layout/cycle2"/>
    <dgm:cxn modelId="{EC15504F-6474-4149-8B73-7C732B67D58C}" type="presParOf" srcId="{99839363-A0C3-4686-98D5-99CB1557E5A3}" destId="{FCB9C533-81FB-433C-A006-B7D78938D139}" srcOrd="1" destOrd="0" presId="urn:microsoft.com/office/officeart/2005/8/layout/cycle2"/>
    <dgm:cxn modelId="{067CF96E-B540-4E1B-A8F9-7BEE1982E5F7}" type="presParOf" srcId="{FCB9C533-81FB-433C-A006-B7D78938D139}" destId="{46423E1B-657E-4DB2-9B72-7E3BE64F51E8}" srcOrd="0" destOrd="0" presId="urn:microsoft.com/office/officeart/2005/8/layout/cycle2"/>
    <dgm:cxn modelId="{F5E3FD32-5B1C-4325-BBE2-2382C1F8204A}" type="presParOf" srcId="{99839363-A0C3-4686-98D5-99CB1557E5A3}" destId="{22076205-F4A7-47F5-8C9F-E1F0325F4B84}" srcOrd="2" destOrd="0" presId="urn:microsoft.com/office/officeart/2005/8/layout/cycle2"/>
    <dgm:cxn modelId="{823A0C07-37D1-42EE-A7BF-FD1CC67CC574}" type="presParOf" srcId="{99839363-A0C3-4686-98D5-99CB1557E5A3}" destId="{687481CD-00A1-4CD9-AFEE-A1A1C5B49827}" srcOrd="3" destOrd="0" presId="urn:microsoft.com/office/officeart/2005/8/layout/cycle2"/>
    <dgm:cxn modelId="{148EF505-8E85-4902-9348-4BF6DE67BC9A}" type="presParOf" srcId="{687481CD-00A1-4CD9-AFEE-A1A1C5B49827}" destId="{304D7A10-F1D2-4204-86E2-E7B41208E8CD}" srcOrd="0" destOrd="0" presId="urn:microsoft.com/office/officeart/2005/8/layout/cycle2"/>
    <dgm:cxn modelId="{35B94EE3-A507-4373-9B49-090948A17B00}" type="presParOf" srcId="{99839363-A0C3-4686-98D5-99CB1557E5A3}" destId="{B79B325B-F504-4C81-B142-D421D0F369D7}" srcOrd="4" destOrd="0" presId="urn:microsoft.com/office/officeart/2005/8/layout/cycle2"/>
    <dgm:cxn modelId="{30FB7CD9-C7F9-45A8-B31D-19602226A0FF}" type="presParOf" srcId="{99839363-A0C3-4686-98D5-99CB1557E5A3}" destId="{6F057F0E-2D3B-43C8-AFA5-D5693B2AA5AC}" srcOrd="5" destOrd="0" presId="urn:microsoft.com/office/officeart/2005/8/layout/cycle2"/>
    <dgm:cxn modelId="{D832FE6D-52CA-4318-ADAC-0506FF5A2493}" type="presParOf" srcId="{6F057F0E-2D3B-43C8-AFA5-D5693B2AA5AC}" destId="{2C0E25BE-47E4-49E2-B20C-D4839006B2B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777BB-954F-4B9A-A03A-7AEDFBDB4988}">
      <dsp:nvSpPr>
        <dsp:cNvPr id="0" name=""/>
        <dsp:cNvSpPr/>
      </dsp:nvSpPr>
      <dsp:spPr>
        <a:xfrm>
          <a:off x="1891636" y="1030"/>
          <a:ext cx="1762999" cy="1762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User Registration and Login</a:t>
          </a:r>
          <a:endParaRPr lang="en-IN" sz="1500" kern="1200"/>
        </a:p>
      </dsp:txBody>
      <dsp:txXfrm>
        <a:off x="2149821" y="259215"/>
        <a:ext cx="1246629" cy="1246629"/>
      </dsp:txXfrm>
    </dsp:sp>
    <dsp:sp modelId="{FCB9C533-81FB-433C-A006-B7D78938D139}">
      <dsp:nvSpPr>
        <dsp:cNvPr id="0" name=""/>
        <dsp:cNvSpPr/>
      </dsp:nvSpPr>
      <dsp:spPr>
        <a:xfrm rot="3600000">
          <a:off x="3193961" y="1720366"/>
          <a:ext cx="469328" cy="595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3229161" y="1778401"/>
        <a:ext cx="328530" cy="357008"/>
      </dsp:txXfrm>
    </dsp:sp>
    <dsp:sp modelId="{22076205-F4A7-47F5-8C9F-E1F0325F4B84}">
      <dsp:nvSpPr>
        <dsp:cNvPr id="0" name=""/>
        <dsp:cNvSpPr/>
      </dsp:nvSpPr>
      <dsp:spPr>
        <a:xfrm>
          <a:off x="3215899" y="2294721"/>
          <a:ext cx="1762999" cy="1762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Vehicle Availability and Booking System</a:t>
          </a:r>
          <a:endParaRPr lang="en-IN" sz="1500" kern="1200"/>
        </a:p>
      </dsp:txBody>
      <dsp:txXfrm>
        <a:off x="3474084" y="2552906"/>
        <a:ext cx="1246629" cy="1246629"/>
      </dsp:txXfrm>
    </dsp:sp>
    <dsp:sp modelId="{687481CD-00A1-4CD9-AFEE-A1A1C5B49827}">
      <dsp:nvSpPr>
        <dsp:cNvPr id="0" name=""/>
        <dsp:cNvSpPr/>
      </dsp:nvSpPr>
      <dsp:spPr>
        <a:xfrm rot="10800000">
          <a:off x="2551754" y="2878714"/>
          <a:ext cx="469328" cy="595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10800000">
        <a:off x="2692552" y="2997716"/>
        <a:ext cx="328530" cy="357008"/>
      </dsp:txXfrm>
    </dsp:sp>
    <dsp:sp modelId="{B79B325B-F504-4C81-B142-D421D0F369D7}">
      <dsp:nvSpPr>
        <dsp:cNvPr id="0" name=""/>
        <dsp:cNvSpPr/>
      </dsp:nvSpPr>
      <dsp:spPr>
        <a:xfrm>
          <a:off x="567373" y="2294721"/>
          <a:ext cx="1762999" cy="1762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Confirmation Screen</a:t>
          </a:r>
          <a:endParaRPr lang="en-IN" sz="1500" kern="1200"/>
        </a:p>
      </dsp:txBody>
      <dsp:txXfrm>
        <a:off x="825558" y="2552906"/>
        <a:ext cx="1246629" cy="1246629"/>
      </dsp:txXfrm>
    </dsp:sp>
    <dsp:sp modelId="{6F057F0E-2D3B-43C8-AFA5-D5693B2AA5AC}">
      <dsp:nvSpPr>
        <dsp:cNvPr id="0" name=""/>
        <dsp:cNvSpPr/>
      </dsp:nvSpPr>
      <dsp:spPr>
        <a:xfrm rot="18000000">
          <a:off x="1869698" y="1743372"/>
          <a:ext cx="469328" cy="595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1904898" y="1923341"/>
        <a:ext cx="328530" cy="357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0892-4F0F-42FE-AC25-E9A13B4C4523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9CA0-8A55-4D97-ADB5-BACF8A4C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97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0892-4F0F-42FE-AC25-E9A13B4C4523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9CA0-8A55-4D97-ADB5-BACF8A4C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52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0892-4F0F-42FE-AC25-E9A13B4C4523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9CA0-8A55-4D97-ADB5-BACF8A4C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216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0892-4F0F-42FE-AC25-E9A13B4C4523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9CA0-8A55-4D97-ADB5-BACF8A4C5CD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42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0892-4F0F-42FE-AC25-E9A13B4C4523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9CA0-8A55-4D97-ADB5-BACF8A4C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258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0892-4F0F-42FE-AC25-E9A13B4C4523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9CA0-8A55-4D97-ADB5-BACF8A4C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925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0892-4F0F-42FE-AC25-E9A13B4C4523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9CA0-8A55-4D97-ADB5-BACF8A4C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74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0892-4F0F-42FE-AC25-E9A13B4C4523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9CA0-8A55-4D97-ADB5-BACF8A4C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309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0892-4F0F-42FE-AC25-E9A13B4C4523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9CA0-8A55-4D97-ADB5-BACF8A4C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77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0892-4F0F-42FE-AC25-E9A13B4C4523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9CA0-8A55-4D97-ADB5-BACF8A4C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41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0892-4F0F-42FE-AC25-E9A13B4C4523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9CA0-8A55-4D97-ADB5-BACF8A4C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2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0892-4F0F-42FE-AC25-E9A13B4C4523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9CA0-8A55-4D97-ADB5-BACF8A4C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27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0892-4F0F-42FE-AC25-E9A13B4C4523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9CA0-8A55-4D97-ADB5-BACF8A4C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41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0892-4F0F-42FE-AC25-E9A13B4C4523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9CA0-8A55-4D97-ADB5-BACF8A4C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15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0892-4F0F-42FE-AC25-E9A13B4C4523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9CA0-8A55-4D97-ADB5-BACF8A4C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90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0892-4F0F-42FE-AC25-E9A13B4C4523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9CA0-8A55-4D97-ADB5-BACF8A4C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6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0892-4F0F-42FE-AC25-E9A13B4C4523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9CA0-8A55-4D97-ADB5-BACF8A4C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48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4180892-4F0F-42FE-AC25-E9A13B4C4523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63E9CA0-8A55-4D97-ADB5-BACF8A4C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780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8F15-3662-D788-2D1B-0ACC94A7E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&amp; bike Rental Web Application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BE21A-815D-4F72-143F-50A50CC9D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Aman Raj, Prashant Thakur, &amp; Harsh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90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E0169C-74A4-A564-0A15-F370E8247450}"/>
              </a:ext>
            </a:extLst>
          </p:cNvPr>
          <p:cNvSpPr txBox="1"/>
          <p:nvPr/>
        </p:nvSpPr>
        <p:spPr>
          <a:xfrm>
            <a:off x="913795" y="419725"/>
            <a:ext cx="5546272" cy="5371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b="1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Website Goals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b="0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The primary goal of the car and bike rental website is to offer a user-friendly, reliable platform for vehicle rentals. The website provides transparent and accurate vehicle availability, helping users secure a vehicle when they need it. The fixed vehicle count system ensures that users know precisely what is available at any time, enhancing the platform's reliability.</a:t>
            </a:r>
          </a:p>
        </p:txBody>
      </p:sp>
      <p:pic>
        <p:nvPicPr>
          <p:cNvPr id="7" name="Graphic 6" descr="Bike">
            <a:extLst>
              <a:ext uri="{FF2B5EF4-FFF2-40B4-BE49-F238E27FC236}">
                <a16:creationId xmlns:a16="http://schemas.microsoft.com/office/drawing/2014/main" id="{169EC82A-1779-C8C7-7737-4FA2402DE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8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B97B07-F1EA-3261-F3FF-787A55A7A644}"/>
              </a:ext>
            </a:extLst>
          </p:cNvPr>
          <p:cNvSpPr txBox="1"/>
          <p:nvPr/>
        </p:nvSpPr>
        <p:spPr>
          <a:xfrm>
            <a:off x="913795" y="1199213"/>
            <a:ext cx="6701208" cy="4591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b="1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Target Audience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b="0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This platform is designed for individuals who need temporary access to vehicles, such as: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b="0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Tourists seeking convenient transportation options.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b="0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City residents without personal vehicles, needing short-term rentals.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b="0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Businesses looking for short-term vehicle rentals for corporate needs.</a:t>
            </a:r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1C926622-AC18-BB92-C9E2-9D069401C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3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813F2CF-42FA-2AAE-4AFC-04C3BD1AE157}"/>
              </a:ext>
            </a:extLst>
          </p:cNvPr>
          <p:cNvGraphicFramePr/>
          <p:nvPr/>
        </p:nvGraphicFramePr>
        <p:xfrm>
          <a:off x="913795" y="1732449"/>
          <a:ext cx="554627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A36FE502-F6D5-7CCE-5F3D-9FE9E69C44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B1EC69-E383-46E5-C8B7-8ACA24A6D604}"/>
              </a:ext>
            </a:extLst>
          </p:cNvPr>
          <p:cNvSpPr txBox="1"/>
          <p:nvPr/>
        </p:nvSpPr>
        <p:spPr>
          <a:xfrm>
            <a:off x="2293495" y="527367"/>
            <a:ext cx="6805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3600" b="1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202465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8323D5-C8D0-BEE1-9EDF-61026236BB1C}"/>
              </a:ext>
            </a:extLst>
          </p:cNvPr>
          <p:cNvSpPr txBox="1"/>
          <p:nvPr/>
        </p:nvSpPr>
        <p:spPr>
          <a:xfrm>
            <a:off x="913794" y="839448"/>
            <a:ext cx="6431385" cy="5396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b="1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Technical Details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b="1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Frontend</a:t>
            </a:r>
            <a:r>
              <a:rPr lang="en-US" b="0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 HTML and CSS for a simple, responsive user interface.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b="1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Backend</a:t>
            </a:r>
            <a:r>
              <a:rPr lang="en-US" b="0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 PHP handles user authentication, booking logic, and inventory management.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b="1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Database</a:t>
            </a:r>
            <a:r>
              <a:rPr lang="en-US" b="0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 MySQL stores user information, vehicle inventory, and booking records.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805C752B-0EF0-37BE-D142-2B5155E06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9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4141A2-C94F-2B24-4A97-520BEBBDDB2C}"/>
              </a:ext>
            </a:extLst>
          </p:cNvPr>
          <p:cNvSpPr txBox="1"/>
          <p:nvPr/>
        </p:nvSpPr>
        <p:spPr>
          <a:xfrm>
            <a:off x="913795" y="1732449"/>
            <a:ext cx="5546272" cy="4058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b="1" i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Future Development Areas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b="0" i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As the platform grows, the following features may be beneficial: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b="1" i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Payment Integration</a:t>
            </a:r>
            <a:r>
              <a:rPr lang="en-US" b="0" i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 To facilitate online payments, making the platform more convenient and accessible.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b="1" i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Notification System</a:t>
            </a:r>
            <a:r>
              <a:rPr lang="en-US" b="0" i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 To keep users updated about booking confirmations, availability alerts, or booking reminders.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b="1" i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Enhanced Security</a:t>
            </a:r>
            <a:r>
              <a:rPr lang="en-US" b="0" i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 Password encryption, two-factor authentication, and secure data handling practices.</a:t>
            </a:r>
          </a:p>
        </p:txBody>
      </p:sp>
      <p:pic>
        <p:nvPicPr>
          <p:cNvPr id="7" name="Graphic 6" descr="Plug">
            <a:extLst>
              <a:ext uri="{FF2B5EF4-FFF2-40B4-BE49-F238E27FC236}">
                <a16:creationId xmlns:a16="http://schemas.microsoft.com/office/drawing/2014/main" id="{FE869805-89AE-1BC6-B0F0-730206D3B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8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399649-FB35-81F2-6B40-6A588EA33737}"/>
              </a:ext>
            </a:extLst>
          </p:cNvPr>
          <p:cNvSpPr txBox="1"/>
          <p:nvPr/>
        </p:nvSpPr>
        <p:spPr>
          <a:xfrm>
            <a:off x="1370693" y="4477814"/>
            <a:ext cx="9440034" cy="10170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4800" b="0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Thank You</a:t>
            </a:r>
            <a:endParaRPr lang="en-US" sz="4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9424CA41-48D8-2E2F-8390-C425C1C48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3378" y="1064806"/>
            <a:ext cx="2782808" cy="27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83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21</TotalTime>
  <Words>247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</vt:lpstr>
      <vt:lpstr>Car &amp; bike Rental Web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Raj</dc:creator>
  <cp:lastModifiedBy>Aman Raj</cp:lastModifiedBy>
  <cp:revision>1</cp:revision>
  <dcterms:created xsi:type="dcterms:W3CDTF">2024-11-06T05:14:40Z</dcterms:created>
  <dcterms:modified xsi:type="dcterms:W3CDTF">2024-11-06T05:35:56Z</dcterms:modified>
</cp:coreProperties>
</file>