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D87A827-D942-42BE-8220-E76356630A92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49A0A8B-153B-421C-BD90-3A0B931AFF8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628800"/>
            <a:ext cx="6400800" cy="1295400"/>
          </a:xfrm>
        </p:spPr>
        <p:txBody>
          <a:bodyPr>
            <a:noAutofit/>
          </a:bodyPr>
          <a:lstStyle/>
          <a:p>
            <a:r>
              <a:rPr lang="uk-UA" sz="2800" dirty="0" err="1" smtClean="0"/>
              <a:t>Сегментация</a:t>
            </a:r>
            <a:r>
              <a:rPr lang="uk-UA" sz="2800" dirty="0" smtClean="0"/>
              <a:t> </a:t>
            </a:r>
            <a:r>
              <a:rPr lang="uk-UA" sz="2800" dirty="0" err="1" smtClean="0"/>
              <a:t>патологий</a:t>
            </a:r>
            <a:r>
              <a:rPr lang="uk-UA" sz="2800" dirty="0" smtClean="0"/>
              <a:t> головного </a:t>
            </a:r>
            <a:r>
              <a:rPr lang="uk-UA" sz="2800" dirty="0" err="1" smtClean="0"/>
              <a:t>мозга</a:t>
            </a:r>
            <a:r>
              <a:rPr lang="uk-UA" sz="2800" dirty="0" smtClean="0"/>
              <a:t> по </a:t>
            </a:r>
            <a:r>
              <a:rPr lang="uk-UA" sz="2800" dirty="0" err="1" smtClean="0"/>
              <a:t>снимкам</a:t>
            </a:r>
            <a:r>
              <a:rPr lang="uk-UA" sz="2800" dirty="0" smtClean="0"/>
              <a:t> МРТ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В</a:t>
            </a:r>
            <a:r>
              <a:rPr lang="ru-RU" dirty="0" err="1" smtClean="0"/>
              <a:t>ыполнил</a:t>
            </a:r>
            <a:r>
              <a:rPr lang="ru-RU" dirty="0" smtClean="0"/>
              <a:t> студент группы КМ-71</a:t>
            </a:r>
          </a:p>
          <a:p>
            <a:r>
              <a:rPr lang="ru-RU" dirty="0" smtClean="0"/>
              <a:t>Бондарчук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The architecture of Unet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832648" cy="36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86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6400800" cy="6858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9"/>
            <a:ext cx="50405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4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Гороскоп от Ланочки. 18.11.2019 | Лана - интернет журна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5" t="2517" r="6304" b="5440"/>
          <a:stretch/>
        </p:blipFill>
        <p:spPr bwMode="auto">
          <a:xfrm>
            <a:off x="1538586" y="894965"/>
            <a:ext cx="6000086" cy="49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021" y="6381328"/>
            <a:ext cx="387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Мои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</a:t>
            </a:r>
            <a:r>
              <a:rPr lang="ru-RU" dirty="0" smtClean="0">
                <a:solidFill>
                  <a:schemeClr val="bg1"/>
                </a:solidFill>
              </a:rPr>
              <a:t>онтакты: </a:t>
            </a:r>
            <a:r>
              <a:rPr lang="en-US" dirty="0" smtClean="0">
                <a:solidFill>
                  <a:schemeClr val="bg1"/>
                </a:solidFill>
              </a:rPr>
              <a:t>sanellos79@gmail.com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ИИ в медицине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По данным </a:t>
            </a:r>
            <a:r>
              <a:rPr lang="ru-RU" sz="1600" dirty="0" err="1"/>
              <a:t>Google</a:t>
            </a:r>
            <a:r>
              <a:rPr lang="ru-RU" sz="1600" dirty="0"/>
              <a:t>, каждый десятый пациент страдает из-за того, что его болезнь была неправильно интерпретирована. Считается, что ИИ может разрешить эту проблему</a:t>
            </a:r>
            <a:r>
              <a:rPr lang="ru-RU" sz="1600" dirty="0" smtClean="0"/>
              <a:t>.</a:t>
            </a:r>
          </a:p>
        </p:txBody>
      </p:sp>
      <p:pic>
        <p:nvPicPr>
          <p:cNvPr id="2050" name="Picture 2" descr="Пациент страдает от боли в животе во время консультации с врачом | Премиум 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10773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peechpro.ru/static/img/voice2med/i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4" y="1263595"/>
            <a:ext cx="2740742" cy="19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tomwise.com/wp-content/uploads/2018/04/case-ebola-1024x9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27875"/>
            <a:ext cx="2448272" cy="22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5171" y="8942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Atomwise</a:t>
            </a:r>
            <a:r>
              <a:rPr lang="en-US" b="1" dirty="0"/>
              <a:t> 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1453" y="894263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Voice2Med</a:t>
            </a:r>
            <a:endParaRPr lang="ru-RU" b="1" dirty="0"/>
          </a:p>
        </p:txBody>
      </p:sp>
      <p:pic>
        <p:nvPicPr>
          <p:cNvPr id="1030" name="Picture 6" descr="https://www.cossa.ru/upload/medialibrary/d6c/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18402"/>
            <a:ext cx="3947066" cy="28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91162" y="348022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</a:t>
            </a:r>
            <a:endParaRPr lang="ru-RU" b="1" dirty="0"/>
          </a:p>
        </p:txBody>
      </p:sp>
      <p:pic>
        <p:nvPicPr>
          <p:cNvPr id="1032" name="Picture 8" descr="Рентген легких, рентгенография в Москв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635" y="3901316"/>
            <a:ext cx="3099216" cy="20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0809" y="3541784"/>
            <a:ext cx="232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err="1" smtClean="0"/>
              <a:t>Приложение</a:t>
            </a:r>
            <a:r>
              <a:rPr lang="uk-UA" sz="1400" dirty="0" smtClean="0"/>
              <a:t> в </a:t>
            </a:r>
            <a:r>
              <a:rPr lang="uk-UA" sz="1400" dirty="0" err="1" smtClean="0"/>
              <a:t>разработке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02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1560" y="1124744"/>
            <a:ext cx="6400800" cy="685800"/>
          </a:xfrm>
        </p:spPr>
        <p:txBody>
          <a:bodyPr/>
          <a:lstStyle/>
          <a:p>
            <a:r>
              <a:rPr lang="uk-UA" dirty="0" smtClean="0"/>
              <a:t>Структура </a:t>
            </a:r>
            <a:r>
              <a:rPr lang="uk-UA" dirty="0" err="1" smtClean="0"/>
              <a:t>данн</a:t>
            </a:r>
            <a:r>
              <a:rPr lang="ru-RU" dirty="0" err="1" smtClean="0"/>
              <a:t>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8800"/>
            <a:ext cx="6400800" cy="3857601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smtClean="0"/>
              <a:t>kaggle_3m/ 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37" y="1735539"/>
            <a:ext cx="118450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2907" y="1700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48" y="1751475"/>
            <a:ext cx="175360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462" y="5055567"/>
            <a:ext cx="7592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Соглашение имен файлов: </a:t>
            </a:r>
          </a:p>
          <a:p>
            <a:r>
              <a:rPr lang="ru-RU" sz="1400" dirty="0" smtClean="0"/>
              <a:t>`TCGA_ &lt;код-учреждения&gt; _ &lt;идентификатор-пациента&gt; _ &lt;номер-среза&gt; .</a:t>
            </a:r>
            <a:r>
              <a:rPr lang="ru-RU" sz="1400" dirty="0" err="1" smtClean="0"/>
              <a:t>tif</a:t>
            </a:r>
            <a:r>
              <a:rPr lang="ru-RU" sz="1400" dirty="0" smtClean="0"/>
              <a:t>`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90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124744"/>
            <a:ext cx="6400800" cy="685800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Пример </a:t>
            </a:r>
            <a:r>
              <a:rPr lang="uk-UA" sz="2400" dirty="0" err="1" smtClean="0"/>
              <a:t>снимков</a:t>
            </a:r>
            <a:r>
              <a:rPr lang="uk-UA" sz="2400" dirty="0" smtClean="0"/>
              <a:t> и </a:t>
            </a:r>
            <a:r>
              <a:rPr lang="uk-UA" sz="2400" dirty="0" err="1" smtClean="0"/>
              <a:t>их</a:t>
            </a:r>
            <a:r>
              <a:rPr lang="uk-UA" sz="2400" dirty="0" smtClean="0"/>
              <a:t> масок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5" y="1997692"/>
            <a:ext cx="8208043" cy="35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65098"/>
              </p:ext>
            </p:extLst>
          </p:nvPr>
        </p:nvGraphicFramePr>
        <p:xfrm>
          <a:off x="1691680" y="2420888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(256, 256, 3)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Mask(</a:t>
                      </a:r>
                      <a:r>
                        <a:rPr lang="en-US" baseline="0" dirty="0" smtClean="0"/>
                        <a:t>256, 256, 1)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608" y="2780928"/>
                <a:ext cx="864096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780928"/>
                <a:ext cx="864096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87624" y="3707740"/>
            <a:ext cx="368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где</a:t>
            </a:r>
            <a:r>
              <a:rPr lang="uk-UA" dirty="0" smtClean="0"/>
              <a:t> </a:t>
            </a:r>
            <a:r>
              <a:rPr lang="en-US" dirty="0" smtClean="0"/>
              <a:t>m – </a:t>
            </a:r>
            <a:r>
              <a:rPr lang="uk-UA" dirty="0" err="1" smtClean="0"/>
              <a:t>кол</a:t>
            </a:r>
            <a:r>
              <a:rPr lang="ru-RU" dirty="0" err="1" smtClean="0"/>
              <a:t>ичество</a:t>
            </a:r>
            <a:r>
              <a:rPr lang="ru-RU" dirty="0" smtClean="0"/>
              <a:t> снимков </a:t>
            </a:r>
            <a:r>
              <a:rPr lang="ru-RU" dirty="0" err="1" smtClean="0"/>
              <a:t>мрт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79096" y="4365104"/>
            <a:ext cx="1853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train_data</a:t>
            </a:r>
            <a:r>
              <a:rPr lang="en-US" sz="2000" dirty="0" smtClean="0"/>
              <a:t> – 0.85</a:t>
            </a:r>
            <a:endParaRPr lang="en-US" sz="2000" dirty="0"/>
          </a:p>
          <a:p>
            <a:r>
              <a:rPr lang="en-US" sz="2000" dirty="0" err="1"/>
              <a:t>v</a:t>
            </a:r>
            <a:r>
              <a:rPr lang="en-US" sz="2000" dirty="0" err="1" smtClean="0"/>
              <a:t>al_data</a:t>
            </a:r>
            <a:r>
              <a:rPr lang="en-US" sz="2000" dirty="0" smtClean="0"/>
              <a:t>  -- 0.1</a:t>
            </a:r>
          </a:p>
          <a:p>
            <a:r>
              <a:rPr lang="en-US" sz="2000" dirty="0" err="1"/>
              <a:t>t</a:t>
            </a:r>
            <a:r>
              <a:rPr lang="en-US" sz="2000" dirty="0" err="1" smtClean="0"/>
              <a:t>est_data</a:t>
            </a:r>
            <a:r>
              <a:rPr lang="en-US" sz="2000" dirty="0" smtClean="0"/>
              <a:t> – 0.15</a:t>
            </a:r>
          </a:p>
        </p:txBody>
      </p:sp>
    </p:spTree>
    <p:extLst>
      <p:ext uri="{BB962C8B-B14F-4D97-AF65-F5344CB8AC3E}">
        <p14:creationId xmlns:p14="http://schemas.microsoft.com/office/powerpoint/2010/main" val="23805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052736"/>
            <a:ext cx="6400800" cy="685800"/>
          </a:xfrm>
        </p:spPr>
        <p:txBody>
          <a:bodyPr/>
          <a:lstStyle/>
          <a:p>
            <a:r>
              <a:rPr lang="uk-UA" dirty="0" err="1" smtClean="0"/>
              <a:t>Остаточн</a:t>
            </a:r>
            <a:r>
              <a:rPr lang="ru-RU" dirty="0" err="1" smtClean="0"/>
              <a:t>ые</a:t>
            </a:r>
            <a:r>
              <a:rPr lang="ru-RU" dirty="0" smtClean="0"/>
              <a:t>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00808"/>
            <a:ext cx="6400800" cy="3785593"/>
          </a:xfrm>
        </p:spPr>
        <p:txBody>
          <a:bodyPr/>
          <a:lstStyle/>
          <a:p>
            <a:pPr indent="0">
              <a:buNone/>
            </a:pP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10544"/>
            <a:ext cx="334564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0" y="3429000"/>
            <a:ext cx="28258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33" y="4119356"/>
            <a:ext cx="2180837" cy="60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4716016" y="1793767"/>
            <a:ext cx="3587913" cy="2457258"/>
            <a:chOff x="4709708" y="1820625"/>
            <a:chExt cx="3587913" cy="2457258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708" y="1820625"/>
              <a:ext cx="3587913" cy="1608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708" y="3601608"/>
              <a:ext cx="3143250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4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124744"/>
            <a:ext cx="6400800" cy="685800"/>
          </a:xfrm>
        </p:spPr>
        <p:txBody>
          <a:bodyPr/>
          <a:lstStyle/>
          <a:p>
            <a:r>
              <a:rPr lang="ru-RU" dirty="0" smtClean="0"/>
              <a:t>Блоки в </a:t>
            </a:r>
            <a:r>
              <a:rPr lang="en-US" dirty="0" smtClean="0"/>
              <a:t>RESNET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05" y="2060848"/>
            <a:ext cx="63531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12" y="4339021"/>
            <a:ext cx="6343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1089" y="4077072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Сверточный</a:t>
            </a:r>
            <a:r>
              <a:rPr lang="ru-RU" dirty="0" smtClean="0"/>
              <a:t> блок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772816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Идентичный блок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 50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2" y="2719590"/>
            <a:ext cx="809433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81128"/>
            <a:ext cx="22002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917</TotalTime>
  <Words>107</Words>
  <Application>Microsoft Office PowerPoint</Application>
  <PresentationFormat>Экран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Кутюр</vt:lpstr>
      <vt:lpstr>Сегментация патологий головного мозга по снимкам МРТ</vt:lpstr>
      <vt:lpstr>Роль ИИ в медицине</vt:lpstr>
      <vt:lpstr>Презентация PowerPoint</vt:lpstr>
      <vt:lpstr>Структура данных</vt:lpstr>
      <vt:lpstr>Пример снимков и их масок</vt:lpstr>
      <vt:lpstr>dataset</vt:lpstr>
      <vt:lpstr>Остаточные сети</vt:lpstr>
      <vt:lpstr>Блоки в RESNET</vt:lpstr>
      <vt:lpstr>RESNET 50</vt:lpstr>
      <vt:lpstr>UNET</vt:lpstr>
      <vt:lpstr>Результаты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Сегментация патологий головного мозга по снимкам МРТ</dc:title>
  <dc:creator>Пользователь Windows</dc:creator>
  <cp:lastModifiedBy>Пользователь Windows</cp:lastModifiedBy>
  <cp:revision>24</cp:revision>
  <dcterms:created xsi:type="dcterms:W3CDTF">2020-11-18T19:36:52Z</dcterms:created>
  <dcterms:modified xsi:type="dcterms:W3CDTF">2020-12-28T17:35:44Z</dcterms:modified>
</cp:coreProperties>
</file>