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8" r:id="rId5"/>
    <p:sldId id="260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08-Dec-17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08-Dec-17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08-Dec-17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08-Dec-17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08-Dec-17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08-Dec-17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08-Dec-17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08-Dec-17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08-Dec-17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08-Dec-17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08-Dec-17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08-Dec-17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08-Dec-17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E9AC-F15C-4FA0-A6F1-298829FA691D}" type="datetimeFigureOut">
              <a:rPr lang="en-US"/>
              <a:t>08-Dec-17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6BE7-899D-4075-917F-DBDE33B6B69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Generador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dietas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Emiliano Santos Galindo Janet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trata</a:t>
            </a:r>
            <a:r>
              <a:rPr lang="en-US" dirty="0" smtClean="0"/>
              <a:t> de </a:t>
            </a:r>
            <a:r>
              <a:rPr lang="en-US" dirty="0" err="1" smtClean="0"/>
              <a:t>programa</a:t>
            </a:r>
            <a:r>
              <a:rPr lang="en-US" dirty="0" smtClean="0"/>
              <a:t> que </a:t>
            </a:r>
            <a:r>
              <a:rPr lang="en-US" dirty="0" err="1" smtClean="0"/>
              <a:t>según</a:t>
            </a:r>
            <a:r>
              <a:rPr lang="en-US" dirty="0" smtClean="0"/>
              <a:t> la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calorías</a:t>
            </a:r>
            <a:r>
              <a:rPr lang="en-US" dirty="0" smtClean="0"/>
              <a:t> </a:t>
            </a:r>
            <a:r>
              <a:rPr lang="en-US" dirty="0" err="1" smtClean="0"/>
              <a:t>requeridas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día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da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guía</a:t>
            </a:r>
            <a:r>
              <a:rPr lang="en-US" dirty="0" smtClean="0"/>
              <a:t> de </a:t>
            </a:r>
            <a:r>
              <a:rPr lang="en-US" dirty="0" err="1" smtClean="0"/>
              <a:t>alimentación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¿Cómo lo hace?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Utilizando programación genética se obtiene esta genial dieta.</a:t>
            </a:r>
          </a:p>
          <a:p>
            <a:r>
              <a:rPr lang="es-419" dirty="0" smtClean="0"/>
              <a:t>Cada nodo representa un alimento, con su respectivo nombre y contenido calórico. Cada árbol representa </a:t>
            </a:r>
            <a:r>
              <a:rPr lang="es-419" smtClean="0"/>
              <a:t>una dieta.</a:t>
            </a:r>
            <a:endParaRPr lang="es-419" dirty="0" smtClean="0"/>
          </a:p>
          <a:p>
            <a:r>
              <a:rPr lang="es-419" dirty="0" smtClean="0"/>
              <a:t>Hay que registrar muchos alimentos con la intención de que la dieta sea más variada.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6651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Cada que se agrega un nodo siempre se sumaran las calorías y el </a:t>
            </a:r>
            <a:r>
              <a:rPr lang="es-419" dirty="0" err="1" smtClean="0"/>
              <a:t>fitness</a:t>
            </a:r>
            <a:r>
              <a:rPr lang="es-419" dirty="0" smtClean="0"/>
              <a:t> será la diferencia entre las calorías que se quieren obtener y las que tiene determinado nodo.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0257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tion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_16x9.potx" id="{AA5F22BC-61EA-4F01-AB22-75117871E196}" vid="{BD0EB374-1DDC-4F15-88A9-D386288C58A6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BC99BC-3A63-4255-9D4F-38C5B80A319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Calibri</vt:lpstr>
      <vt:lpstr>Wingdings</vt:lpstr>
      <vt:lpstr>Education 16x9</vt:lpstr>
      <vt:lpstr>Generador de dietas</vt:lpstr>
      <vt:lpstr>¿En qué consiste?</vt:lpstr>
      <vt:lpstr>¿Cómo lo hace?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2012-09-21T18:31:34Z</dcterms:created>
  <dcterms:modified xsi:type="dcterms:W3CDTF">2017-12-08T20:21:08Z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