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Metaheurísticas: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Ant Colony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Joaquin Miranda Castro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Emiliano Santos Galindo Janet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/>
              <a:t>Mejor conocido como ACO (Ant Colony Optimization), es un algoritmo probabilístico para solucionar problemas computacionales.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/>
              <a:t>Permite el </a:t>
            </a:r>
            <a:r>
              <a:rPr lang="es"/>
              <a:t>cálculo</a:t>
            </a:r>
            <a:r>
              <a:rPr lang="es"/>
              <a:t> de optimizaciones metaheurísticas.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597" y="3352150"/>
            <a:ext cx="5148275" cy="12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Origen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Se basa en el comportamiento de las hormigas.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Este algoritmo es de inteligencia de enjambres.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Básicamente, cuando las hormigas van por comida, dejan un rastro de feromonas y las demás hormigas lo siguen.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s"/>
              <a:t>Mientras el camino vaya mejorando, es muy probable que más hormigas sigan el rastro, creando la típica línea de hormigas.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450" y="3221100"/>
            <a:ext cx="3458750" cy="16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¿Cómo las hormigas lo hacen?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Inicialmente todas las hormigas van por rutas al azar.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Si hay un buen camino, eventualmente más hormigas van a encontrarlo.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La feromona combinada de varias hormigas hace que las que siguen sigan el rastro más fuerte.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En caminos más largos, la feromona se evapora más rápido.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s"/>
              <a:t>A más “iteraciones”, más hormigas seguirán hasta que todas van por el camino más óptimo.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450" y="445025"/>
            <a:ext cx="5842600" cy="43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Algoritmo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Se inicia con una cantidad n de soluciones (las hormigas).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La hormiga se evalúa </a:t>
            </a:r>
            <a:r>
              <a:rPr lang="es"/>
              <a:t>según</a:t>
            </a:r>
            <a:r>
              <a:rPr lang="es"/>
              <a:t> alguna </a:t>
            </a:r>
            <a:r>
              <a:rPr lang="es"/>
              <a:t>función</a:t>
            </a:r>
            <a:r>
              <a:rPr lang="es"/>
              <a:t>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s"/>
              <a:t>Se actualiza la feromona.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2278000"/>
            <a:ext cx="4557725" cy="2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Formulas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675" y="888034"/>
            <a:ext cx="2575600" cy="1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00" y="2611288"/>
            <a:ext cx="3186275" cy="6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164" y="3672750"/>
            <a:ext cx="469849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Algunas aplicaciones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-Grafos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-Optimizacion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425738"/>
            <a:ext cx="57150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