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F1C4-33A3-4B9E-BBFA-E59D6D0D2903}" type="datetimeFigureOut">
              <a:rPr lang="es-CO" smtClean="0"/>
              <a:t>26/02/2019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3267-08FD-492C-B9AF-E974875C3DC3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491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F1C4-33A3-4B9E-BBFA-E59D6D0D2903}" type="datetimeFigureOut">
              <a:rPr lang="es-CO" smtClean="0"/>
              <a:t>26/02/2019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3267-08FD-492C-B9AF-E974875C3D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175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F1C4-33A3-4B9E-BBFA-E59D6D0D2903}" type="datetimeFigureOut">
              <a:rPr lang="es-CO" smtClean="0"/>
              <a:t>26/02/2019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3267-08FD-492C-B9AF-E974875C3D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7704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F1C4-33A3-4B9E-BBFA-E59D6D0D2903}" type="datetimeFigureOut">
              <a:rPr lang="es-CO" smtClean="0"/>
              <a:t>26/02/2019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3267-08FD-492C-B9AF-E974875C3D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1727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F1C4-33A3-4B9E-BBFA-E59D6D0D2903}" type="datetimeFigureOut">
              <a:rPr lang="es-CO" smtClean="0"/>
              <a:t>26/02/2019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3267-08FD-492C-B9AF-E974875C3DC3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582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F1C4-33A3-4B9E-BBFA-E59D6D0D2903}" type="datetimeFigureOut">
              <a:rPr lang="es-CO" smtClean="0"/>
              <a:t>26/02/2019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3267-08FD-492C-B9AF-E974875C3D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03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F1C4-33A3-4B9E-BBFA-E59D6D0D2903}" type="datetimeFigureOut">
              <a:rPr lang="es-CO" smtClean="0"/>
              <a:t>26/02/2019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3267-08FD-492C-B9AF-E974875C3D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23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F1C4-33A3-4B9E-BBFA-E59D6D0D2903}" type="datetimeFigureOut">
              <a:rPr lang="es-CO" smtClean="0"/>
              <a:t>26/02/2019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3267-08FD-492C-B9AF-E974875C3D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03359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F1C4-33A3-4B9E-BBFA-E59D6D0D2903}" type="datetimeFigureOut">
              <a:rPr lang="es-CO" smtClean="0"/>
              <a:t>26/02/2019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3267-08FD-492C-B9AF-E974875C3D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170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0DF1C4-33A3-4B9E-BBFA-E59D6D0D2903}" type="datetimeFigureOut">
              <a:rPr lang="es-CO" smtClean="0"/>
              <a:t>26/02/2019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B73267-08FD-492C-B9AF-E974875C3D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3698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F1C4-33A3-4B9E-BBFA-E59D6D0D2903}" type="datetimeFigureOut">
              <a:rPr lang="es-CO" smtClean="0"/>
              <a:t>26/02/2019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3267-08FD-492C-B9AF-E974875C3D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0077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0DF1C4-33A3-4B9E-BBFA-E59D6D0D2903}" type="datetimeFigureOut">
              <a:rPr lang="es-CO" smtClean="0"/>
              <a:t>26/02/2019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CB73267-08FD-492C-B9AF-E974875C3DC3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51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306220"/>
          </a:xfrm>
        </p:spPr>
        <p:txBody>
          <a:bodyPr/>
          <a:lstStyle/>
          <a:p>
            <a:pPr algn="ctr"/>
            <a:r>
              <a:rPr lang="es-CO" dirty="0" smtClean="0"/>
              <a:t>Prueba final 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s-CO" dirty="0" smtClean="0"/>
              <a:t>Daniel Santiago Espinosa Delgado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0364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27042"/>
          </a:xfrm>
        </p:spPr>
        <p:txBody>
          <a:bodyPr/>
          <a:lstStyle/>
          <a:p>
            <a:pPr algn="ctr"/>
            <a:r>
              <a:rPr lang="es-CO" dirty="0" smtClean="0"/>
              <a:t>Datos generales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393672" cy="4023360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s-CO" dirty="0" smtClean="0"/>
              <a:t>  La mayoría de los clientes que no se fugaron en el periodo de estudio, cuentan  con mayores saldos  en los diferentes servicios del banco.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s-CO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s-CO" dirty="0" smtClean="0"/>
              <a:t>La proporción de clientes que no se fugaron es mayor en todos los servicios del banco.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s-CO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s-CO" dirty="0"/>
              <a:t> </a:t>
            </a:r>
            <a:r>
              <a:rPr lang="es-CO" dirty="0" smtClean="0"/>
              <a:t>El único saldo que es similar para los clientes en estudio, es el de compras con tarjeta de débito.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755" y="1845734"/>
            <a:ext cx="4516594" cy="378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82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01284"/>
          </a:xfrm>
        </p:spPr>
        <p:txBody>
          <a:bodyPr/>
          <a:lstStyle/>
          <a:p>
            <a:pPr algn="ctr"/>
            <a:r>
              <a:rPr lang="es-CO" dirty="0"/>
              <a:t>Datos importantes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23527" y="1845734"/>
            <a:ext cx="4832153" cy="4023360"/>
          </a:xfrm>
        </p:spPr>
        <p:txBody>
          <a:bodyPr/>
          <a:lstStyle/>
          <a:p>
            <a:pPr marL="0" indent="0" algn="just">
              <a:buNone/>
            </a:pPr>
            <a:r>
              <a:rPr lang="es-CO" sz="1800" b="1" dirty="0" smtClean="0"/>
              <a:t> Características financieras: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sz="1800" dirty="0" smtClean="0"/>
              <a:t> Clientes con créditos de consumo mayores a la media general.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sz="1800" dirty="0" smtClean="0"/>
              <a:t> Saldo de ahorros menores a la media general.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sz="1800" dirty="0"/>
              <a:t> </a:t>
            </a:r>
            <a:r>
              <a:rPr lang="es-CO" sz="1800" dirty="0" smtClean="0"/>
              <a:t>La mayoría no tiene más de 4 años vinculados al banco</a:t>
            </a:r>
          </a:p>
          <a:p>
            <a:pPr marL="0" indent="0" algn="just">
              <a:buNone/>
            </a:pPr>
            <a:r>
              <a:rPr lang="es-CO" sz="1800" b="1" dirty="0"/>
              <a:t>Características </a:t>
            </a:r>
            <a:r>
              <a:rPr lang="es-CO" sz="1800" b="1" dirty="0" smtClean="0"/>
              <a:t>demográficas: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sz="1800" b="1" dirty="0"/>
              <a:t> </a:t>
            </a:r>
            <a:r>
              <a:rPr lang="es-CO" sz="1800" dirty="0" smtClean="0"/>
              <a:t>La mayoría se encuentran entre una de 25 y 45 años.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b="1" dirty="0" smtClean="0"/>
              <a:t> </a:t>
            </a:r>
            <a:r>
              <a:rPr lang="es-CO" sz="1800" dirty="0" smtClean="0"/>
              <a:t>La mayoría tienen un contrato fijo de trabajo</a:t>
            </a:r>
            <a:r>
              <a:rPr lang="es-CO" dirty="0" smtClean="0"/>
              <a:t>.</a:t>
            </a:r>
            <a:endParaRPr lang="es-CO" b="1" dirty="0"/>
          </a:p>
          <a:p>
            <a:pPr algn="just">
              <a:buFont typeface="Arial" panose="020B0604020202020204" pitchFamily="34" charset="0"/>
              <a:buChar char="•"/>
            </a:pP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78" y="1917835"/>
            <a:ext cx="5708354" cy="387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08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27042"/>
          </a:xfrm>
        </p:spPr>
        <p:txBody>
          <a:bodyPr/>
          <a:lstStyle/>
          <a:p>
            <a:pPr algn="ctr"/>
            <a:r>
              <a:rPr lang="es-CO" dirty="0" smtClean="0"/>
              <a:t>Alternativas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123216" cy="4023360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s-CO" dirty="0" smtClean="0"/>
              <a:t> Realizar planes de conciliación con los clientes que presentan mora.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s-CO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s-CO" dirty="0"/>
              <a:t> </a:t>
            </a:r>
            <a:r>
              <a:rPr lang="es-CO" dirty="0" smtClean="0"/>
              <a:t>Capacitación de manejo de crédito a los clientes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s-CO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s-CO" dirty="0"/>
              <a:t> </a:t>
            </a:r>
            <a:r>
              <a:rPr lang="es-CO" dirty="0" smtClean="0"/>
              <a:t>Implementar un sistema para monitorear el estado de los clientes y predecir un </a:t>
            </a:r>
            <a:r>
              <a:rPr lang="es-CO" dirty="0"/>
              <a:t>posible </a:t>
            </a:r>
            <a:r>
              <a:rPr lang="es-CO" dirty="0" smtClean="0"/>
              <a:t>sobreendeudamiento.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927" y="2015914"/>
            <a:ext cx="36830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4840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85</TotalTime>
  <Words>179</Words>
  <Application>Microsoft Office PowerPoint</Application>
  <PresentationFormat>Panorámica</PresentationFormat>
  <Paragraphs>22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Retrospección</vt:lpstr>
      <vt:lpstr>Prueba final </vt:lpstr>
      <vt:lpstr>Datos generales</vt:lpstr>
      <vt:lpstr>Datos importantes</vt:lpstr>
      <vt:lpstr>Alternativas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Prueba final</dc:title>
  <dc:creator>Santiago Espinosa</dc:creator>
  <cp:lastModifiedBy>Santiago Espinosa</cp:lastModifiedBy>
  <cp:revision>9</cp:revision>
  <dcterms:created xsi:type="dcterms:W3CDTF">2019-02-27T03:16:49Z</dcterms:created>
  <dcterms:modified xsi:type="dcterms:W3CDTF">2019-02-27T04:42:41Z</dcterms:modified>
</cp:coreProperties>
</file>