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DC5A0-A76E-421E-31E8-0C04CE2DA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FDCFFD-F1B4-7736-6CA5-9F9D5CF08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44503A-6C34-74B9-03A4-FADFEE97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C33C-8052-4438-BBBB-E20114770CFD}" type="datetimeFigureOut">
              <a:rPr lang="fr-SN" smtClean="0"/>
              <a:t>25/10/2024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FD739-79CC-FAA7-2AA3-C2CD315A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65F0A-C02C-5571-5CE6-668AE3E4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0439-94D4-4A5D-BC67-33B38D50796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22293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31AE0-52AD-EE57-A00A-817B3FF0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11703C-E9BF-28B9-7765-7B8148B1E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7EDCEA-B174-B737-9538-A36D4AF1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C33C-8052-4438-BBBB-E20114770CFD}" type="datetimeFigureOut">
              <a:rPr lang="fr-SN" smtClean="0"/>
              <a:t>25/10/2024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D2D807-A024-C168-907D-1788E561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5BA96F-4662-592E-9EDF-30687A88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0439-94D4-4A5D-BC67-33B38D50796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04268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36E093-F13E-73DB-B55B-9BA655630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550398-DC32-83B9-608F-AB25ED272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4F3E0A-108F-7975-9B55-4F99ADB6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C33C-8052-4438-BBBB-E20114770CFD}" type="datetimeFigureOut">
              <a:rPr lang="fr-SN" smtClean="0"/>
              <a:t>25/10/2024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058E45-27F0-6E56-0F7B-34F7EC24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3146AF-10C4-8B79-7DC6-E08C4B96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0439-94D4-4A5D-BC67-33B38D50796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92583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9FA34-D78A-A488-179D-D15C9CAA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ACA29-D013-366C-2254-2B729B676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21C750-1EAF-DCBF-7397-15D18A08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C33C-8052-4438-BBBB-E20114770CFD}" type="datetimeFigureOut">
              <a:rPr lang="fr-SN" smtClean="0"/>
              <a:t>25/10/2024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12A4A6-9F50-F141-80F9-0A835B49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77B8AB-4B7D-E1C9-4EC7-C3FB5213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0439-94D4-4A5D-BC67-33B38D50796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20098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9A537-09A6-6784-7E6E-0F0F2800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1973C0-7D5E-CA4A-0D20-531EA08C2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592EEF-AD1A-3D63-236C-95F0346B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C33C-8052-4438-BBBB-E20114770CFD}" type="datetimeFigureOut">
              <a:rPr lang="fr-SN" smtClean="0"/>
              <a:t>25/10/2024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991ED1-FE97-BE96-A84C-5926CDE9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EED93-4AA0-F3A7-5FF8-5D4D23FE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0439-94D4-4A5D-BC67-33B38D50796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94460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810998-1FA1-38D6-67C3-07FBC174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A6E580-EE2B-331C-0C90-61F076977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C1D11B-FAFA-58A8-A452-05B8FF2E7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BA8D0E-92CB-E3A5-F519-4DCD3B6E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C33C-8052-4438-BBBB-E20114770CFD}" type="datetimeFigureOut">
              <a:rPr lang="fr-SN" smtClean="0"/>
              <a:t>25/10/2024</a:t>
            </a:fld>
            <a:endParaRPr lang="fr-S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D2E688-6325-6339-610A-96D465B1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DD58D4-3BE4-443C-6967-98288535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0439-94D4-4A5D-BC67-33B38D50796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46747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92990-EDD8-8205-573F-37B20107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6423D4-07DC-F096-81CE-41CFF52D7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E0A141-BD0A-EF16-0B21-459F33A4D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646C0C-57B1-8E81-3B07-D03ADB8B2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14F2E3-B62A-B3E5-4D43-64150B877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009C14-38B7-E3B8-B0C8-C3272517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C33C-8052-4438-BBBB-E20114770CFD}" type="datetimeFigureOut">
              <a:rPr lang="fr-SN" smtClean="0"/>
              <a:t>25/10/2024</a:t>
            </a:fld>
            <a:endParaRPr lang="fr-S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D6A530-EB93-364C-3D5E-B6755F9F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86680C-2B5C-5C3C-39CF-3E6E1E58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0439-94D4-4A5D-BC67-33B38D50796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416220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CFDAA-7D22-9A8C-A9F9-D1AE9C10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F76B82-60E6-46F3-D4EF-1BD254D9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C33C-8052-4438-BBBB-E20114770CFD}" type="datetimeFigureOut">
              <a:rPr lang="fr-SN" smtClean="0"/>
              <a:t>25/10/2024</a:t>
            </a:fld>
            <a:endParaRPr lang="fr-S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F15E03-8D63-3DB4-69D0-D556E293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39C122-F252-9C6A-4C0C-B216E1AE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0439-94D4-4A5D-BC67-33B38D50796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08120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4919A7-3779-72A4-7988-9FD9A0D8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C33C-8052-4438-BBBB-E20114770CFD}" type="datetimeFigureOut">
              <a:rPr lang="fr-SN" smtClean="0"/>
              <a:t>25/10/2024</a:t>
            </a:fld>
            <a:endParaRPr lang="fr-S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695BF7-C333-D17B-82C7-881E540E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A58151-31AB-5C11-FC28-E2586EE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0439-94D4-4A5D-BC67-33B38D50796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04781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2D17B-C327-D36A-EBF9-C262906B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28999A-3E74-5319-41BD-C3BD249A6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418F73-03D7-B792-4B2E-EEF98F84C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56D245-6E5E-7F62-6725-66254ABB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C33C-8052-4438-BBBB-E20114770CFD}" type="datetimeFigureOut">
              <a:rPr lang="fr-SN" smtClean="0"/>
              <a:t>25/10/2024</a:t>
            </a:fld>
            <a:endParaRPr lang="fr-S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39DF13-A58E-8F64-40B7-4C243384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8C3353-9356-735B-75EB-099A72FA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0439-94D4-4A5D-BC67-33B38D50796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71199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AD4E5-E1B7-C853-AB66-3FA8A3C6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C9912B-1296-F1BC-BDAB-C92BE6E33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S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DEF8C4-7EF2-BB0C-9B01-B8CE1DBE2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8702BD-DAF2-639E-67BD-AABE0E55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C33C-8052-4438-BBBB-E20114770CFD}" type="datetimeFigureOut">
              <a:rPr lang="fr-SN" smtClean="0"/>
              <a:t>25/10/2024</a:t>
            </a:fld>
            <a:endParaRPr lang="fr-S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E89CA3-39A2-8678-9CD7-B2AA9CF2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CD144A-56CE-8142-266D-BDACCD8D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0439-94D4-4A5D-BC67-33B38D50796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6947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49FFFC-0575-D65F-D55A-5BE39E40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D06BDA-216C-667F-6CED-1BEE3136C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DDAE8E-EDEC-0E2B-02E0-4B09232D8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C33C-8052-4438-BBBB-E20114770CFD}" type="datetimeFigureOut">
              <a:rPr lang="fr-SN" smtClean="0"/>
              <a:t>25/10/2024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E1B667-5626-5DC0-81FA-B720FE0AA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41FC6E-AE8C-267D-1440-D58DCFD60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10439-94D4-4A5D-BC67-33B38D50796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29032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0E44C59-7866-6292-0E00-8F0532AF2B49}"/>
              </a:ext>
            </a:extLst>
          </p:cNvPr>
          <p:cNvSpPr txBox="1"/>
          <p:nvPr/>
        </p:nvSpPr>
        <p:spPr>
          <a:xfrm>
            <a:off x="1340434" y="4051603"/>
            <a:ext cx="10323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DeliveryId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DeliveryDate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SupplierId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S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OrderDetailId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ProductQuantity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S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SupplierId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S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DeliveryId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DeliveryDate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SupplierId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S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OrderDate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HeadquarterId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S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(#OrderId, #DeliveryId)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3217ED-635A-11F5-7A6E-A10FC8699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34" y="128741"/>
            <a:ext cx="9573372" cy="375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4315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Seydou Sane</dc:creator>
  <cp:lastModifiedBy>Seydou Sane</cp:lastModifiedBy>
  <cp:revision>1</cp:revision>
  <dcterms:created xsi:type="dcterms:W3CDTF">2024-10-25T11:33:09Z</dcterms:created>
  <dcterms:modified xsi:type="dcterms:W3CDTF">2024-10-25T11:37:19Z</dcterms:modified>
</cp:coreProperties>
</file>