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008D0-04D7-4C26-6C03-B3C8FB65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29C071-C5B7-3233-3928-E2CDFD6B3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A4AD6-8787-0A7A-A112-3485893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78B3D-427E-9850-DC3C-6E71E69A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FACF6-A967-D46C-59C3-5FD97B0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2807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8AD0D-2A14-F4DD-A1CF-02409BC5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3EAE8-A3CB-57D6-E141-3BCF73688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52B10-42D6-C4DE-2482-03FA47D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676BC-D993-B527-0CC5-B14BB450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B8400-7105-9487-68E1-271D937A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4264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0C8F06-558E-321B-0D00-0B72BE68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0BCD9-7871-2B73-14AA-CBB418CB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DF85-3C00-22D1-B6E9-E672792F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D3B2D-AB5E-DB43-DB99-1B1E4ABF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BE1E9-EDBD-E9AA-36CE-E0E41624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7557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44E1B-4784-92E4-FB1A-3689068B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7C05-A4AC-5651-3273-8CBC9D03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447D3-6BE5-3683-AC16-94EE2E9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A7760-D6AB-DB85-60BE-187F57DE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1250F-3FE0-04EC-5C98-B9C06D0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33361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17CCF-8055-1690-2ED6-749AFAA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BF0C20-4B0A-4CE3-9623-76E0EA23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2F628-8047-13CA-FE96-8AF367F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DABAD-07A2-52C1-721C-1D38E44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79B15-DAD4-C6E6-6342-206BB9C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794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712B2-E9BC-60F3-EBC7-B4C07F3F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CC365-DDB2-2ECC-09E1-CCA32A63F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60290A-7479-AAD2-C4B0-44F07F8D4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46DD37-038C-0B64-9687-501F4160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B72F30-BEDC-26C7-E20D-F85410E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557D-D95C-1374-F934-03A67461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4125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785E5-28B3-A97A-AB19-C8D0212D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11929-4896-24C3-C634-95E47B14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B8655A-D0C0-766B-AF6A-EAFCEBA3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468F32-05D5-7630-4D00-045A1BDA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3D8D14-F4A1-332D-A925-B4B673BED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068B9B-D425-5D5E-F88A-9B2AA393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655A64-8857-3DF4-FEFE-15EF7ACF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06D5E4-01ED-9968-55AD-2DB9BBA3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260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B894-E7DA-8748-C52F-42D365C4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9F4529-02A6-8C26-8610-3D45109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91126B-C777-0B61-7619-2807AA87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0A76DD-7211-62C7-C674-6B9453F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5253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5DA9E-38ED-F613-9B66-8EB2168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8072AB-5471-5BDB-19D3-4CBA13A1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8AF195-2BAE-C6DE-8A22-A2F526F1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89460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60460-28FB-8820-FC5E-72B806B3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505FF9-1E5C-1EAB-0010-591031C6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AFBA21-A0BC-3D45-DEAF-5242F8B26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B576EE-788E-4B1D-4ABB-097FC43B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007DC-17DF-F081-C6B1-D29479E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74598C-9ECA-8EF0-16A4-6C55A865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4476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748D3-02DB-EE00-8FB4-62A01150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5181E2-8F42-4D3C-5D61-E654EE32E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D5C31-482C-5D53-F278-488F9F1F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8C525-6296-1438-39F7-914DF296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6831C1-D489-F4F3-26DF-F1AD7A36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2DD301-64B5-3419-BA6F-AE8F71C5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171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5E5E88-6F24-FA83-5783-E0B81E9D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405612-CDF5-CC4E-D905-C551C43D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60B12-DE60-2102-4A63-ABE1516B8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EC1C-B4F5-49EE-BB40-2633F5DD6279}" type="datetimeFigureOut">
              <a:rPr lang="fr-SN" smtClean="0"/>
              <a:t>13/10/2024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FE2DD-435B-9C29-4FA2-CA236696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AD2A5-54C7-9751-E22D-AE68120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F63A-1ACF-465A-8770-512BDF2583C7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74141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machine-learning-in-pyth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x.fr/dokuwiki/doku.php?id=diffusion_encre_bleue_dans_eau_chau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x.fr/dokuwiki/doku.php?id=diffusion_encre_bleue_dans_eau_chau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mmer Academy - GOMYCODE Senegal: Learn digital skills">
            <a:extLst>
              <a:ext uri="{FF2B5EF4-FFF2-40B4-BE49-F238E27FC236}">
                <a16:creationId xmlns:a16="http://schemas.microsoft.com/office/drawing/2014/main" id="{D6B8D002-F47A-587F-CCC1-45E77049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85" y="532632"/>
            <a:ext cx="5276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40096D-CFF1-F3A0-6648-4B13AA4E22A2}"/>
              </a:ext>
            </a:extLst>
          </p:cNvPr>
          <p:cNvSpPr txBox="1"/>
          <p:nvPr/>
        </p:nvSpPr>
        <p:spPr>
          <a:xfrm>
            <a:off x="2360034" y="1970126"/>
            <a:ext cx="6737471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ANALYSE DE DONNEES ET OPERATION MATRICIELLE</a:t>
            </a:r>
          </a:p>
        </p:txBody>
      </p:sp>
    </p:spTree>
    <p:extLst>
      <p:ext uri="{BB962C8B-B14F-4D97-AF65-F5344CB8AC3E}">
        <p14:creationId xmlns:p14="http://schemas.microsoft.com/office/powerpoint/2010/main" val="28632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2C7FD2F-F856-CA56-7509-420FA8707FA9}"/>
                  </a:ext>
                </a:extLst>
              </p:cNvPr>
              <p:cNvSpPr txBox="1"/>
              <p:nvPr/>
            </p:nvSpPr>
            <p:spPr>
              <a:xfrm>
                <a:off x="870155" y="1485838"/>
                <a:ext cx="10579509" cy="97308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SN" sz="2800" b="0" i="0" u="none" strike="noStrike" kern="1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SN" sz="28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0" lang="fr-SN" sz="28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fr-SN" sz="2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SN" sz="28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fr-SN" sz="2800" b="0" i="0" u="none" strike="noStrike" kern="1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fr-SN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2C7FD2F-F856-CA56-7509-420FA8707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55" y="1485838"/>
                <a:ext cx="10579509" cy="973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ACA5306-E9EF-CA81-ACED-7065475A45C4}"/>
              </a:ext>
            </a:extLst>
          </p:cNvPr>
          <p:cNvSpPr txBox="1"/>
          <p:nvPr/>
        </p:nvSpPr>
        <p:spPr>
          <a:xfrm>
            <a:off x="742336" y="519256"/>
            <a:ext cx="1070732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A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Créez une matrice avec 2 lignes et 3 colonnes et remplissez-la avec des données numériques aléatoires.</a:t>
            </a:r>
            <a:endParaRPr lang="fr-S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D088E3-513B-1F6E-1137-54D44D796BED}"/>
              </a:ext>
            </a:extLst>
          </p:cNvPr>
          <p:cNvSpPr txBox="1"/>
          <p:nvPr/>
        </p:nvSpPr>
        <p:spPr>
          <a:xfrm>
            <a:off x="469490" y="2827292"/>
            <a:ext cx="1125301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CA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Identifiez le type de données de la matrice et calculez la moyenne, le mode et la médiane des données.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35894E-CCC6-176B-A20D-9AB7F120D81C}"/>
              </a:ext>
            </a:extLst>
          </p:cNvPr>
          <p:cNvSpPr txBox="1"/>
          <p:nvPr/>
        </p:nvSpPr>
        <p:spPr>
          <a:xfrm>
            <a:off x="870155" y="3369469"/>
            <a:ext cx="10579509" cy="522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 la matrice M1 nous avons des données numérique continue.</a:t>
            </a:r>
            <a:endParaRPr kumimoji="0" lang="fr-S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AEFBD4-46D8-EF24-F12E-ED0E11D31F5F}"/>
              </a:ext>
            </a:extLst>
          </p:cNvPr>
          <p:cNvSpPr txBox="1"/>
          <p:nvPr/>
        </p:nvSpPr>
        <p:spPr>
          <a:xfrm>
            <a:off x="469490" y="4059075"/>
            <a:ext cx="1146195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CA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Effectuer des opérations matricielles de base (addition, soustraction, transposition et multiplication scalaire) sur la matrice.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FEC2BA-5169-D13E-60AB-E00D9C4B947D}"/>
                  </a:ext>
                </a:extLst>
              </p:cNvPr>
              <p:cNvSpPr txBox="1"/>
              <p:nvPr/>
            </p:nvSpPr>
            <p:spPr>
              <a:xfrm>
                <a:off x="2807110" y="5036003"/>
                <a:ext cx="5678129" cy="870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SN" sz="2800" b="0" i="0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fr-SN" sz="2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fr-FR" sz="2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fr-SN" sz="28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fr-S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SN" sz="2800" i="1" kern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SN" sz="2800" i="1" kern="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fr-SN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FEC2BA-5169-D13E-60AB-E00D9C4B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110" y="5036003"/>
                <a:ext cx="5678129" cy="870495"/>
              </a:xfrm>
              <a:prstGeom prst="rect">
                <a:avLst/>
              </a:prstGeom>
              <a:blipFill>
                <a:blip r:embed="rId5"/>
                <a:stretch>
                  <a:fillRect b="-690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D5CF48C-3AD4-8049-D3B2-11FC2397B77F}"/>
                  </a:ext>
                </a:extLst>
              </p:cNvPr>
              <p:cNvSpPr txBox="1"/>
              <p:nvPr/>
            </p:nvSpPr>
            <p:spPr>
              <a:xfrm>
                <a:off x="2128683" y="573578"/>
                <a:ext cx="8313174" cy="870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SN" sz="2800" b="0" i="0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fr-SN" sz="2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fr-SN" sz="28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0" lang="fr-FR" sz="2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SN" sz="2800" kern="1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SN" sz="2800" i="1" kern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SN" sz="2800" i="1" kern="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fr-S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SN" sz="2800" i="1" kern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SN" sz="2800" i="1" kern="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fr-SN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D5CF48C-3AD4-8049-D3B2-11FC2397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83" y="573578"/>
                <a:ext cx="8313174" cy="870495"/>
              </a:xfrm>
              <a:prstGeom prst="rect">
                <a:avLst/>
              </a:prstGeom>
              <a:blipFill>
                <a:blip r:embed="rId4"/>
                <a:stretch>
                  <a:fillRect b="-690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4C81417-7C67-4F8A-5E21-C7071402A280}"/>
                  </a:ext>
                </a:extLst>
              </p:cNvPr>
              <p:cNvSpPr txBox="1"/>
              <p:nvPr/>
            </p:nvSpPr>
            <p:spPr>
              <a:xfrm>
                <a:off x="2128683" y="1651077"/>
                <a:ext cx="8313174" cy="870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SN" sz="2800" b="0" i="0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fr-SN" sz="2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fr-SN" sz="28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fr-SN" sz="2800" b="0" i="0" u="none" strike="noStrike" kern="1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fr-SN" sz="2800" b="0" i="0" u="none" strike="noStrike" kern="1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0" lang="fr-FR" sz="2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SN" sz="2800" kern="1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SN" sz="2800" i="1" kern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SN" sz="2800" i="1" kern="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fr-S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SN" sz="2800" i="1" kern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SN" sz="2800" i="1" kern="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SN" sz="28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800" b="0" i="0" kern="10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fr-SN" sz="2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4C81417-7C67-4F8A-5E21-C7071402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83" y="1651077"/>
                <a:ext cx="8313174" cy="870495"/>
              </a:xfrm>
              <a:prstGeom prst="rect">
                <a:avLst/>
              </a:prstGeom>
              <a:blipFill>
                <a:blip r:embed="rId5"/>
                <a:stretch>
                  <a:fillRect b="-690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61983927-7A28-51CD-74DD-AC593013BA95}"/>
              </a:ext>
            </a:extLst>
          </p:cNvPr>
          <p:cNvSpPr txBox="1"/>
          <p:nvPr/>
        </p:nvSpPr>
        <p:spPr>
          <a:xfrm>
            <a:off x="425245" y="2721114"/>
            <a:ext cx="1134151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CA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Recherchez et trouvez une application concrète des matrices dans l’analyse de données et expliquez comment elle est utilisée.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92BD84-65AF-FA2F-B43E-79739E49D73D}"/>
              </a:ext>
            </a:extLst>
          </p:cNvPr>
          <p:cNvSpPr txBox="1"/>
          <p:nvPr/>
        </p:nvSpPr>
        <p:spPr>
          <a:xfrm>
            <a:off x="181896" y="3828044"/>
            <a:ext cx="11828207" cy="2456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fr-F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matrices sont utilisés en 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fr-F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imagerie,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Dans la mise en œuvre de réseaux de neurones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fr-F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En traitement du signal</a:t>
            </a:r>
            <a:r>
              <a:rPr lang="fr-FR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fr-F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son, vidéo, transformation, filtrage</a:t>
            </a:r>
            <a:r>
              <a:rPr lang="fr-FR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analyse</a:t>
            </a:r>
            <a:r>
              <a:rPr kumimoji="0" lang="fr-F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Dans les système d’équations linéaires : représentation de données multidimensionnelle, la transformation linéaire et la modélisation des relations entre les variables </a:t>
            </a:r>
            <a:endParaRPr kumimoji="0" lang="fr-S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0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175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Sane</dc:creator>
  <cp:lastModifiedBy>Seydou Sane</cp:lastModifiedBy>
  <cp:revision>6</cp:revision>
  <dcterms:created xsi:type="dcterms:W3CDTF">2024-10-09T12:07:09Z</dcterms:created>
  <dcterms:modified xsi:type="dcterms:W3CDTF">2024-10-13T21:50:55Z</dcterms:modified>
</cp:coreProperties>
</file>