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d2c9b17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d2c9b17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d2527419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d2527419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d2c9b17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d2c9b177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d2527419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d2527419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d252741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d252741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www.youtube.com/watch?v=s4bmANFO-kg" TargetMode="External"/><Relationship Id="rId4" Type="http://schemas.openxmlformats.org/officeDocument/2006/relationships/hyperlink" Target="https://www.youtube.com/watch?v=saEkj-GPN3o" TargetMode="External"/><Relationship Id="rId5" Type="http://schemas.openxmlformats.org/officeDocument/2006/relationships/hyperlink" Target="https://www.youtube.com/watch?v=BK5DYDN5oP8" TargetMode="External"/><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a:t>Desarrollo Web entorno cliente</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React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33027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800"/>
              <a:t>Ejer para entregar.</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ca" sz="1800"/>
              <a:t>Realiza una aplicación para listar, agregar y eliminar tareas.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ca" sz="1800"/>
              <a:t>Tendremos un  formulario que permite agregar tareas, con los datos:</a:t>
            </a:r>
            <a:endParaRPr sz="1800"/>
          </a:p>
          <a:p>
            <a:pPr indent="-342900" lvl="0" marL="457200" rtl="0" algn="l">
              <a:spcBef>
                <a:spcPts val="0"/>
              </a:spcBef>
              <a:spcAft>
                <a:spcPts val="0"/>
              </a:spcAft>
              <a:buSzPts val="1800"/>
              <a:buChar char="-"/>
            </a:pPr>
            <a:r>
              <a:rPr lang="ca" sz="1800"/>
              <a:t>Título</a:t>
            </a:r>
            <a:endParaRPr sz="1800"/>
          </a:p>
          <a:p>
            <a:pPr indent="-342900" lvl="0" marL="457200" rtl="0" algn="l">
              <a:spcBef>
                <a:spcPts val="0"/>
              </a:spcBef>
              <a:spcAft>
                <a:spcPts val="0"/>
              </a:spcAft>
              <a:buSzPts val="1800"/>
              <a:buChar char="-"/>
            </a:pPr>
            <a:r>
              <a:rPr lang="ca" sz="1800"/>
              <a:t>Responsable</a:t>
            </a:r>
            <a:endParaRPr sz="1800"/>
          </a:p>
          <a:p>
            <a:pPr indent="-342900" lvl="0" marL="457200" rtl="0" algn="l">
              <a:spcBef>
                <a:spcPts val="0"/>
              </a:spcBef>
              <a:spcAft>
                <a:spcPts val="0"/>
              </a:spcAft>
              <a:buSzPts val="1800"/>
              <a:buChar char="-"/>
            </a:pPr>
            <a:r>
              <a:rPr lang="ca" sz="1800"/>
              <a:t>Descripción</a:t>
            </a:r>
            <a:endParaRPr sz="1800"/>
          </a:p>
          <a:p>
            <a:pPr indent="-342900" lvl="0" marL="457200" rtl="0" algn="l">
              <a:spcBef>
                <a:spcPts val="0"/>
              </a:spcBef>
              <a:spcAft>
                <a:spcPts val="0"/>
              </a:spcAft>
              <a:buSzPts val="1800"/>
              <a:buChar char="-"/>
            </a:pPr>
            <a:r>
              <a:rPr lang="ca" sz="1800"/>
              <a:t>Prioridad</a:t>
            </a:r>
            <a:endParaRPr sz="1800"/>
          </a:p>
          <a:p>
            <a:pPr indent="-342900" lvl="0" marL="457200" rtl="0" algn="l">
              <a:spcBef>
                <a:spcPts val="0"/>
              </a:spcBef>
              <a:spcAft>
                <a:spcPts val="0"/>
              </a:spcAft>
              <a:buSzPts val="1800"/>
              <a:buChar char="-"/>
            </a:pPr>
            <a:r>
              <a:rPr lang="ca" sz="1800"/>
              <a:t>Un botón para guardarla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ca" sz="1800"/>
              <a:t>Una vez añadida cada tarea, se podrán eliminar la que se desee con el botón “Borrar” de cada una.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ca" sz="1800"/>
              <a:t>En la parte superior a la izquierda, tenemos el título de nuestra aplicación y un contador con el número de tareas.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71" name="Google Shape;71;p15"/>
          <p:cNvPicPr preferRelativeResize="0"/>
          <p:nvPr/>
        </p:nvPicPr>
        <p:blipFill>
          <a:blip r:embed="rId3">
            <a:alphaModFix/>
          </a:blip>
          <a:stretch>
            <a:fillRect/>
          </a:stretch>
        </p:blipFill>
        <p:spPr>
          <a:xfrm>
            <a:off x="141338" y="341750"/>
            <a:ext cx="8861326" cy="4462400"/>
          </a:xfrm>
          <a:prstGeom prst="rect">
            <a:avLst/>
          </a:prstGeom>
          <a:noFill/>
          <a:ln>
            <a:noFill/>
          </a:ln>
        </p:spPr>
      </p:pic>
      <p:sp>
        <p:nvSpPr>
          <p:cNvPr id="72" name="Google Shape;72;p15"/>
          <p:cNvSpPr/>
          <p:nvPr/>
        </p:nvSpPr>
        <p:spPr>
          <a:xfrm>
            <a:off x="65025" y="268000"/>
            <a:ext cx="891000" cy="405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5"/>
          <p:cNvCxnSpPr/>
          <p:nvPr/>
        </p:nvCxnSpPr>
        <p:spPr>
          <a:xfrm>
            <a:off x="65025" y="1961850"/>
            <a:ext cx="1563300" cy="7200"/>
          </a:xfrm>
          <a:prstGeom prst="straightConnector1">
            <a:avLst/>
          </a:prstGeom>
          <a:noFill/>
          <a:ln cap="flat" cmpd="sng" w="19050">
            <a:solidFill>
              <a:srgbClr val="FF0000"/>
            </a:solidFill>
            <a:prstDash val="solid"/>
            <a:round/>
            <a:headEnd len="med" w="med" type="none"/>
            <a:tailEnd len="med" w="med" type="triangle"/>
          </a:ln>
        </p:spPr>
      </p:cxnSp>
      <p:cxnSp>
        <p:nvCxnSpPr>
          <p:cNvPr id="74" name="Google Shape;74;p15"/>
          <p:cNvCxnSpPr/>
          <p:nvPr/>
        </p:nvCxnSpPr>
        <p:spPr>
          <a:xfrm flipH="1" rot="10800000">
            <a:off x="445725" y="2924900"/>
            <a:ext cx="1572900" cy="609900"/>
          </a:xfrm>
          <a:prstGeom prst="straightConnector1">
            <a:avLst/>
          </a:prstGeom>
          <a:noFill/>
          <a:ln cap="flat" cmpd="sng" w="19050">
            <a:solidFill>
              <a:srgbClr val="FF0000"/>
            </a:solidFill>
            <a:prstDash val="solid"/>
            <a:round/>
            <a:headEnd len="med" w="med" type="none"/>
            <a:tailEnd len="med" w="med" type="triangle"/>
          </a:ln>
        </p:spPr>
      </p:cxnSp>
      <p:cxnSp>
        <p:nvCxnSpPr>
          <p:cNvPr id="75" name="Google Shape;75;p15"/>
          <p:cNvCxnSpPr/>
          <p:nvPr/>
        </p:nvCxnSpPr>
        <p:spPr>
          <a:xfrm flipH="1" rot="10800000">
            <a:off x="2171025" y="4326100"/>
            <a:ext cx="1717200" cy="324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512700" y="21424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ca" sz="1800"/>
              <a:t>Posibilidad:</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ca" sz="1800"/>
              <a:t>Utilizar Bootstrap → por ejemplo para las tarjetas</a:t>
            </a:r>
            <a:endParaRPr sz="1800"/>
          </a:p>
          <a:p>
            <a:pPr indent="-342900" lvl="0" marL="457200" rtl="0" algn="l">
              <a:spcBef>
                <a:spcPts val="0"/>
              </a:spcBef>
              <a:spcAft>
                <a:spcPts val="0"/>
              </a:spcAft>
              <a:buSzPts val="1800"/>
              <a:buChar char="-"/>
            </a:pPr>
            <a:r>
              <a:rPr lang="ca" sz="1800"/>
              <a:t>Crear un archivo .json para simular diferentes tareas (como si los datos se cogieran de un servidor remoto). Este archivo tendría un array de tareas.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ca" sz="1800"/>
              <a:t>En el caso de utilizar un .json donde añadiremos algunas tareas para empezar a trabajar, hay que tener en cuenta que si borramos (algunas predefinidas en el .json) o añadimos alguna, al refrescar la página volverán a aparecer las tareas que figuran en el archivo. Los datos no se almacenan en el navegador, si no en el servidor, pero es una forma de simular la obtención de los datos.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dk1"/>
              </a:solidFill>
              <a:highlight>
                <a:srgbClr val="F9F9F9"/>
              </a:highlight>
              <a:latin typeface="Arial"/>
              <a:ea typeface="Arial"/>
              <a:cs typeface="Arial"/>
              <a:sym typeface="Arial"/>
            </a:endParaRPr>
          </a:p>
          <a:p>
            <a:pPr indent="0" lvl="0" marL="0" rtl="0" algn="l">
              <a:spcBef>
                <a:spcPts val="0"/>
              </a:spcBef>
              <a:spcAft>
                <a:spcPts val="0"/>
              </a:spcAft>
              <a:buNone/>
            </a:pPr>
            <a:r>
              <a:t/>
            </a:r>
            <a:endParaRPr sz="1100">
              <a:solidFill>
                <a:schemeClr val="dk1"/>
              </a:solidFill>
              <a:highlight>
                <a:srgbClr val="F9F9F9"/>
              </a:highlight>
              <a:latin typeface="Arial"/>
              <a:ea typeface="Arial"/>
              <a:cs typeface="Arial"/>
              <a:sym typeface="Arial"/>
            </a:endParaRPr>
          </a:p>
          <a:p>
            <a:pPr indent="0" lvl="0" marL="0" rtl="0" algn="l">
              <a:spcBef>
                <a:spcPts val="0"/>
              </a:spcBef>
              <a:spcAft>
                <a:spcPts val="0"/>
              </a:spcAft>
              <a:buNone/>
            </a:pPr>
            <a:r>
              <a:t/>
            </a:r>
            <a:endParaRPr sz="1100">
              <a:solidFill>
                <a:schemeClr val="dk1"/>
              </a:solidFill>
              <a:highlight>
                <a:srgbClr val="F9F9F9"/>
              </a:highlight>
              <a:latin typeface="Arial"/>
              <a:ea typeface="Arial"/>
              <a:cs typeface="Arial"/>
              <a:sym typeface="Arial"/>
            </a:endParaRPr>
          </a:p>
          <a:p>
            <a:pPr indent="0" lvl="0" marL="0" rtl="0" algn="l">
              <a:spcBef>
                <a:spcPts val="0"/>
              </a:spcBef>
              <a:spcAft>
                <a:spcPts val="0"/>
              </a:spcAft>
              <a:buNone/>
            </a:pPr>
            <a:r>
              <a:t/>
            </a:r>
            <a:endParaRPr sz="1100">
              <a:solidFill>
                <a:schemeClr val="dk1"/>
              </a:solidFill>
              <a:highlight>
                <a:srgbClr val="F9F9F9"/>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ca" sz="1100">
                <a:solidFill>
                  <a:schemeClr val="dk1"/>
                </a:solidFill>
                <a:highlight>
                  <a:srgbClr val="F9F9F9"/>
                </a:highlight>
                <a:latin typeface="Arial"/>
                <a:ea typeface="Arial"/>
                <a:cs typeface="Arial"/>
                <a:sym typeface="Arial"/>
              </a:rPr>
              <a:t>Genius Steve Jobs vs Bill Gates History Tv 18 (45’ sin sub)</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ca" sz="1100" u="sng">
                <a:solidFill>
                  <a:srgbClr val="009384"/>
                </a:solidFill>
                <a:latin typeface="Arial"/>
                <a:ea typeface="Arial"/>
                <a:cs typeface="Arial"/>
                <a:sym typeface="Arial"/>
                <a:hlinkClick r:id="rId3"/>
              </a:rPr>
              <a:t>https://www.youtube.com/watch?v=s4bmANFO-kg</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ca" sz="1100">
                <a:solidFill>
                  <a:schemeClr val="dk1"/>
                </a:solidFill>
                <a:highlight>
                  <a:srgbClr val="F9F9F9"/>
                </a:highlight>
                <a:latin typeface="Arial"/>
                <a:ea typeface="Arial"/>
                <a:cs typeface="Arial"/>
                <a:sym typeface="Arial"/>
              </a:rPr>
              <a:t>Top 4 Programming Languages To Learn In 2020</a:t>
            </a:r>
            <a:endParaRPr sz="2300">
              <a:solidFill>
                <a:schemeClr val="dk1"/>
              </a:solidFill>
              <a:highlight>
                <a:srgbClr val="F9F9F9"/>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ca" sz="1100" u="sng">
                <a:solidFill>
                  <a:srgbClr val="009384"/>
                </a:solidFill>
                <a:latin typeface="Arial"/>
                <a:ea typeface="Arial"/>
                <a:cs typeface="Arial"/>
                <a:sym typeface="Arial"/>
                <a:hlinkClick r:id="rId4"/>
              </a:rPr>
              <a:t>https://www.youtube.com/watch?v=saEkj-GPN3o</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ca" sz="1100">
                <a:solidFill>
                  <a:schemeClr val="dk1"/>
                </a:solidFill>
                <a:highlight>
                  <a:srgbClr val="F9F9F9"/>
                </a:highlight>
                <a:latin typeface="Arial"/>
                <a:ea typeface="Arial"/>
                <a:cs typeface="Arial"/>
                <a:sym typeface="Arial"/>
              </a:rPr>
              <a:t>Unboxing projector min (10’)</a:t>
            </a:r>
            <a:endParaRPr sz="1100">
              <a:solidFill>
                <a:schemeClr val="dk1"/>
              </a:solidFill>
              <a:highlight>
                <a:srgbClr val="F9F9F9"/>
              </a:highlight>
              <a:latin typeface="Arial"/>
              <a:ea typeface="Arial"/>
              <a:cs typeface="Arial"/>
              <a:sym typeface="Arial"/>
            </a:endParaRPr>
          </a:p>
          <a:p>
            <a:pPr indent="0" lvl="0" marL="0" rtl="0" algn="l">
              <a:lnSpc>
                <a:spcPct val="100000"/>
              </a:lnSpc>
              <a:spcBef>
                <a:spcPts val="0"/>
              </a:spcBef>
              <a:spcAft>
                <a:spcPts val="1600"/>
              </a:spcAft>
              <a:buClr>
                <a:schemeClr val="dk1"/>
              </a:buClr>
              <a:buSzPts val="1100"/>
              <a:buFont typeface="Arial"/>
              <a:buNone/>
            </a:pPr>
            <a:r>
              <a:rPr lang="ca" sz="1100" u="sng">
                <a:solidFill>
                  <a:srgbClr val="009384"/>
                </a:solidFill>
                <a:latin typeface="Arial"/>
                <a:ea typeface="Arial"/>
                <a:cs typeface="Arial"/>
                <a:sym typeface="Arial"/>
                <a:hlinkClick r:id="rId5"/>
              </a:rPr>
              <a:t>https://www.youtube.com/watch?v=BK5DYDN5oP8</a:t>
            </a:r>
            <a:endParaRPr/>
          </a:p>
        </p:txBody>
      </p:sp>
      <p:sp>
        <p:nvSpPr>
          <p:cNvPr id="86" name="Google Shape;86;p17"/>
          <p:cNvSpPr txBox="1"/>
          <p:nvPr>
            <p:ph idx="1" type="subTitle"/>
          </p:nvPr>
        </p:nvSpPr>
        <p:spPr>
          <a:xfrm>
            <a:off x="176413" y="3392126"/>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YouTube</a:t>
            </a:r>
            <a:endParaRPr/>
          </a:p>
        </p:txBody>
      </p:sp>
      <p:pic>
        <p:nvPicPr>
          <p:cNvPr id="87" name="Google Shape;87;p17"/>
          <p:cNvPicPr preferRelativeResize="0"/>
          <p:nvPr/>
        </p:nvPicPr>
        <p:blipFill>
          <a:blip r:embed="rId6">
            <a:alphaModFix/>
          </a:blip>
          <a:stretch>
            <a:fillRect/>
          </a:stretch>
        </p:blipFill>
        <p:spPr>
          <a:xfrm>
            <a:off x="646238" y="1385050"/>
            <a:ext cx="3251337" cy="18288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Bitmoji Image" id="92" name="Google Shape;92;p18"/>
          <p:cNvPicPr preferRelativeResize="0"/>
          <p:nvPr/>
        </p:nvPicPr>
        <p:blipFill>
          <a:blip r:embed="rId3">
            <a:alphaModFix/>
          </a:blip>
          <a:stretch>
            <a:fillRect/>
          </a:stretch>
        </p:blipFill>
        <p:spPr>
          <a:xfrm>
            <a:off x="2415450" y="451350"/>
            <a:ext cx="3771900" cy="3790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