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70" r:id="rId4"/>
    <p:sldId id="271" r:id="rId5"/>
    <p:sldId id="273" r:id="rId6"/>
    <p:sldId id="27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68" d="100"/>
          <a:sy n="68" d="100"/>
        </p:scale>
        <p:origin x="756" y="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ACFFDF-773B-4110-8C1D-D64485C218B4}"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3A2215E4-FE7F-4A42-84C9-D546D1AE4B27}">
      <dgm:prSet phldrT="[Text]" custT="1"/>
      <dgm:spPr/>
      <dgm:t>
        <a:bodyPr/>
        <a:lstStyle/>
        <a:p>
          <a:r>
            <a:rPr lang="en-US" sz="1800" dirty="0" smtClean="0"/>
            <a:t>Loan Variables</a:t>
          </a:r>
          <a:endParaRPr lang="en-US" sz="1800" dirty="0"/>
        </a:p>
      </dgm:t>
    </dgm:pt>
    <dgm:pt modelId="{21B2F1AB-9018-4492-9F49-288A8E4EA530}" type="parTrans" cxnId="{0E4FE162-1AEF-40F1-A443-EC3F00E55A74}">
      <dgm:prSet/>
      <dgm:spPr/>
      <dgm:t>
        <a:bodyPr/>
        <a:lstStyle/>
        <a:p>
          <a:endParaRPr lang="en-US" sz="2400"/>
        </a:p>
      </dgm:t>
    </dgm:pt>
    <dgm:pt modelId="{2F67A977-3A0D-4E0F-B687-CBAF66766CEB}" type="sibTrans" cxnId="{0E4FE162-1AEF-40F1-A443-EC3F00E55A74}">
      <dgm:prSet/>
      <dgm:spPr/>
      <dgm:t>
        <a:bodyPr/>
        <a:lstStyle/>
        <a:p>
          <a:endParaRPr lang="en-US" sz="2400"/>
        </a:p>
      </dgm:t>
    </dgm:pt>
    <dgm:pt modelId="{664672DA-5F30-46AA-BAE9-8C3347CC9C27}">
      <dgm:prSet phldrT="[Text]" custT="1"/>
      <dgm:spPr/>
      <dgm:t>
        <a:bodyPr/>
        <a:lstStyle/>
        <a:p>
          <a:r>
            <a:rPr lang="en-US" sz="1800" dirty="0" smtClean="0">
              <a:solidFill>
                <a:schemeClr val="tx1"/>
              </a:solidFill>
            </a:rPr>
            <a:t>Pre-Loan Variables</a:t>
          </a:r>
          <a:endParaRPr lang="en-US" sz="1800" dirty="0">
            <a:solidFill>
              <a:schemeClr val="tx1"/>
            </a:solidFill>
          </a:endParaRPr>
        </a:p>
      </dgm:t>
    </dgm:pt>
    <dgm:pt modelId="{8DE01690-E435-4784-B833-4489A222DBF9}" type="parTrans" cxnId="{AEEB5B13-301B-4AD0-86F1-291DD570BE10}">
      <dgm:prSet/>
      <dgm:spPr/>
      <dgm:t>
        <a:bodyPr/>
        <a:lstStyle/>
        <a:p>
          <a:endParaRPr lang="en-US" sz="2400"/>
        </a:p>
      </dgm:t>
    </dgm:pt>
    <dgm:pt modelId="{B24902EB-69F0-4457-BDC4-FBC2B087D4ED}" type="sibTrans" cxnId="{AEEB5B13-301B-4AD0-86F1-291DD570BE10}">
      <dgm:prSet/>
      <dgm:spPr/>
      <dgm:t>
        <a:bodyPr/>
        <a:lstStyle/>
        <a:p>
          <a:endParaRPr lang="en-US" sz="2400"/>
        </a:p>
      </dgm:t>
    </dgm:pt>
    <dgm:pt modelId="{9D1CBF9E-B31F-4222-BC62-40666671B978}">
      <dgm:prSet phldrT="[Text]" custT="1"/>
      <dgm:spPr>
        <a:solidFill>
          <a:schemeClr val="accent2">
            <a:lumMod val="60000"/>
            <a:lumOff val="40000"/>
          </a:schemeClr>
        </a:solidFill>
      </dgm:spPr>
      <dgm:t>
        <a:bodyPr/>
        <a:lstStyle/>
        <a:p>
          <a:r>
            <a:rPr lang="en-US" sz="1800" dirty="0" smtClean="0">
              <a:solidFill>
                <a:schemeClr val="tx1"/>
              </a:solidFill>
            </a:rPr>
            <a:t>Loan Variables (Company Intrinsic)</a:t>
          </a:r>
          <a:endParaRPr lang="en-US" sz="1800" dirty="0">
            <a:solidFill>
              <a:schemeClr val="tx1"/>
            </a:solidFill>
          </a:endParaRPr>
        </a:p>
      </dgm:t>
    </dgm:pt>
    <dgm:pt modelId="{F81C8AC1-7023-4697-A57C-F8B9B909F91C}" type="parTrans" cxnId="{8B583DB3-1ACD-4C1A-B3F5-FC19BE36BD94}">
      <dgm:prSet/>
      <dgm:spPr/>
      <dgm:t>
        <a:bodyPr/>
        <a:lstStyle/>
        <a:p>
          <a:endParaRPr lang="en-US" sz="2400"/>
        </a:p>
      </dgm:t>
    </dgm:pt>
    <dgm:pt modelId="{5F1B484D-D245-4E26-81C3-A1AC532E6CC9}" type="sibTrans" cxnId="{8B583DB3-1ACD-4C1A-B3F5-FC19BE36BD94}">
      <dgm:prSet/>
      <dgm:spPr/>
      <dgm:t>
        <a:bodyPr/>
        <a:lstStyle/>
        <a:p>
          <a:endParaRPr lang="en-US" sz="2400"/>
        </a:p>
      </dgm:t>
    </dgm:pt>
    <dgm:pt modelId="{D9880F51-13DC-443A-AD1A-50D181CCA064}">
      <dgm:prSet phldrT="[Text]" custT="1"/>
      <dgm:spPr>
        <a:solidFill>
          <a:schemeClr val="accent1">
            <a:lumMod val="60000"/>
            <a:lumOff val="40000"/>
          </a:schemeClr>
        </a:solidFill>
      </dgm:spPr>
      <dgm:t>
        <a:bodyPr/>
        <a:lstStyle/>
        <a:p>
          <a:r>
            <a:rPr lang="en-US" sz="1800" dirty="0" smtClean="0">
              <a:solidFill>
                <a:schemeClr val="tx1"/>
              </a:solidFill>
            </a:rPr>
            <a:t>Post-Loan Variable</a:t>
          </a:r>
          <a:endParaRPr lang="en-US" sz="1800" dirty="0">
            <a:solidFill>
              <a:schemeClr val="tx1"/>
            </a:solidFill>
          </a:endParaRPr>
        </a:p>
      </dgm:t>
    </dgm:pt>
    <dgm:pt modelId="{E989D053-22D5-47DE-9CB0-0D1C452B1C09}" type="parTrans" cxnId="{81F54DB8-6C5D-4CCA-95A4-9B0D08D7DE19}">
      <dgm:prSet/>
      <dgm:spPr/>
      <dgm:t>
        <a:bodyPr/>
        <a:lstStyle/>
        <a:p>
          <a:endParaRPr lang="en-US" sz="2400"/>
        </a:p>
      </dgm:t>
    </dgm:pt>
    <dgm:pt modelId="{ED94C89B-96EE-492E-8449-76C1D21F4F8D}" type="sibTrans" cxnId="{81F54DB8-6C5D-4CCA-95A4-9B0D08D7DE19}">
      <dgm:prSet/>
      <dgm:spPr/>
      <dgm:t>
        <a:bodyPr/>
        <a:lstStyle/>
        <a:p>
          <a:endParaRPr lang="en-US" sz="2400"/>
        </a:p>
      </dgm:t>
    </dgm:pt>
    <dgm:pt modelId="{E728C49E-F516-4C66-9A07-CE5F8741B32D}" type="pres">
      <dgm:prSet presAssocID="{14ACFFDF-773B-4110-8C1D-D64485C218B4}" presName="hierChild1" presStyleCnt="0">
        <dgm:presLayoutVars>
          <dgm:orgChart val="1"/>
          <dgm:chPref val="1"/>
          <dgm:dir/>
          <dgm:animOne val="branch"/>
          <dgm:animLvl val="lvl"/>
          <dgm:resizeHandles/>
        </dgm:presLayoutVars>
      </dgm:prSet>
      <dgm:spPr/>
    </dgm:pt>
    <dgm:pt modelId="{D429B2B9-A72E-4D91-BE3C-D79598AB4EAB}" type="pres">
      <dgm:prSet presAssocID="{3A2215E4-FE7F-4A42-84C9-D546D1AE4B27}" presName="hierRoot1" presStyleCnt="0">
        <dgm:presLayoutVars>
          <dgm:hierBranch val="init"/>
        </dgm:presLayoutVars>
      </dgm:prSet>
      <dgm:spPr/>
    </dgm:pt>
    <dgm:pt modelId="{7BC6237F-5D44-466A-BA0B-1D83C3E588AF}" type="pres">
      <dgm:prSet presAssocID="{3A2215E4-FE7F-4A42-84C9-D546D1AE4B27}" presName="rootComposite1" presStyleCnt="0"/>
      <dgm:spPr/>
    </dgm:pt>
    <dgm:pt modelId="{236225DC-98BC-4744-9DCD-9AB26048F319}" type="pres">
      <dgm:prSet presAssocID="{3A2215E4-FE7F-4A42-84C9-D546D1AE4B27}" presName="rootText1" presStyleLbl="node0" presStyleIdx="0" presStyleCnt="1">
        <dgm:presLayoutVars>
          <dgm:chPref val="3"/>
        </dgm:presLayoutVars>
      </dgm:prSet>
      <dgm:spPr/>
      <dgm:t>
        <a:bodyPr/>
        <a:lstStyle/>
        <a:p>
          <a:endParaRPr lang="en-US"/>
        </a:p>
      </dgm:t>
    </dgm:pt>
    <dgm:pt modelId="{630957C2-8221-4CE1-8282-34C6DB1C7813}" type="pres">
      <dgm:prSet presAssocID="{3A2215E4-FE7F-4A42-84C9-D546D1AE4B27}" presName="rootConnector1" presStyleLbl="node1" presStyleIdx="0" presStyleCnt="0"/>
      <dgm:spPr/>
    </dgm:pt>
    <dgm:pt modelId="{72B5FE51-6623-4DE6-9264-AEDEFA3F14F7}" type="pres">
      <dgm:prSet presAssocID="{3A2215E4-FE7F-4A42-84C9-D546D1AE4B27}" presName="hierChild2" presStyleCnt="0"/>
      <dgm:spPr/>
    </dgm:pt>
    <dgm:pt modelId="{A4C2DE93-B39F-4797-80F9-DC1FB3ACA03F}" type="pres">
      <dgm:prSet presAssocID="{8DE01690-E435-4784-B833-4489A222DBF9}" presName="Name37" presStyleLbl="parChTrans1D2" presStyleIdx="0" presStyleCnt="3"/>
      <dgm:spPr/>
    </dgm:pt>
    <dgm:pt modelId="{C884E7AF-4E99-4331-A265-D949F687BFD6}" type="pres">
      <dgm:prSet presAssocID="{664672DA-5F30-46AA-BAE9-8C3347CC9C27}" presName="hierRoot2" presStyleCnt="0">
        <dgm:presLayoutVars>
          <dgm:hierBranch val="init"/>
        </dgm:presLayoutVars>
      </dgm:prSet>
      <dgm:spPr/>
    </dgm:pt>
    <dgm:pt modelId="{E9809930-7226-4ABE-BA84-FFA2CCC78098}" type="pres">
      <dgm:prSet presAssocID="{664672DA-5F30-46AA-BAE9-8C3347CC9C27}" presName="rootComposite" presStyleCnt="0"/>
      <dgm:spPr/>
    </dgm:pt>
    <dgm:pt modelId="{D96322A7-53C1-4FAA-81BB-3FF4B2DB028E}" type="pres">
      <dgm:prSet presAssocID="{664672DA-5F30-46AA-BAE9-8C3347CC9C27}" presName="rootText" presStyleLbl="node2" presStyleIdx="0" presStyleCnt="3">
        <dgm:presLayoutVars>
          <dgm:chPref val="3"/>
        </dgm:presLayoutVars>
      </dgm:prSet>
      <dgm:spPr/>
      <dgm:t>
        <a:bodyPr/>
        <a:lstStyle/>
        <a:p>
          <a:endParaRPr lang="en-US"/>
        </a:p>
      </dgm:t>
    </dgm:pt>
    <dgm:pt modelId="{F75272B9-0DC6-4718-ABD0-826F41F86FF1}" type="pres">
      <dgm:prSet presAssocID="{664672DA-5F30-46AA-BAE9-8C3347CC9C27}" presName="rootConnector" presStyleLbl="node2" presStyleIdx="0" presStyleCnt="3"/>
      <dgm:spPr/>
    </dgm:pt>
    <dgm:pt modelId="{D2A69278-1802-4878-B00D-8379785632EB}" type="pres">
      <dgm:prSet presAssocID="{664672DA-5F30-46AA-BAE9-8C3347CC9C27}" presName="hierChild4" presStyleCnt="0"/>
      <dgm:spPr/>
    </dgm:pt>
    <dgm:pt modelId="{1C863B16-A0BF-44FD-89C6-BFE946F61312}" type="pres">
      <dgm:prSet presAssocID="{664672DA-5F30-46AA-BAE9-8C3347CC9C27}" presName="hierChild5" presStyleCnt="0"/>
      <dgm:spPr/>
    </dgm:pt>
    <dgm:pt modelId="{BD0660EB-B27D-4727-9F51-D27382866684}" type="pres">
      <dgm:prSet presAssocID="{F81C8AC1-7023-4697-A57C-F8B9B909F91C}" presName="Name37" presStyleLbl="parChTrans1D2" presStyleIdx="1" presStyleCnt="3"/>
      <dgm:spPr/>
    </dgm:pt>
    <dgm:pt modelId="{5D5E8397-FAD6-4F0F-B1C9-ABC46CD0617B}" type="pres">
      <dgm:prSet presAssocID="{9D1CBF9E-B31F-4222-BC62-40666671B978}" presName="hierRoot2" presStyleCnt="0">
        <dgm:presLayoutVars>
          <dgm:hierBranch val="init"/>
        </dgm:presLayoutVars>
      </dgm:prSet>
      <dgm:spPr/>
    </dgm:pt>
    <dgm:pt modelId="{35EB292E-3329-44FE-9BF9-B5EB2605F7CA}" type="pres">
      <dgm:prSet presAssocID="{9D1CBF9E-B31F-4222-BC62-40666671B978}" presName="rootComposite" presStyleCnt="0"/>
      <dgm:spPr/>
    </dgm:pt>
    <dgm:pt modelId="{63BE9807-E7D8-447A-9C56-E9E1BAFAB101}" type="pres">
      <dgm:prSet presAssocID="{9D1CBF9E-B31F-4222-BC62-40666671B978}" presName="rootText" presStyleLbl="node2" presStyleIdx="1" presStyleCnt="3">
        <dgm:presLayoutVars>
          <dgm:chPref val="3"/>
        </dgm:presLayoutVars>
      </dgm:prSet>
      <dgm:spPr/>
      <dgm:t>
        <a:bodyPr/>
        <a:lstStyle/>
        <a:p>
          <a:endParaRPr lang="en-US"/>
        </a:p>
      </dgm:t>
    </dgm:pt>
    <dgm:pt modelId="{E77A34C5-4A57-4D11-B391-5398EDAD840B}" type="pres">
      <dgm:prSet presAssocID="{9D1CBF9E-B31F-4222-BC62-40666671B978}" presName="rootConnector" presStyleLbl="node2" presStyleIdx="1" presStyleCnt="3"/>
      <dgm:spPr/>
    </dgm:pt>
    <dgm:pt modelId="{B6752FFD-D14A-45A0-973F-AAEA1E886E56}" type="pres">
      <dgm:prSet presAssocID="{9D1CBF9E-B31F-4222-BC62-40666671B978}" presName="hierChild4" presStyleCnt="0"/>
      <dgm:spPr/>
    </dgm:pt>
    <dgm:pt modelId="{E8CA4962-1B17-4637-83F5-A9D3621F761B}" type="pres">
      <dgm:prSet presAssocID="{9D1CBF9E-B31F-4222-BC62-40666671B978}" presName="hierChild5" presStyleCnt="0"/>
      <dgm:spPr/>
    </dgm:pt>
    <dgm:pt modelId="{90D86C31-4679-44EA-A16F-D70F0CC2C9CD}" type="pres">
      <dgm:prSet presAssocID="{E989D053-22D5-47DE-9CB0-0D1C452B1C09}" presName="Name37" presStyleLbl="parChTrans1D2" presStyleIdx="2" presStyleCnt="3"/>
      <dgm:spPr/>
    </dgm:pt>
    <dgm:pt modelId="{0E166EEA-C52E-45C3-8FDD-D6970ECEED18}" type="pres">
      <dgm:prSet presAssocID="{D9880F51-13DC-443A-AD1A-50D181CCA064}" presName="hierRoot2" presStyleCnt="0">
        <dgm:presLayoutVars>
          <dgm:hierBranch val="init"/>
        </dgm:presLayoutVars>
      </dgm:prSet>
      <dgm:spPr/>
    </dgm:pt>
    <dgm:pt modelId="{EDEDC307-7494-47D1-B428-530B430BCB30}" type="pres">
      <dgm:prSet presAssocID="{D9880F51-13DC-443A-AD1A-50D181CCA064}" presName="rootComposite" presStyleCnt="0"/>
      <dgm:spPr/>
    </dgm:pt>
    <dgm:pt modelId="{A1BD2EE5-7A5C-4691-8585-3E2816824BDD}" type="pres">
      <dgm:prSet presAssocID="{D9880F51-13DC-443A-AD1A-50D181CCA064}" presName="rootText" presStyleLbl="node2" presStyleIdx="2" presStyleCnt="3">
        <dgm:presLayoutVars>
          <dgm:chPref val="3"/>
        </dgm:presLayoutVars>
      </dgm:prSet>
      <dgm:spPr/>
      <dgm:t>
        <a:bodyPr/>
        <a:lstStyle/>
        <a:p>
          <a:endParaRPr lang="en-US"/>
        </a:p>
      </dgm:t>
    </dgm:pt>
    <dgm:pt modelId="{D9C3FF79-D5A0-4216-9287-E00C800815CE}" type="pres">
      <dgm:prSet presAssocID="{D9880F51-13DC-443A-AD1A-50D181CCA064}" presName="rootConnector" presStyleLbl="node2" presStyleIdx="2" presStyleCnt="3"/>
      <dgm:spPr/>
    </dgm:pt>
    <dgm:pt modelId="{5EAD38F4-B6B9-4899-86C6-69B62BCA7C18}" type="pres">
      <dgm:prSet presAssocID="{D9880F51-13DC-443A-AD1A-50D181CCA064}" presName="hierChild4" presStyleCnt="0"/>
      <dgm:spPr/>
    </dgm:pt>
    <dgm:pt modelId="{84677DD6-CFD1-41E4-BD3C-F6ED708A2A6A}" type="pres">
      <dgm:prSet presAssocID="{D9880F51-13DC-443A-AD1A-50D181CCA064}" presName="hierChild5" presStyleCnt="0"/>
      <dgm:spPr/>
    </dgm:pt>
    <dgm:pt modelId="{C3B22762-89C0-4E06-9272-6DC0F023D383}" type="pres">
      <dgm:prSet presAssocID="{3A2215E4-FE7F-4A42-84C9-D546D1AE4B27}" presName="hierChild3" presStyleCnt="0"/>
      <dgm:spPr/>
    </dgm:pt>
  </dgm:ptLst>
  <dgm:cxnLst>
    <dgm:cxn modelId="{64DDB99A-DFAE-4CC0-99AD-2E46D429BBBF}" type="presOf" srcId="{E989D053-22D5-47DE-9CB0-0D1C452B1C09}" destId="{90D86C31-4679-44EA-A16F-D70F0CC2C9CD}" srcOrd="0" destOrd="0" presId="urn:microsoft.com/office/officeart/2005/8/layout/orgChart1"/>
    <dgm:cxn modelId="{2CACA4EE-01B9-4C68-8E80-EE745C490D0F}" type="presOf" srcId="{9D1CBF9E-B31F-4222-BC62-40666671B978}" destId="{E77A34C5-4A57-4D11-B391-5398EDAD840B}" srcOrd="1" destOrd="0" presId="urn:microsoft.com/office/officeart/2005/8/layout/orgChart1"/>
    <dgm:cxn modelId="{8DF13EFF-F1D9-4F06-AEB3-815D7D6D6C95}" type="presOf" srcId="{D9880F51-13DC-443A-AD1A-50D181CCA064}" destId="{D9C3FF79-D5A0-4216-9287-E00C800815CE}" srcOrd="1" destOrd="0" presId="urn:microsoft.com/office/officeart/2005/8/layout/orgChart1"/>
    <dgm:cxn modelId="{532DF228-3574-4A65-B4C6-98039B12CEF4}" type="presOf" srcId="{9D1CBF9E-B31F-4222-BC62-40666671B978}" destId="{63BE9807-E7D8-447A-9C56-E9E1BAFAB101}" srcOrd="0" destOrd="0" presId="urn:microsoft.com/office/officeart/2005/8/layout/orgChart1"/>
    <dgm:cxn modelId="{DCD8D987-5886-4290-AE54-6748118620BB}" type="presOf" srcId="{664672DA-5F30-46AA-BAE9-8C3347CC9C27}" destId="{F75272B9-0DC6-4718-ABD0-826F41F86FF1}" srcOrd="1" destOrd="0" presId="urn:microsoft.com/office/officeart/2005/8/layout/orgChart1"/>
    <dgm:cxn modelId="{5BD1488A-78AA-4A2A-A0CD-6A073B60BD4A}" type="presOf" srcId="{3A2215E4-FE7F-4A42-84C9-D546D1AE4B27}" destId="{236225DC-98BC-4744-9DCD-9AB26048F319}" srcOrd="0" destOrd="0" presId="urn:microsoft.com/office/officeart/2005/8/layout/orgChart1"/>
    <dgm:cxn modelId="{AEEB5B13-301B-4AD0-86F1-291DD570BE10}" srcId="{3A2215E4-FE7F-4A42-84C9-D546D1AE4B27}" destId="{664672DA-5F30-46AA-BAE9-8C3347CC9C27}" srcOrd="0" destOrd="0" parTransId="{8DE01690-E435-4784-B833-4489A222DBF9}" sibTransId="{B24902EB-69F0-4457-BDC4-FBC2B087D4ED}"/>
    <dgm:cxn modelId="{81F54DB8-6C5D-4CCA-95A4-9B0D08D7DE19}" srcId="{3A2215E4-FE7F-4A42-84C9-D546D1AE4B27}" destId="{D9880F51-13DC-443A-AD1A-50D181CCA064}" srcOrd="2" destOrd="0" parTransId="{E989D053-22D5-47DE-9CB0-0D1C452B1C09}" sibTransId="{ED94C89B-96EE-492E-8449-76C1D21F4F8D}"/>
    <dgm:cxn modelId="{EBE31B59-11EC-47FF-80C6-6918795FB1D0}" type="presOf" srcId="{664672DA-5F30-46AA-BAE9-8C3347CC9C27}" destId="{D96322A7-53C1-4FAA-81BB-3FF4B2DB028E}" srcOrd="0" destOrd="0" presId="urn:microsoft.com/office/officeart/2005/8/layout/orgChart1"/>
    <dgm:cxn modelId="{5AA2C709-AA3D-4B92-B06A-A5E6B50FC3C0}" type="presOf" srcId="{14ACFFDF-773B-4110-8C1D-D64485C218B4}" destId="{E728C49E-F516-4C66-9A07-CE5F8741B32D}" srcOrd="0" destOrd="0" presId="urn:microsoft.com/office/officeart/2005/8/layout/orgChart1"/>
    <dgm:cxn modelId="{126BBCAC-CC90-4BC5-929B-CE0CEC3731D5}" type="presOf" srcId="{8DE01690-E435-4784-B833-4489A222DBF9}" destId="{A4C2DE93-B39F-4797-80F9-DC1FB3ACA03F}" srcOrd="0" destOrd="0" presId="urn:microsoft.com/office/officeart/2005/8/layout/orgChart1"/>
    <dgm:cxn modelId="{0E4FE162-1AEF-40F1-A443-EC3F00E55A74}" srcId="{14ACFFDF-773B-4110-8C1D-D64485C218B4}" destId="{3A2215E4-FE7F-4A42-84C9-D546D1AE4B27}" srcOrd="0" destOrd="0" parTransId="{21B2F1AB-9018-4492-9F49-288A8E4EA530}" sibTransId="{2F67A977-3A0D-4E0F-B687-CBAF66766CEB}"/>
    <dgm:cxn modelId="{EA0CD301-156A-4F95-9C09-B6DD9849B042}" type="presOf" srcId="{3A2215E4-FE7F-4A42-84C9-D546D1AE4B27}" destId="{630957C2-8221-4CE1-8282-34C6DB1C7813}" srcOrd="1" destOrd="0" presId="urn:microsoft.com/office/officeart/2005/8/layout/orgChart1"/>
    <dgm:cxn modelId="{8B583DB3-1ACD-4C1A-B3F5-FC19BE36BD94}" srcId="{3A2215E4-FE7F-4A42-84C9-D546D1AE4B27}" destId="{9D1CBF9E-B31F-4222-BC62-40666671B978}" srcOrd="1" destOrd="0" parTransId="{F81C8AC1-7023-4697-A57C-F8B9B909F91C}" sibTransId="{5F1B484D-D245-4E26-81C3-A1AC532E6CC9}"/>
    <dgm:cxn modelId="{01B6237B-5820-4C7F-8A91-E09763CA2001}" type="presOf" srcId="{F81C8AC1-7023-4697-A57C-F8B9B909F91C}" destId="{BD0660EB-B27D-4727-9F51-D27382866684}" srcOrd="0" destOrd="0" presId="urn:microsoft.com/office/officeart/2005/8/layout/orgChart1"/>
    <dgm:cxn modelId="{9AEEE231-B82A-455E-B92A-0729ACEC1AA3}" type="presOf" srcId="{D9880F51-13DC-443A-AD1A-50D181CCA064}" destId="{A1BD2EE5-7A5C-4691-8585-3E2816824BDD}" srcOrd="0" destOrd="0" presId="urn:microsoft.com/office/officeart/2005/8/layout/orgChart1"/>
    <dgm:cxn modelId="{ED0857F7-42D3-4695-9285-7317D4D30478}" type="presParOf" srcId="{E728C49E-F516-4C66-9A07-CE5F8741B32D}" destId="{D429B2B9-A72E-4D91-BE3C-D79598AB4EAB}" srcOrd="0" destOrd="0" presId="urn:microsoft.com/office/officeart/2005/8/layout/orgChart1"/>
    <dgm:cxn modelId="{49246C1D-42CF-4A18-A39B-027646392D50}" type="presParOf" srcId="{D429B2B9-A72E-4D91-BE3C-D79598AB4EAB}" destId="{7BC6237F-5D44-466A-BA0B-1D83C3E588AF}" srcOrd="0" destOrd="0" presId="urn:microsoft.com/office/officeart/2005/8/layout/orgChart1"/>
    <dgm:cxn modelId="{D787D5FE-BC5A-418E-B8A0-C61FBB0152FC}" type="presParOf" srcId="{7BC6237F-5D44-466A-BA0B-1D83C3E588AF}" destId="{236225DC-98BC-4744-9DCD-9AB26048F319}" srcOrd="0" destOrd="0" presId="urn:microsoft.com/office/officeart/2005/8/layout/orgChart1"/>
    <dgm:cxn modelId="{CB480943-1C66-40CA-988E-D31553B3CDF6}" type="presParOf" srcId="{7BC6237F-5D44-466A-BA0B-1D83C3E588AF}" destId="{630957C2-8221-4CE1-8282-34C6DB1C7813}" srcOrd="1" destOrd="0" presId="urn:microsoft.com/office/officeart/2005/8/layout/orgChart1"/>
    <dgm:cxn modelId="{7F48ADB7-963B-4967-B587-707866C58958}" type="presParOf" srcId="{D429B2B9-A72E-4D91-BE3C-D79598AB4EAB}" destId="{72B5FE51-6623-4DE6-9264-AEDEFA3F14F7}" srcOrd="1" destOrd="0" presId="urn:microsoft.com/office/officeart/2005/8/layout/orgChart1"/>
    <dgm:cxn modelId="{0B1D21A7-DA5D-4CF2-A497-DD02BD69BB2A}" type="presParOf" srcId="{72B5FE51-6623-4DE6-9264-AEDEFA3F14F7}" destId="{A4C2DE93-B39F-4797-80F9-DC1FB3ACA03F}" srcOrd="0" destOrd="0" presId="urn:microsoft.com/office/officeart/2005/8/layout/orgChart1"/>
    <dgm:cxn modelId="{3C1A265E-1562-4BE4-A915-002BC2517764}" type="presParOf" srcId="{72B5FE51-6623-4DE6-9264-AEDEFA3F14F7}" destId="{C884E7AF-4E99-4331-A265-D949F687BFD6}" srcOrd="1" destOrd="0" presId="urn:microsoft.com/office/officeart/2005/8/layout/orgChart1"/>
    <dgm:cxn modelId="{1E89EB20-6185-4B7C-9211-78FD6D22D64F}" type="presParOf" srcId="{C884E7AF-4E99-4331-A265-D949F687BFD6}" destId="{E9809930-7226-4ABE-BA84-FFA2CCC78098}" srcOrd="0" destOrd="0" presId="urn:microsoft.com/office/officeart/2005/8/layout/orgChart1"/>
    <dgm:cxn modelId="{3D1652A1-C636-428B-8B05-51A8538C4108}" type="presParOf" srcId="{E9809930-7226-4ABE-BA84-FFA2CCC78098}" destId="{D96322A7-53C1-4FAA-81BB-3FF4B2DB028E}" srcOrd="0" destOrd="0" presId="urn:microsoft.com/office/officeart/2005/8/layout/orgChart1"/>
    <dgm:cxn modelId="{16C10AE6-05F5-42B4-9E3A-FD0914F45123}" type="presParOf" srcId="{E9809930-7226-4ABE-BA84-FFA2CCC78098}" destId="{F75272B9-0DC6-4718-ABD0-826F41F86FF1}" srcOrd="1" destOrd="0" presId="urn:microsoft.com/office/officeart/2005/8/layout/orgChart1"/>
    <dgm:cxn modelId="{AAE2C271-D037-40B7-8214-5AEDBEE6F21C}" type="presParOf" srcId="{C884E7AF-4E99-4331-A265-D949F687BFD6}" destId="{D2A69278-1802-4878-B00D-8379785632EB}" srcOrd="1" destOrd="0" presId="urn:microsoft.com/office/officeart/2005/8/layout/orgChart1"/>
    <dgm:cxn modelId="{ECEFA35E-1D80-43CB-985A-0F08133766EC}" type="presParOf" srcId="{C884E7AF-4E99-4331-A265-D949F687BFD6}" destId="{1C863B16-A0BF-44FD-89C6-BFE946F61312}" srcOrd="2" destOrd="0" presId="urn:microsoft.com/office/officeart/2005/8/layout/orgChart1"/>
    <dgm:cxn modelId="{62C292CA-733E-4BF8-9B93-66EF3D4893F6}" type="presParOf" srcId="{72B5FE51-6623-4DE6-9264-AEDEFA3F14F7}" destId="{BD0660EB-B27D-4727-9F51-D27382866684}" srcOrd="2" destOrd="0" presId="urn:microsoft.com/office/officeart/2005/8/layout/orgChart1"/>
    <dgm:cxn modelId="{416DFA97-39A9-40B5-889B-8C6E20983959}" type="presParOf" srcId="{72B5FE51-6623-4DE6-9264-AEDEFA3F14F7}" destId="{5D5E8397-FAD6-4F0F-B1C9-ABC46CD0617B}" srcOrd="3" destOrd="0" presId="urn:microsoft.com/office/officeart/2005/8/layout/orgChart1"/>
    <dgm:cxn modelId="{0EDAA212-4794-4B7F-9243-01C8658EFE8B}" type="presParOf" srcId="{5D5E8397-FAD6-4F0F-B1C9-ABC46CD0617B}" destId="{35EB292E-3329-44FE-9BF9-B5EB2605F7CA}" srcOrd="0" destOrd="0" presId="urn:microsoft.com/office/officeart/2005/8/layout/orgChart1"/>
    <dgm:cxn modelId="{09A8C4F9-74A3-4D54-9A9D-80CD8B72F9F1}" type="presParOf" srcId="{35EB292E-3329-44FE-9BF9-B5EB2605F7CA}" destId="{63BE9807-E7D8-447A-9C56-E9E1BAFAB101}" srcOrd="0" destOrd="0" presId="urn:microsoft.com/office/officeart/2005/8/layout/orgChart1"/>
    <dgm:cxn modelId="{EF7E4DD7-D1C3-4441-BE2D-E0446D47B797}" type="presParOf" srcId="{35EB292E-3329-44FE-9BF9-B5EB2605F7CA}" destId="{E77A34C5-4A57-4D11-B391-5398EDAD840B}" srcOrd="1" destOrd="0" presId="urn:microsoft.com/office/officeart/2005/8/layout/orgChart1"/>
    <dgm:cxn modelId="{2F6D9E49-D467-4B0F-BCED-92FA937B0301}" type="presParOf" srcId="{5D5E8397-FAD6-4F0F-B1C9-ABC46CD0617B}" destId="{B6752FFD-D14A-45A0-973F-AAEA1E886E56}" srcOrd="1" destOrd="0" presId="urn:microsoft.com/office/officeart/2005/8/layout/orgChart1"/>
    <dgm:cxn modelId="{CAD47E98-67C7-4CEF-8E36-C98FBC439DA9}" type="presParOf" srcId="{5D5E8397-FAD6-4F0F-B1C9-ABC46CD0617B}" destId="{E8CA4962-1B17-4637-83F5-A9D3621F761B}" srcOrd="2" destOrd="0" presId="urn:microsoft.com/office/officeart/2005/8/layout/orgChart1"/>
    <dgm:cxn modelId="{DFAE5000-BE1B-4556-8B1C-6BC751977FC7}" type="presParOf" srcId="{72B5FE51-6623-4DE6-9264-AEDEFA3F14F7}" destId="{90D86C31-4679-44EA-A16F-D70F0CC2C9CD}" srcOrd="4" destOrd="0" presId="urn:microsoft.com/office/officeart/2005/8/layout/orgChart1"/>
    <dgm:cxn modelId="{90D7AC8F-453E-4EE0-80FB-6765422B8918}" type="presParOf" srcId="{72B5FE51-6623-4DE6-9264-AEDEFA3F14F7}" destId="{0E166EEA-C52E-45C3-8FDD-D6970ECEED18}" srcOrd="5" destOrd="0" presId="urn:microsoft.com/office/officeart/2005/8/layout/orgChart1"/>
    <dgm:cxn modelId="{C080F570-F871-4D8E-91D7-F73346FB7B48}" type="presParOf" srcId="{0E166EEA-C52E-45C3-8FDD-D6970ECEED18}" destId="{EDEDC307-7494-47D1-B428-530B430BCB30}" srcOrd="0" destOrd="0" presId="urn:microsoft.com/office/officeart/2005/8/layout/orgChart1"/>
    <dgm:cxn modelId="{1219E007-A1B3-4C8E-83E4-6B44C51BE473}" type="presParOf" srcId="{EDEDC307-7494-47D1-B428-530B430BCB30}" destId="{A1BD2EE5-7A5C-4691-8585-3E2816824BDD}" srcOrd="0" destOrd="0" presId="urn:microsoft.com/office/officeart/2005/8/layout/orgChart1"/>
    <dgm:cxn modelId="{C8AE3DDD-A9F6-4956-AB90-F5A8AC7E6680}" type="presParOf" srcId="{EDEDC307-7494-47D1-B428-530B430BCB30}" destId="{D9C3FF79-D5A0-4216-9287-E00C800815CE}" srcOrd="1" destOrd="0" presId="urn:microsoft.com/office/officeart/2005/8/layout/orgChart1"/>
    <dgm:cxn modelId="{7CDB51FE-57E0-473A-990C-F884746C4AE1}" type="presParOf" srcId="{0E166EEA-C52E-45C3-8FDD-D6970ECEED18}" destId="{5EAD38F4-B6B9-4899-86C6-69B62BCA7C18}" srcOrd="1" destOrd="0" presId="urn:microsoft.com/office/officeart/2005/8/layout/orgChart1"/>
    <dgm:cxn modelId="{B1C3BD6A-1410-401A-9706-4EA0F1AF5622}" type="presParOf" srcId="{0E166EEA-C52E-45C3-8FDD-D6970ECEED18}" destId="{84677DD6-CFD1-41E4-BD3C-F6ED708A2A6A}" srcOrd="2" destOrd="0" presId="urn:microsoft.com/office/officeart/2005/8/layout/orgChart1"/>
    <dgm:cxn modelId="{ECC9E4A1-DA36-4837-9237-9FC62ED9AB7A}" type="presParOf" srcId="{D429B2B9-A72E-4D91-BE3C-D79598AB4EAB}" destId="{C3B22762-89C0-4E06-9272-6DC0F023D3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1584F-F82E-4C7C-8C81-5CC970AF2400}" type="doc">
      <dgm:prSet loTypeId="urn:microsoft.com/office/officeart/2005/8/layout/chevron1" loCatId="process" qsTypeId="urn:microsoft.com/office/officeart/2005/8/quickstyle/simple1" qsCatId="simple" csTypeId="urn:microsoft.com/office/officeart/2005/8/colors/accent1_2" csCatId="accent1" phldr="1"/>
      <dgm:spPr/>
    </dgm:pt>
    <dgm:pt modelId="{D5DDD7BD-B53A-42EA-89CC-FC6635F2861B}">
      <dgm:prSet phldrT="[Text]" custT="1"/>
      <dgm:spPr/>
      <dgm:t>
        <a:bodyPr/>
        <a:lstStyle/>
        <a:p>
          <a:r>
            <a:rPr lang="en-US" sz="2000" dirty="0" smtClean="0"/>
            <a:t>Sanity Check</a:t>
          </a:r>
          <a:endParaRPr lang="en-US" sz="2000" dirty="0"/>
        </a:p>
      </dgm:t>
    </dgm:pt>
    <dgm:pt modelId="{2A01F52E-3D75-4A0B-B4DB-9DCEEE31812C}" type="parTrans" cxnId="{E483112B-AF62-41D7-A6A1-50276A351D4E}">
      <dgm:prSet/>
      <dgm:spPr/>
      <dgm:t>
        <a:bodyPr/>
        <a:lstStyle/>
        <a:p>
          <a:endParaRPr lang="en-US" sz="1100"/>
        </a:p>
      </dgm:t>
    </dgm:pt>
    <dgm:pt modelId="{87D6EBBF-3CE6-45F7-8B00-D33044BFB9B9}" type="sibTrans" cxnId="{E483112B-AF62-41D7-A6A1-50276A351D4E}">
      <dgm:prSet/>
      <dgm:spPr/>
      <dgm:t>
        <a:bodyPr/>
        <a:lstStyle/>
        <a:p>
          <a:endParaRPr lang="en-US" sz="1100"/>
        </a:p>
      </dgm:t>
    </dgm:pt>
    <dgm:pt modelId="{4D30DD77-81D7-4E67-974B-0E08966348AA}">
      <dgm:prSet phldrT="[Text]" custT="1"/>
      <dgm:spPr/>
      <dgm:t>
        <a:bodyPr/>
        <a:lstStyle/>
        <a:p>
          <a:r>
            <a:rPr lang="en-US" sz="2000" dirty="0" smtClean="0"/>
            <a:t>Cleaning</a:t>
          </a:r>
          <a:endParaRPr lang="en-US" sz="2000" dirty="0"/>
        </a:p>
      </dgm:t>
    </dgm:pt>
    <dgm:pt modelId="{7AA17C8D-F518-4228-B41D-D997D4903467}" type="parTrans" cxnId="{E35CC1CA-2DD7-4A91-A6F9-9F24782D60D3}">
      <dgm:prSet/>
      <dgm:spPr/>
      <dgm:t>
        <a:bodyPr/>
        <a:lstStyle/>
        <a:p>
          <a:endParaRPr lang="en-US" sz="1100"/>
        </a:p>
      </dgm:t>
    </dgm:pt>
    <dgm:pt modelId="{0BE3DA13-2744-4E4A-8173-1F9158313777}" type="sibTrans" cxnId="{E35CC1CA-2DD7-4A91-A6F9-9F24782D60D3}">
      <dgm:prSet/>
      <dgm:spPr/>
      <dgm:t>
        <a:bodyPr/>
        <a:lstStyle/>
        <a:p>
          <a:endParaRPr lang="en-US" sz="1100"/>
        </a:p>
      </dgm:t>
    </dgm:pt>
    <dgm:pt modelId="{8B7F5C76-618B-4CCB-840E-E60DFF51F7B4}">
      <dgm:prSet phldrT="[Text]" custT="1"/>
      <dgm:spPr/>
      <dgm:t>
        <a:bodyPr/>
        <a:lstStyle/>
        <a:p>
          <a:r>
            <a:rPr lang="en-US" sz="2000" dirty="0" smtClean="0"/>
            <a:t>Manipulation</a:t>
          </a:r>
          <a:endParaRPr lang="en-US" sz="2000" dirty="0"/>
        </a:p>
      </dgm:t>
    </dgm:pt>
    <dgm:pt modelId="{93F227B7-FCB3-4390-976D-2D73F69BCAD7}" type="parTrans" cxnId="{6ED801BA-54E7-4D1F-8BEB-AEFB9ED4000B}">
      <dgm:prSet/>
      <dgm:spPr/>
      <dgm:t>
        <a:bodyPr/>
        <a:lstStyle/>
        <a:p>
          <a:endParaRPr lang="en-US" sz="1100"/>
        </a:p>
      </dgm:t>
    </dgm:pt>
    <dgm:pt modelId="{12155954-13DE-4774-BC1B-7DC909CF81B0}" type="sibTrans" cxnId="{6ED801BA-54E7-4D1F-8BEB-AEFB9ED4000B}">
      <dgm:prSet/>
      <dgm:spPr/>
      <dgm:t>
        <a:bodyPr/>
        <a:lstStyle/>
        <a:p>
          <a:endParaRPr lang="en-US" sz="1100"/>
        </a:p>
      </dgm:t>
    </dgm:pt>
    <dgm:pt modelId="{97E1F8DA-9184-495E-996C-36244B32406E}">
      <dgm:prSet phldrT="[Text]" custT="1"/>
      <dgm:spPr/>
      <dgm:t>
        <a:bodyPr/>
        <a:lstStyle/>
        <a:p>
          <a:r>
            <a:rPr lang="en-US" sz="2000" dirty="0" smtClean="0"/>
            <a:t>Removing Rows</a:t>
          </a:r>
          <a:endParaRPr lang="en-US" sz="2000" dirty="0"/>
        </a:p>
      </dgm:t>
    </dgm:pt>
    <dgm:pt modelId="{DDE79A7A-46B1-45A1-8316-07EB0BED8519}" type="parTrans" cxnId="{0EF8B03A-B938-46B9-8177-A92959E35CC6}">
      <dgm:prSet/>
      <dgm:spPr/>
      <dgm:t>
        <a:bodyPr/>
        <a:lstStyle/>
        <a:p>
          <a:endParaRPr lang="en-US" sz="1100"/>
        </a:p>
      </dgm:t>
    </dgm:pt>
    <dgm:pt modelId="{C57E7096-F393-45D3-B0B9-5CABB3360F1F}" type="sibTrans" cxnId="{0EF8B03A-B938-46B9-8177-A92959E35CC6}">
      <dgm:prSet/>
      <dgm:spPr/>
      <dgm:t>
        <a:bodyPr/>
        <a:lstStyle/>
        <a:p>
          <a:endParaRPr lang="en-US" sz="1100"/>
        </a:p>
      </dgm:t>
    </dgm:pt>
    <dgm:pt modelId="{325061DE-A4EF-430B-95D1-7DBAE6D67308}">
      <dgm:prSet phldrT="[Text]" custT="1"/>
      <dgm:spPr/>
      <dgm:t>
        <a:bodyPr/>
        <a:lstStyle/>
        <a:p>
          <a:r>
            <a:rPr lang="en-US" sz="2000" dirty="0" smtClean="0"/>
            <a:t>Finding percentage of missing values in each column</a:t>
          </a:r>
          <a:endParaRPr lang="en-US" sz="2000" dirty="0"/>
        </a:p>
      </dgm:t>
    </dgm:pt>
    <dgm:pt modelId="{07B0BBC6-8EC4-4999-94EA-7190588FC3A9}" type="parTrans" cxnId="{448FFED5-7B94-4655-A624-AF51D7C98A04}">
      <dgm:prSet/>
      <dgm:spPr/>
      <dgm:t>
        <a:bodyPr/>
        <a:lstStyle/>
        <a:p>
          <a:endParaRPr lang="en-US" sz="1100"/>
        </a:p>
      </dgm:t>
    </dgm:pt>
    <dgm:pt modelId="{81E27913-DD44-4671-B5A6-FB88FCBC0E19}" type="sibTrans" cxnId="{448FFED5-7B94-4655-A624-AF51D7C98A04}">
      <dgm:prSet/>
      <dgm:spPr/>
      <dgm:t>
        <a:bodyPr/>
        <a:lstStyle/>
        <a:p>
          <a:endParaRPr lang="en-US" sz="1100"/>
        </a:p>
      </dgm:t>
    </dgm:pt>
    <dgm:pt modelId="{5AA2EE81-2B46-4E7C-8151-C5ADBC1E9B06}">
      <dgm:prSet phldrT="[Text]" custT="1"/>
      <dgm:spPr/>
      <dgm:t>
        <a:bodyPr/>
        <a:lstStyle/>
        <a:p>
          <a:r>
            <a:rPr lang="en-US" sz="2000" dirty="0" smtClean="0"/>
            <a:t>Imputation for missing values</a:t>
          </a:r>
          <a:endParaRPr lang="en-US" sz="2000" dirty="0"/>
        </a:p>
      </dgm:t>
    </dgm:pt>
    <dgm:pt modelId="{ADB4B8D3-5D4E-4D1E-8FB6-95ADBC1F29BA}" type="parTrans" cxnId="{304BD418-0326-499F-AE1F-5CC7CE7E769C}">
      <dgm:prSet/>
      <dgm:spPr/>
      <dgm:t>
        <a:bodyPr/>
        <a:lstStyle/>
        <a:p>
          <a:endParaRPr lang="en-US"/>
        </a:p>
      </dgm:t>
    </dgm:pt>
    <dgm:pt modelId="{6CF207A6-FA93-410F-B9AF-D6CEC6E69538}" type="sibTrans" cxnId="{304BD418-0326-499F-AE1F-5CC7CE7E769C}">
      <dgm:prSet/>
      <dgm:spPr/>
      <dgm:t>
        <a:bodyPr/>
        <a:lstStyle/>
        <a:p>
          <a:endParaRPr lang="en-US"/>
        </a:p>
      </dgm:t>
    </dgm:pt>
    <dgm:pt modelId="{7940793C-3354-4473-B9A4-79936FE76B7C}">
      <dgm:prSet phldrT="[Text]" custT="1"/>
      <dgm:spPr/>
      <dgm:t>
        <a:bodyPr/>
        <a:lstStyle/>
        <a:p>
          <a:r>
            <a:rPr lang="en-US" sz="2000" dirty="0" smtClean="0"/>
            <a:t>Having 100% missing values or same values (zero standard deviation)</a:t>
          </a:r>
          <a:endParaRPr lang="en-US" sz="2000" dirty="0"/>
        </a:p>
      </dgm:t>
    </dgm:pt>
    <dgm:pt modelId="{B7919121-EC07-4C3E-9679-B454DC6D457E}" type="parTrans" cxnId="{37EC8DCB-E18A-4073-9554-F6A1007EF7B4}">
      <dgm:prSet/>
      <dgm:spPr/>
      <dgm:t>
        <a:bodyPr/>
        <a:lstStyle/>
        <a:p>
          <a:endParaRPr lang="en-US"/>
        </a:p>
      </dgm:t>
    </dgm:pt>
    <dgm:pt modelId="{567E2BC0-598D-4A62-9B69-7D74A42968B2}" type="sibTrans" cxnId="{37EC8DCB-E18A-4073-9554-F6A1007EF7B4}">
      <dgm:prSet/>
      <dgm:spPr/>
      <dgm:t>
        <a:bodyPr/>
        <a:lstStyle/>
        <a:p>
          <a:endParaRPr lang="en-US"/>
        </a:p>
      </dgm:t>
    </dgm:pt>
    <dgm:pt modelId="{A0532680-F097-40F0-8690-A6F9E29F3CB4}">
      <dgm:prSet phldrT="[Text]" custT="1"/>
      <dgm:spPr/>
      <dgm:t>
        <a:bodyPr/>
        <a:lstStyle/>
        <a:p>
          <a:r>
            <a:rPr lang="en-US" sz="2000" dirty="0" smtClean="0"/>
            <a:t>Loan status == Current **</a:t>
          </a:r>
          <a:endParaRPr lang="en-US" sz="2000" dirty="0"/>
        </a:p>
      </dgm:t>
    </dgm:pt>
    <dgm:pt modelId="{FB1939AA-8115-47C4-BD1C-F7148F23F4CA}" type="parTrans" cxnId="{D69C1948-9AE3-40C6-9F11-5075F8B081F8}">
      <dgm:prSet/>
      <dgm:spPr/>
      <dgm:t>
        <a:bodyPr/>
        <a:lstStyle/>
        <a:p>
          <a:endParaRPr lang="en-US"/>
        </a:p>
      </dgm:t>
    </dgm:pt>
    <dgm:pt modelId="{D2DBEDAC-B64F-4C19-B016-D55C6603C166}" type="sibTrans" cxnId="{D69C1948-9AE3-40C6-9F11-5075F8B081F8}">
      <dgm:prSet/>
      <dgm:spPr/>
      <dgm:t>
        <a:bodyPr/>
        <a:lstStyle/>
        <a:p>
          <a:endParaRPr lang="en-US"/>
        </a:p>
      </dgm:t>
    </dgm:pt>
    <dgm:pt modelId="{09B54E2C-2A2F-40BF-BB8A-45E153ABBF82}">
      <dgm:prSet phldrT="[Text]" custT="1"/>
      <dgm:spPr/>
      <dgm:t>
        <a:bodyPr/>
        <a:lstStyle/>
        <a:p>
          <a:r>
            <a:rPr lang="en-US" sz="2000" dirty="0" smtClean="0"/>
            <a:t>Unique / Duplicate values in columns</a:t>
          </a:r>
          <a:endParaRPr lang="en-US" sz="2000" dirty="0"/>
        </a:p>
      </dgm:t>
    </dgm:pt>
    <dgm:pt modelId="{8FBF446C-7400-4FC7-AFAD-D4F5153C2D41}" type="parTrans" cxnId="{3B30B5EF-C53A-4B65-BD2B-D7177FED2551}">
      <dgm:prSet/>
      <dgm:spPr/>
      <dgm:t>
        <a:bodyPr/>
        <a:lstStyle/>
        <a:p>
          <a:endParaRPr lang="en-US"/>
        </a:p>
      </dgm:t>
    </dgm:pt>
    <dgm:pt modelId="{2E290BA6-5C6E-44DE-A3F0-84DE36126159}" type="sibTrans" cxnId="{3B30B5EF-C53A-4B65-BD2B-D7177FED2551}">
      <dgm:prSet/>
      <dgm:spPr/>
      <dgm:t>
        <a:bodyPr/>
        <a:lstStyle/>
        <a:p>
          <a:endParaRPr lang="en-US"/>
        </a:p>
      </dgm:t>
    </dgm:pt>
    <dgm:pt modelId="{27A6CE2F-826E-44AF-B8FB-39149E70C2A0}">
      <dgm:prSet phldrT="[Text]" custT="1"/>
      <dgm:spPr/>
      <dgm:t>
        <a:bodyPr/>
        <a:lstStyle/>
        <a:p>
          <a:endParaRPr lang="en-US" sz="2000" dirty="0"/>
        </a:p>
      </dgm:t>
    </dgm:pt>
    <dgm:pt modelId="{4DE9FD02-191E-4EC1-947E-E8C568B6F24E}" type="parTrans" cxnId="{D9335F19-A537-4751-B5DB-E53054AE08A5}">
      <dgm:prSet/>
      <dgm:spPr/>
      <dgm:t>
        <a:bodyPr/>
        <a:lstStyle/>
        <a:p>
          <a:endParaRPr lang="en-US"/>
        </a:p>
      </dgm:t>
    </dgm:pt>
    <dgm:pt modelId="{508A18E5-6BD6-47E3-994A-00B9CAF17579}" type="sibTrans" cxnId="{D9335F19-A537-4751-B5DB-E53054AE08A5}">
      <dgm:prSet/>
      <dgm:spPr/>
      <dgm:t>
        <a:bodyPr/>
        <a:lstStyle/>
        <a:p>
          <a:endParaRPr lang="en-US"/>
        </a:p>
      </dgm:t>
    </dgm:pt>
    <dgm:pt modelId="{EB34FB77-C8F3-42AA-94E5-2EB3D690701A}">
      <dgm:prSet phldrT="[Text]" custT="1"/>
      <dgm:spPr/>
      <dgm:t>
        <a:bodyPr/>
        <a:lstStyle/>
        <a:p>
          <a:r>
            <a:rPr lang="en-US" sz="2000" dirty="0" smtClean="0"/>
            <a:t>Where every row has a different value</a:t>
          </a:r>
          <a:endParaRPr lang="en-US" sz="2000" dirty="0"/>
        </a:p>
      </dgm:t>
    </dgm:pt>
    <dgm:pt modelId="{C0E11259-624C-4ED0-BBBF-201DDF1E36D3}" type="parTrans" cxnId="{738149DC-4BE5-417E-A998-C355E0227755}">
      <dgm:prSet/>
      <dgm:spPr/>
      <dgm:t>
        <a:bodyPr/>
        <a:lstStyle/>
        <a:p>
          <a:endParaRPr lang="en-US"/>
        </a:p>
      </dgm:t>
    </dgm:pt>
    <dgm:pt modelId="{83840328-3F53-4804-BE45-C9C3D6B0913C}" type="sibTrans" cxnId="{738149DC-4BE5-417E-A998-C355E0227755}">
      <dgm:prSet/>
      <dgm:spPr/>
      <dgm:t>
        <a:bodyPr/>
        <a:lstStyle/>
        <a:p>
          <a:endParaRPr lang="en-US"/>
        </a:p>
      </dgm:t>
    </dgm:pt>
    <dgm:pt modelId="{F846C395-E301-4F18-BCE1-229CA8D7EE54}">
      <dgm:prSet phldrT="[Text]" custT="1"/>
      <dgm:spPr/>
      <dgm:t>
        <a:bodyPr/>
        <a:lstStyle/>
        <a:p>
          <a:r>
            <a:rPr lang="en-US" sz="2000" dirty="0" smtClean="0"/>
            <a:t>Cleaning</a:t>
          </a:r>
          <a:endParaRPr lang="en-US" sz="2000" dirty="0"/>
        </a:p>
      </dgm:t>
    </dgm:pt>
    <dgm:pt modelId="{DEF0765C-EF1B-4FA6-A47C-7B55F753A4C9}" type="parTrans" cxnId="{3566DF9B-C9AA-4F38-8965-944F6265AC20}">
      <dgm:prSet/>
      <dgm:spPr/>
      <dgm:t>
        <a:bodyPr/>
        <a:lstStyle/>
        <a:p>
          <a:endParaRPr lang="en-US"/>
        </a:p>
      </dgm:t>
    </dgm:pt>
    <dgm:pt modelId="{7F5C0F62-227A-47F6-9A9A-10300A76F3F0}" type="sibTrans" cxnId="{3566DF9B-C9AA-4F38-8965-944F6265AC20}">
      <dgm:prSet/>
      <dgm:spPr/>
      <dgm:t>
        <a:bodyPr/>
        <a:lstStyle/>
        <a:p>
          <a:endParaRPr lang="en-US"/>
        </a:p>
      </dgm:t>
    </dgm:pt>
    <dgm:pt modelId="{9BC8A4D5-A0E3-40D3-B5DA-F6D6B9B2DE1F}">
      <dgm:prSet phldrT="[Text]" custT="1"/>
      <dgm:spPr/>
      <dgm:t>
        <a:bodyPr/>
        <a:lstStyle/>
        <a:p>
          <a:r>
            <a:rPr lang="en-US" sz="2000" dirty="0" smtClean="0"/>
            <a:t>Leading &amp; Lagging spaces</a:t>
          </a:r>
          <a:endParaRPr lang="en-US" sz="2000" dirty="0"/>
        </a:p>
      </dgm:t>
    </dgm:pt>
    <dgm:pt modelId="{93592553-FA0B-4B33-9830-1307E0A78F9B}" type="parTrans" cxnId="{E1D98225-4349-4F42-9A3D-9D3CD9B3F33E}">
      <dgm:prSet/>
      <dgm:spPr/>
      <dgm:t>
        <a:bodyPr/>
        <a:lstStyle/>
        <a:p>
          <a:endParaRPr lang="en-US"/>
        </a:p>
      </dgm:t>
    </dgm:pt>
    <dgm:pt modelId="{8E1B29B1-2BD6-4E47-B384-D9BC8DF6EF00}" type="sibTrans" cxnId="{E1D98225-4349-4F42-9A3D-9D3CD9B3F33E}">
      <dgm:prSet/>
      <dgm:spPr/>
      <dgm:t>
        <a:bodyPr/>
        <a:lstStyle/>
        <a:p>
          <a:endParaRPr lang="en-US"/>
        </a:p>
      </dgm:t>
    </dgm:pt>
    <dgm:pt modelId="{26809B41-F1EB-4ADE-9B99-66924804687A}">
      <dgm:prSet phldrT="[Text]" custT="1"/>
      <dgm:spPr/>
      <dgm:t>
        <a:bodyPr/>
        <a:lstStyle/>
        <a:p>
          <a:endParaRPr lang="en-US" sz="2000" dirty="0"/>
        </a:p>
      </dgm:t>
    </dgm:pt>
    <dgm:pt modelId="{71CF5B34-8E8A-49A5-91E7-8044F7F324C6}" type="parTrans" cxnId="{9E937A52-657B-4B7B-97E9-86E7DBB86B6B}">
      <dgm:prSet/>
      <dgm:spPr/>
      <dgm:t>
        <a:bodyPr/>
        <a:lstStyle/>
        <a:p>
          <a:endParaRPr lang="en-US"/>
        </a:p>
      </dgm:t>
    </dgm:pt>
    <dgm:pt modelId="{DD5BCD62-13ED-4C22-A340-BE21545F73E1}" type="sibTrans" cxnId="{9E937A52-657B-4B7B-97E9-86E7DBB86B6B}">
      <dgm:prSet/>
      <dgm:spPr/>
      <dgm:t>
        <a:bodyPr/>
        <a:lstStyle/>
        <a:p>
          <a:endParaRPr lang="en-US"/>
        </a:p>
      </dgm:t>
    </dgm:pt>
    <dgm:pt modelId="{66540DBE-19EB-4217-8E04-9A15724F7159}">
      <dgm:prSet phldrT="[Text]" custT="1"/>
      <dgm:spPr/>
      <dgm:t>
        <a:bodyPr/>
        <a:lstStyle/>
        <a:p>
          <a:r>
            <a:rPr lang="en-US" sz="2000" dirty="0" smtClean="0"/>
            <a:t>Converting String to Integer (example : months)</a:t>
          </a:r>
          <a:endParaRPr lang="en-US" sz="2000" dirty="0"/>
        </a:p>
      </dgm:t>
    </dgm:pt>
    <dgm:pt modelId="{6A026D64-097F-4DAE-80A5-A8893492B819}" type="parTrans" cxnId="{18407596-07A8-4375-BB33-280332F3E173}">
      <dgm:prSet/>
      <dgm:spPr/>
      <dgm:t>
        <a:bodyPr/>
        <a:lstStyle/>
        <a:p>
          <a:endParaRPr lang="en-US"/>
        </a:p>
      </dgm:t>
    </dgm:pt>
    <dgm:pt modelId="{0A0FD803-D05D-4663-951F-096515A02D90}" type="sibTrans" cxnId="{18407596-07A8-4375-BB33-280332F3E173}">
      <dgm:prSet/>
      <dgm:spPr/>
      <dgm:t>
        <a:bodyPr/>
        <a:lstStyle/>
        <a:p>
          <a:endParaRPr lang="en-US"/>
        </a:p>
      </dgm:t>
    </dgm:pt>
    <dgm:pt modelId="{1346EFC4-CC1F-427C-A524-354B4BEF2CE8}">
      <dgm:prSet phldrT="[Text]" custT="1"/>
      <dgm:spPr/>
      <dgm:t>
        <a:bodyPr/>
        <a:lstStyle/>
        <a:p>
          <a:r>
            <a:rPr lang="en-US" sz="2000" dirty="0" smtClean="0"/>
            <a:t>Remove signs (example % in interest rates)</a:t>
          </a:r>
          <a:endParaRPr lang="en-US" sz="2000" dirty="0"/>
        </a:p>
      </dgm:t>
    </dgm:pt>
    <dgm:pt modelId="{E9321E74-DC68-4327-961C-C156F867F2EC}" type="parTrans" cxnId="{1CB58B3F-9CBA-4CE2-A084-777F758C5A5C}">
      <dgm:prSet/>
      <dgm:spPr/>
      <dgm:t>
        <a:bodyPr/>
        <a:lstStyle/>
        <a:p>
          <a:endParaRPr lang="en-US"/>
        </a:p>
      </dgm:t>
    </dgm:pt>
    <dgm:pt modelId="{E6179ECD-CF9A-430A-A248-32D59B742019}" type="sibTrans" cxnId="{1CB58B3F-9CBA-4CE2-A084-777F758C5A5C}">
      <dgm:prSet/>
      <dgm:spPr/>
      <dgm:t>
        <a:bodyPr/>
        <a:lstStyle/>
        <a:p>
          <a:endParaRPr lang="en-US"/>
        </a:p>
      </dgm:t>
    </dgm:pt>
    <dgm:pt modelId="{60F2ED96-A630-4061-8FAC-FBCC79570DA2}">
      <dgm:prSet phldrT="[Text]" custT="1"/>
      <dgm:spPr/>
      <dgm:t>
        <a:bodyPr/>
        <a:lstStyle/>
        <a:p>
          <a:r>
            <a:rPr lang="en-US" sz="2000" dirty="0" err="1" smtClean="0"/>
            <a:t>Emp_length</a:t>
          </a:r>
          <a:r>
            <a:rPr lang="en-US" sz="2000" dirty="0" smtClean="0"/>
            <a:t> = NA</a:t>
          </a:r>
          <a:endParaRPr lang="en-US" sz="2000" dirty="0"/>
        </a:p>
      </dgm:t>
    </dgm:pt>
    <dgm:pt modelId="{2D27466A-68B4-41EF-AF8D-820983E79127}" type="parTrans" cxnId="{A94C0C18-1892-464D-915F-8DFA772049F1}">
      <dgm:prSet/>
      <dgm:spPr/>
      <dgm:t>
        <a:bodyPr/>
        <a:lstStyle/>
        <a:p>
          <a:endParaRPr lang="en-US"/>
        </a:p>
      </dgm:t>
    </dgm:pt>
    <dgm:pt modelId="{5F6AAD43-ED43-4F02-9C15-B1C6EB80AFDB}" type="sibTrans" cxnId="{A94C0C18-1892-464D-915F-8DFA772049F1}">
      <dgm:prSet/>
      <dgm:spPr/>
      <dgm:t>
        <a:bodyPr/>
        <a:lstStyle/>
        <a:p>
          <a:endParaRPr lang="en-US"/>
        </a:p>
      </dgm:t>
    </dgm:pt>
    <dgm:pt modelId="{1C3BAC4D-A128-4B38-ABAD-EABDD3F9A225}">
      <dgm:prSet phldrT="[Text]" custT="1"/>
      <dgm:spPr/>
      <dgm:t>
        <a:bodyPr/>
        <a:lstStyle/>
        <a:p>
          <a:r>
            <a:rPr lang="en-US" sz="2000" dirty="0" err="1" smtClean="0"/>
            <a:t>Revol_util</a:t>
          </a:r>
          <a:r>
            <a:rPr lang="en-US" sz="2000" dirty="0" smtClean="0"/>
            <a:t> = 0</a:t>
          </a:r>
          <a:endParaRPr lang="en-US" sz="2000" dirty="0"/>
        </a:p>
      </dgm:t>
    </dgm:pt>
    <dgm:pt modelId="{15232418-2D08-46B4-B838-79602333A434}" type="parTrans" cxnId="{77D7965F-DCE3-4D8B-8F0C-834789BA845B}">
      <dgm:prSet/>
      <dgm:spPr/>
      <dgm:t>
        <a:bodyPr/>
        <a:lstStyle/>
        <a:p>
          <a:endParaRPr lang="en-US"/>
        </a:p>
      </dgm:t>
    </dgm:pt>
    <dgm:pt modelId="{98A57E67-580C-4978-8795-ABE2C71DDD8B}" type="sibTrans" cxnId="{77D7965F-DCE3-4D8B-8F0C-834789BA845B}">
      <dgm:prSet/>
      <dgm:spPr/>
      <dgm:t>
        <a:bodyPr/>
        <a:lstStyle/>
        <a:p>
          <a:endParaRPr lang="en-US"/>
        </a:p>
      </dgm:t>
    </dgm:pt>
    <dgm:pt modelId="{6A17BDDC-A2C6-49CF-BA76-3D3851245C01}">
      <dgm:prSet phldrT="[Text]" custT="1"/>
      <dgm:spPr/>
      <dgm:t>
        <a:bodyPr/>
        <a:lstStyle/>
        <a:p>
          <a:r>
            <a:rPr lang="en-US" sz="2000" dirty="0" err="1" smtClean="0"/>
            <a:t>mths_since_last_record</a:t>
          </a:r>
          <a:r>
            <a:rPr lang="en-US" sz="2000" dirty="0" smtClean="0"/>
            <a:t> = -1</a:t>
          </a:r>
          <a:endParaRPr lang="en-US" sz="2000" dirty="0"/>
        </a:p>
      </dgm:t>
    </dgm:pt>
    <dgm:pt modelId="{40A5F52F-8CAD-498A-B062-2CBABD194DFE}" type="parTrans" cxnId="{7CC3DE37-0BEB-4AE1-B376-DCC6456A2E12}">
      <dgm:prSet/>
      <dgm:spPr/>
      <dgm:t>
        <a:bodyPr/>
        <a:lstStyle/>
        <a:p>
          <a:endParaRPr lang="en-US"/>
        </a:p>
      </dgm:t>
    </dgm:pt>
    <dgm:pt modelId="{61BE2B74-408D-4C40-8B2B-2F6BEC611123}" type="sibTrans" cxnId="{7CC3DE37-0BEB-4AE1-B376-DCC6456A2E12}">
      <dgm:prSet/>
      <dgm:spPr/>
      <dgm:t>
        <a:bodyPr/>
        <a:lstStyle/>
        <a:p>
          <a:endParaRPr lang="en-US"/>
        </a:p>
      </dgm:t>
    </dgm:pt>
    <dgm:pt modelId="{A96FDC53-DB34-4D6A-834A-3DF6FDD23237}">
      <dgm:prSet phldrT="[Text]" custT="1"/>
      <dgm:spPr/>
      <dgm:t>
        <a:bodyPr/>
        <a:lstStyle/>
        <a:p>
          <a:r>
            <a:rPr lang="en-US" sz="2000" dirty="0" err="1" smtClean="0"/>
            <a:t>pub_rec_bankruptcies</a:t>
          </a:r>
          <a:r>
            <a:rPr lang="en-US" sz="2000" dirty="0" smtClean="0"/>
            <a:t> = 0</a:t>
          </a:r>
          <a:endParaRPr lang="en-US" sz="2000" dirty="0"/>
        </a:p>
      </dgm:t>
    </dgm:pt>
    <dgm:pt modelId="{81E629A4-3158-4227-B78C-4E5534F5AE0E}" type="parTrans" cxnId="{02D998C1-FEF0-4BFC-82DB-63447C47D2AF}">
      <dgm:prSet/>
      <dgm:spPr/>
      <dgm:t>
        <a:bodyPr/>
        <a:lstStyle/>
        <a:p>
          <a:endParaRPr lang="en-US"/>
        </a:p>
      </dgm:t>
    </dgm:pt>
    <dgm:pt modelId="{148812BE-DA57-4A7A-9880-5BB9A5F41D0F}" type="sibTrans" cxnId="{02D998C1-FEF0-4BFC-82DB-63447C47D2AF}">
      <dgm:prSet/>
      <dgm:spPr/>
      <dgm:t>
        <a:bodyPr/>
        <a:lstStyle/>
        <a:p>
          <a:endParaRPr lang="en-US"/>
        </a:p>
      </dgm:t>
    </dgm:pt>
    <dgm:pt modelId="{1922C221-EC52-446B-A288-D28C05E1AD6B}">
      <dgm:prSet phldrT="[Text]" custT="1"/>
      <dgm:spPr/>
      <dgm:t>
        <a:bodyPr/>
        <a:lstStyle/>
        <a:p>
          <a:r>
            <a:rPr lang="en-US" sz="2000" dirty="0" smtClean="0"/>
            <a:t>Loan Variables and Post-Loan Variables **</a:t>
          </a:r>
          <a:endParaRPr lang="en-US" sz="2000" dirty="0"/>
        </a:p>
      </dgm:t>
    </dgm:pt>
    <dgm:pt modelId="{D5BCB31C-ECF2-432C-A294-F935D5C0AC2A}" type="parTrans" cxnId="{DACE4E2D-41DF-4A8D-AE74-AE5DD1FFE72B}">
      <dgm:prSet/>
      <dgm:spPr/>
      <dgm:t>
        <a:bodyPr/>
        <a:lstStyle/>
        <a:p>
          <a:endParaRPr lang="en-US"/>
        </a:p>
      </dgm:t>
    </dgm:pt>
    <dgm:pt modelId="{2258886C-9B53-484E-B852-0ED3C9E44A1C}" type="sibTrans" cxnId="{DACE4E2D-41DF-4A8D-AE74-AE5DD1FFE72B}">
      <dgm:prSet/>
      <dgm:spPr/>
      <dgm:t>
        <a:bodyPr/>
        <a:lstStyle/>
        <a:p>
          <a:endParaRPr lang="en-US"/>
        </a:p>
      </dgm:t>
    </dgm:pt>
    <dgm:pt modelId="{2048D61B-9E1D-4EF9-8274-0AE3554F1FFE}">
      <dgm:prSet phldrT="[Text]" custT="1"/>
      <dgm:spPr/>
      <dgm:t>
        <a:bodyPr/>
        <a:lstStyle/>
        <a:p>
          <a:r>
            <a:rPr lang="en-US" sz="2000" dirty="0" smtClean="0"/>
            <a:t>Removing Columns</a:t>
          </a:r>
          <a:endParaRPr lang="en-US" sz="2000" dirty="0"/>
        </a:p>
      </dgm:t>
    </dgm:pt>
    <dgm:pt modelId="{1333E74D-0309-4E1E-9488-C1139153B6DB}" type="parTrans" cxnId="{704903FE-3010-410B-B103-94F277CBB1E2}">
      <dgm:prSet/>
      <dgm:spPr/>
      <dgm:t>
        <a:bodyPr/>
        <a:lstStyle/>
        <a:p>
          <a:endParaRPr lang="en-US"/>
        </a:p>
      </dgm:t>
    </dgm:pt>
    <dgm:pt modelId="{BB91244B-9776-4462-A68D-C8A48FD877E3}" type="sibTrans" cxnId="{704903FE-3010-410B-B103-94F277CBB1E2}">
      <dgm:prSet/>
      <dgm:spPr/>
      <dgm:t>
        <a:bodyPr/>
        <a:lstStyle/>
        <a:p>
          <a:endParaRPr lang="en-US"/>
        </a:p>
      </dgm:t>
    </dgm:pt>
    <dgm:pt modelId="{83E3395D-F688-44F0-A3DC-DD441AD38D8F}" type="pres">
      <dgm:prSet presAssocID="{98C1584F-F82E-4C7C-8C81-5CC970AF2400}" presName="Name0" presStyleCnt="0">
        <dgm:presLayoutVars>
          <dgm:dir/>
          <dgm:animLvl val="lvl"/>
          <dgm:resizeHandles val="exact"/>
        </dgm:presLayoutVars>
      </dgm:prSet>
      <dgm:spPr/>
    </dgm:pt>
    <dgm:pt modelId="{8215CFAC-EA9F-49D5-A686-71EC4973729C}" type="pres">
      <dgm:prSet presAssocID="{D5DDD7BD-B53A-42EA-89CC-FC6635F2861B}" presName="composite" presStyleCnt="0"/>
      <dgm:spPr/>
    </dgm:pt>
    <dgm:pt modelId="{A1219848-2A99-4915-AC4D-873CCB47F7BA}" type="pres">
      <dgm:prSet presAssocID="{D5DDD7BD-B53A-42EA-89CC-FC6635F2861B}" presName="parTx" presStyleLbl="node1" presStyleIdx="0" presStyleCnt="3">
        <dgm:presLayoutVars>
          <dgm:chMax val="0"/>
          <dgm:chPref val="0"/>
          <dgm:bulletEnabled val="1"/>
        </dgm:presLayoutVars>
      </dgm:prSet>
      <dgm:spPr/>
    </dgm:pt>
    <dgm:pt modelId="{6B847F7A-43D7-4D12-B68D-C4F949358D9C}" type="pres">
      <dgm:prSet presAssocID="{D5DDD7BD-B53A-42EA-89CC-FC6635F2861B}" presName="desTx" presStyleLbl="revTx" presStyleIdx="0" presStyleCnt="3">
        <dgm:presLayoutVars>
          <dgm:bulletEnabled val="1"/>
        </dgm:presLayoutVars>
      </dgm:prSet>
      <dgm:spPr/>
      <dgm:t>
        <a:bodyPr/>
        <a:lstStyle/>
        <a:p>
          <a:endParaRPr lang="en-US"/>
        </a:p>
      </dgm:t>
    </dgm:pt>
    <dgm:pt modelId="{1EAB49B7-09C6-48B1-AC29-8A9D7E0431FA}" type="pres">
      <dgm:prSet presAssocID="{87D6EBBF-3CE6-45F7-8B00-D33044BFB9B9}" presName="space" presStyleCnt="0"/>
      <dgm:spPr/>
    </dgm:pt>
    <dgm:pt modelId="{39841E5D-7CEF-43DA-96D9-5A3BFDCBBEB1}" type="pres">
      <dgm:prSet presAssocID="{4D30DD77-81D7-4E67-974B-0E08966348AA}" presName="composite" presStyleCnt="0"/>
      <dgm:spPr/>
    </dgm:pt>
    <dgm:pt modelId="{DBC03AB4-E21A-47D4-99DD-ACE0B3A3D1FB}" type="pres">
      <dgm:prSet presAssocID="{4D30DD77-81D7-4E67-974B-0E08966348AA}" presName="parTx" presStyleLbl="node1" presStyleIdx="1" presStyleCnt="3">
        <dgm:presLayoutVars>
          <dgm:chMax val="0"/>
          <dgm:chPref val="0"/>
          <dgm:bulletEnabled val="1"/>
        </dgm:presLayoutVars>
      </dgm:prSet>
      <dgm:spPr/>
    </dgm:pt>
    <dgm:pt modelId="{0642C37F-FB30-4846-BE4B-D2F52B6BEEBA}" type="pres">
      <dgm:prSet presAssocID="{4D30DD77-81D7-4E67-974B-0E08966348AA}" presName="desTx" presStyleLbl="revTx" presStyleIdx="1" presStyleCnt="3">
        <dgm:presLayoutVars>
          <dgm:bulletEnabled val="1"/>
        </dgm:presLayoutVars>
      </dgm:prSet>
      <dgm:spPr/>
      <dgm:t>
        <a:bodyPr/>
        <a:lstStyle/>
        <a:p>
          <a:endParaRPr lang="en-US"/>
        </a:p>
      </dgm:t>
    </dgm:pt>
    <dgm:pt modelId="{E323D800-2EF1-4374-AC7C-E4FA5E3D8073}" type="pres">
      <dgm:prSet presAssocID="{0BE3DA13-2744-4E4A-8173-1F9158313777}" presName="space" presStyleCnt="0"/>
      <dgm:spPr/>
    </dgm:pt>
    <dgm:pt modelId="{660502A2-2BF0-4350-9F76-65FBD6A31F73}" type="pres">
      <dgm:prSet presAssocID="{8B7F5C76-618B-4CCB-840E-E60DFF51F7B4}" presName="composite" presStyleCnt="0"/>
      <dgm:spPr/>
    </dgm:pt>
    <dgm:pt modelId="{0B93FD33-9551-4874-8746-44B350CB271B}" type="pres">
      <dgm:prSet presAssocID="{8B7F5C76-618B-4CCB-840E-E60DFF51F7B4}" presName="parTx" presStyleLbl="node1" presStyleIdx="2" presStyleCnt="3">
        <dgm:presLayoutVars>
          <dgm:chMax val="0"/>
          <dgm:chPref val="0"/>
          <dgm:bulletEnabled val="1"/>
        </dgm:presLayoutVars>
      </dgm:prSet>
      <dgm:spPr/>
      <dgm:t>
        <a:bodyPr/>
        <a:lstStyle/>
        <a:p>
          <a:endParaRPr lang="en-US"/>
        </a:p>
      </dgm:t>
    </dgm:pt>
    <dgm:pt modelId="{8A244A91-436A-40E9-A942-1B0E9E89208F}" type="pres">
      <dgm:prSet presAssocID="{8B7F5C76-618B-4CCB-840E-E60DFF51F7B4}" presName="desTx" presStyleLbl="revTx" presStyleIdx="2" presStyleCnt="3">
        <dgm:presLayoutVars>
          <dgm:bulletEnabled val="1"/>
        </dgm:presLayoutVars>
      </dgm:prSet>
      <dgm:spPr/>
      <dgm:t>
        <a:bodyPr/>
        <a:lstStyle/>
        <a:p>
          <a:endParaRPr lang="en-US"/>
        </a:p>
      </dgm:t>
    </dgm:pt>
  </dgm:ptLst>
  <dgm:cxnLst>
    <dgm:cxn modelId="{549ABF58-35D0-4496-9712-464F9B9204CE}" type="presOf" srcId="{D5DDD7BD-B53A-42EA-89CC-FC6635F2861B}" destId="{A1219848-2A99-4915-AC4D-873CCB47F7BA}" srcOrd="0" destOrd="0" presId="urn:microsoft.com/office/officeart/2005/8/layout/chevron1"/>
    <dgm:cxn modelId="{AC5AA9A9-2EA1-49C1-9E41-336435875B5D}" type="presOf" srcId="{1346EFC4-CC1F-427C-A524-354B4BEF2CE8}" destId="{0642C37F-FB30-4846-BE4B-D2F52B6BEEBA}" srcOrd="0" destOrd="8" presId="urn:microsoft.com/office/officeart/2005/8/layout/chevron1"/>
    <dgm:cxn modelId="{E35CC1CA-2DD7-4A91-A6F9-9F24782D60D3}" srcId="{98C1584F-F82E-4C7C-8C81-5CC970AF2400}" destId="{4D30DD77-81D7-4E67-974B-0E08966348AA}" srcOrd="1" destOrd="0" parTransId="{7AA17C8D-F518-4228-B41D-D997D4903467}" sibTransId="{0BE3DA13-2744-4E4A-8173-1F9158313777}"/>
    <dgm:cxn modelId="{304BD418-0326-499F-AE1F-5CC7CE7E769C}" srcId="{8B7F5C76-618B-4CCB-840E-E60DFF51F7B4}" destId="{5AA2EE81-2B46-4E7C-8151-C5ADBC1E9B06}" srcOrd="0" destOrd="0" parTransId="{ADB4B8D3-5D4E-4D1E-8FB6-95ADBC1F29BA}" sibTransId="{6CF207A6-FA93-410F-B9AF-D6CEC6E69538}"/>
    <dgm:cxn modelId="{D165C6E4-2B3C-4D97-B882-1B50C9005624}" type="presOf" srcId="{325061DE-A4EF-430B-95D1-7DBAE6D67308}" destId="{6B847F7A-43D7-4D12-B68D-C4F949358D9C}" srcOrd="0" destOrd="0" presId="urn:microsoft.com/office/officeart/2005/8/layout/chevron1"/>
    <dgm:cxn modelId="{37EC8DCB-E18A-4073-9554-F6A1007EF7B4}" srcId="{2048D61B-9E1D-4EF9-8274-0AE3554F1FFE}" destId="{7940793C-3354-4473-B9A4-79936FE76B7C}" srcOrd="0" destOrd="0" parTransId="{B7919121-EC07-4C3E-9679-B454DC6D457E}" sibTransId="{567E2BC0-598D-4A62-9B69-7D74A42968B2}"/>
    <dgm:cxn modelId="{3B30B5EF-C53A-4B65-BD2B-D7177FED2551}" srcId="{D5DDD7BD-B53A-42EA-89CC-FC6635F2861B}" destId="{09B54E2C-2A2F-40BF-BB8A-45E153ABBF82}" srcOrd="1" destOrd="0" parTransId="{8FBF446C-7400-4FC7-AFAD-D4F5153C2D41}" sibTransId="{2E290BA6-5C6E-44DE-A3F0-84DE36126159}"/>
    <dgm:cxn modelId="{6ED801BA-54E7-4D1F-8BEB-AEFB9ED4000B}" srcId="{98C1584F-F82E-4C7C-8C81-5CC970AF2400}" destId="{8B7F5C76-618B-4CCB-840E-E60DFF51F7B4}" srcOrd="2" destOrd="0" parTransId="{93F227B7-FCB3-4390-976D-2D73F69BCAD7}" sibTransId="{12155954-13DE-4774-BC1B-7DC909CF81B0}"/>
    <dgm:cxn modelId="{E1D98225-4349-4F42-9A3D-9D3CD9B3F33E}" srcId="{F846C395-E301-4F18-BCE1-229CA8D7EE54}" destId="{9BC8A4D5-A0E3-40D3-B5DA-F6D6B9B2DE1F}" srcOrd="0" destOrd="0" parTransId="{93592553-FA0B-4B33-9830-1307E0A78F9B}" sibTransId="{8E1B29B1-2BD6-4E47-B384-D9BC8DF6EF00}"/>
    <dgm:cxn modelId="{5C8CA9C8-B5C7-4B39-B8EF-7F8018196A58}" type="presOf" srcId="{9BC8A4D5-A0E3-40D3-B5DA-F6D6B9B2DE1F}" destId="{0642C37F-FB30-4846-BE4B-D2F52B6BEEBA}" srcOrd="0" destOrd="7" presId="urn:microsoft.com/office/officeart/2005/8/layout/chevron1"/>
    <dgm:cxn modelId="{884F4857-12B8-4351-A855-25E28E908FC4}" type="presOf" srcId="{6A17BDDC-A2C6-49CF-BA76-3D3851245C01}" destId="{8A244A91-436A-40E9-A942-1B0E9E89208F}" srcOrd="0" destOrd="3" presId="urn:microsoft.com/office/officeart/2005/8/layout/chevron1"/>
    <dgm:cxn modelId="{18407596-07A8-4375-BB33-280332F3E173}" srcId="{8B7F5C76-618B-4CCB-840E-E60DFF51F7B4}" destId="{66540DBE-19EB-4217-8E04-9A15724F7159}" srcOrd="1" destOrd="0" parTransId="{6A026D64-097F-4DAE-80A5-A8893492B819}" sibTransId="{0A0FD803-D05D-4663-951F-096515A02D90}"/>
    <dgm:cxn modelId="{D9335F19-A537-4751-B5DB-E53054AE08A5}" srcId="{D5DDD7BD-B53A-42EA-89CC-FC6635F2861B}" destId="{27A6CE2F-826E-44AF-B8FB-39149E70C2A0}" srcOrd="2" destOrd="0" parTransId="{4DE9FD02-191E-4EC1-947E-E8C568B6F24E}" sibTransId="{508A18E5-6BD6-47E3-994A-00B9CAF17579}"/>
    <dgm:cxn modelId="{9E937A52-657B-4B7B-97E9-86E7DBB86B6B}" srcId="{F846C395-E301-4F18-BCE1-229CA8D7EE54}" destId="{26809B41-F1EB-4ADE-9B99-66924804687A}" srcOrd="2" destOrd="0" parTransId="{71CF5B34-8E8A-49A5-91E7-8044F7F324C6}" sibTransId="{DD5BCD62-13ED-4C22-A340-BE21545F73E1}"/>
    <dgm:cxn modelId="{0EF8B03A-B938-46B9-8177-A92959E35CC6}" srcId="{4D30DD77-81D7-4E67-974B-0E08966348AA}" destId="{97E1F8DA-9184-495E-996C-36244B32406E}" srcOrd="0" destOrd="0" parTransId="{DDE79A7A-46B1-45A1-8316-07EB0BED8519}" sibTransId="{C57E7096-F393-45D3-B0B9-5CABB3360F1F}"/>
    <dgm:cxn modelId="{850A1E4E-BB44-45B9-B577-ABB6EC8E6B9E}" type="presOf" srcId="{1C3BAC4D-A128-4B38-ABAD-EABDD3F9A225}" destId="{8A244A91-436A-40E9-A942-1B0E9E89208F}" srcOrd="0" destOrd="2" presId="urn:microsoft.com/office/officeart/2005/8/layout/chevron1"/>
    <dgm:cxn modelId="{0DF25BF3-3451-4867-8567-D57FAED09121}" type="presOf" srcId="{98C1584F-F82E-4C7C-8C81-5CC970AF2400}" destId="{83E3395D-F688-44F0-A3DC-DD441AD38D8F}" srcOrd="0" destOrd="0" presId="urn:microsoft.com/office/officeart/2005/8/layout/chevron1"/>
    <dgm:cxn modelId="{2876906B-624B-4057-8AAD-4822A00BE4C8}" type="presOf" srcId="{60F2ED96-A630-4061-8FAC-FBCC79570DA2}" destId="{8A244A91-436A-40E9-A942-1B0E9E89208F}" srcOrd="0" destOrd="1" presId="urn:microsoft.com/office/officeart/2005/8/layout/chevron1"/>
    <dgm:cxn modelId="{448FFED5-7B94-4655-A624-AF51D7C98A04}" srcId="{D5DDD7BD-B53A-42EA-89CC-FC6635F2861B}" destId="{325061DE-A4EF-430B-95D1-7DBAE6D67308}" srcOrd="0" destOrd="0" parTransId="{07B0BBC6-8EC4-4999-94EA-7190588FC3A9}" sibTransId="{81E27913-DD44-4671-B5A6-FB88FCBC0E19}"/>
    <dgm:cxn modelId="{FFE5EB4F-9DD9-4133-B53C-9FDD805967BE}" type="presOf" srcId="{26809B41-F1EB-4ADE-9B99-66924804687A}" destId="{0642C37F-FB30-4846-BE4B-D2F52B6BEEBA}" srcOrd="0" destOrd="9" presId="urn:microsoft.com/office/officeart/2005/8/layout/chevron1"/>
    <dgm:cxn modelId="{77D7965F-DCE3-4D8B-8F0C-834789BA845B}" srcId="{5AA2EE81-2B46-4E7C-8151-C5ADBC1E9B06}" destId="{1C3BAC4D-A128-4B38-ABAD-EABDD3F9A225}" srcOrd="1" destOrd="0" parTransId="{15232418-2D08-46B4-B838-79602333A434}" sibTransId="{98A57E67-580C-4978-8795-ABE2C71DDD8B}"/>
    <dgm:cxn modelId="{3CE3A46F-1C29-4D76-B1D8-BB69CC4FED9C}" type="presOf" srcId="{8B7F5C76-618B-4CCB-840E-E60DFF51F7B4}" destId="{0B93FD33-9551-4874-8746-44B350CB271B}" srcOrd="0" destOrd="0" presId="urn:microsoft.com/office/officeart/2005/8/layout/chevron1"/>
    <dgm:cxn modelId="{9B59FBDE-AF8B-4781-8527-EB0AA6E703F1}" type="presOf" srcId="{7940793C-3354-4473-B9A4-79936FE76B7C}" destId="{0642C37F-FB30-4846-BE4B-D2F52B6BEEBA}" srcOrd="0" destOrd="3" presId="urn:microsoft.com/office/officeart/2005/8/layout/chevron1"/>
    <dgm:cxn modelId="{7532F94A-1057-4E28-AF2F-67185A9546B5}" type="presOf" srcId="{2048D61B-9E1D-4EF9-8274-0AE3554F1FFE}" destId="{0642C37F-FB30-4846-BE4B-D2F52B6BEEBA}" srcOrd="0" destOrd="2" presId="urn:microsoft.com/office/officeart/2005/8/layout/chevron1"/>
    <dgm:cxn modelId="{D69C1948-9AE3-40C6-9F11-5075F8B081F8}" srcId="{97E1F8DA-9184-495E-996C-36244B32406E}" destId="{A0532680-F097-40F0-8690-A6F9E29F3CB4}" srcOrd="0" destOrd="0" parTransId="{FB1939AA-8115-47C4-BD1C-F7148F23F4CA}" sibTransId="{D2DBEDAC-B64F-4C19-B016-D55C6603C166}"/>
    <dgm:cxn modelId="{FD9482CE-5868-4F4A-89D5-2FBF978C2317}" type="presOf" srcId="{97E1F8DA-9184-495E-996C-36244B32406E}" destId="{0642C37F-FB30-4846-BE4B-D2F52B6BEEBA}" srcOrd="0" destOrd="0" presId="urn:microsoft.com/office/officeart/2005/8/layout/chevron1"/>
    <dgm:cxn modelId="{02D998C1-FEF0-4BFC-82DB-63447C47D2AF}" srcId="{5AA2EE81-2B46-4E7C-8151-C5ADBC1E9B06}" destId="{A96FDC53-DB34-4D6A-834A-3DF6FDD23237}" srcOrd="3" destOrd="0" parTransId="{81E629A4-3158-4227-B78C-4E5534F5AE0E}" sibTransId="{148812BE-DA57-4A7A-9880-5BB9A5F41D0F}"/>
    <dgm:cxn modelId="{61877155-D254-4A67-87F5-B25311DED62A}" type="presOf" srcId="{1922C221-EC52-446B-A288-D28C05E1AD6B}" destId="{0642C37F-FB30-4846-BE4B-D2F52B6BEEBA}" srcOrd="0" destOrd="5" presId="urn:microsoft.com/office/officeart/2005/8/layout/chevron1"/>
    <dgm:cxn modelId="{E50E22ED-4B7D-4533-BB62-9AB2C93EF609}" type="presOf" srcId="{4D30DD77-81D7-4E67-974B-0E08966348AA}" destId="{DBC03AB4-E21A-47D4-99DD-ACE0B3A3D1FB}" srcOrd="0" destOrd="0" presId="urn:microsoft.com/office/officeart/2005/8/layout/chevron1"/>
    <dgm:cxn modelId="{1CB58B3F-9CBA-4CE2-A084-777F758C5A5C}" srcId="{F846C395-E301-4F18-BCE1-229CA8D7EE54}" destId="{1346EFC4-CC1F-427C-A524-354B4BEF2CE8}" srcOrd="1" destOrd="0" parTransId="{E9321E74-DC68-4327-961C-C156F867F2EC}" sibTransId="{E6179ECD-CF9A-430A-A248-32D59B742019}"/>
    <dgm:cxn modelId="{13F23CFD-8B42-4B46-9C1D-75E18BA7E3D7}" type="presOf" srcId="{27A6CE2F-826E-44AF-B8FB-39149E70C2A0}" destId="{6B847F7A-43D7-4D12-B68D-C4F949358D9C}" srcOrd="0" destOrd="2" presId="urn:microsoft.com/office/officeart/2005/8/layout/chevron1"/>
    <dgm:cxn modelId="{DACE4E2D-41DF-4A8D-AE74-AE5DD1FFE72B}" srcId="{2048D61B-9E1D-4EF9-8274-0AE3554F1FFE}" destId="{1922C221-EC52-446B-A288-D28C05E1AD6B}" srcOrd="2" destOrd="0" parTransId="{D5BCB31C-ECF2-432C-A294-F935D5C0AC2A}" sibTransId="{2258886C-9B53-484E-B852-0ED3C9E44A1C}"/>
    <dgm:cxn modelId="{E483112B-AF62-41D7-A6A1-50276A351D4E}" srcId="{98C1584F-F82E-4C7C-8C81-5CC970AF2400}" destId="{D5DDD7BD-B53A-42EA-89CC-FC6635F2861B}" srcOrd="0" destOrd="0" parTransId="{2A01F52E-3D75-4A0B-B4DB-9DCEEE31812C}" sibTransId="{87D6EBBF-3CE6-45F7-8B00-D33044BFB9B9}"/>
    <dgm:cxn modelId="{738149DC-4BE5-417E-A998-C355E0227755}" srcId="{2048D61B-9E1D-4EF9-8274-0AE3554F1FFE}" destId="{EB34FB77-C8F3-42AA-94E5-2EB3D690701A}" srcOrd="1" destOrd="0" parTransId="{C0E11259-624C-4ED0-BBBF-201DDF1E36D3}" sibTransId="{83840328-3F53-4804-BE45-C9C3D6B0913C}"/>
    <dgm:cxn modelId="{7CC3DE37-0BEB-4AE1-B376-DCC6456A2E12}" srcId="{5AA2EE81-2B46-4E7C-8151-C5ADBC1E9B06}" destId="{6A17BDDC-A2C6-49CF-BA76-3D3851245C01}" srcOrd="2" destOrd="0" parTransId="{40A5F52F-8CAD-498A-B062-2CBABD194DFE}" sibTransId="{61BE2B74-408D-4C40-8B2B-2F6BEC611123}"/>
    <dgm:cxn modelId="{00BAF0B7-CAC8-4B0A-9E34-1E7E02D29A90}" type="presOf" srcId="{A0532680-F097-40F0-8690-A6F9E29F3CB4}" destId="{0642C37F-FB30-4846-BE4B-D2F52B6BEEBA}" srcOrd="0" destOrd="1" presId="urn:microsoft.com/office/officeart/2005/8/layout/chevron1"/>
    <dgm:cxn modelId="{4E718BDD-1710-47FE-B3DA-524006932AE9}" type="presOf" srcId="{66540DBE-19EB-4217-8E04-9A15724F7159}" destId="{8A244A91-436A-40E9-A942-1B0E9E89208F}" srcOrd="0" destOrd="5" presId="urn:microsoft.com/office/officeart/2005/8/layout/chevron1"/>
    <dgm:cxn modelId="{B92BEA51-4444-46FF-AA19-B8BC7A85BA08}" type="presOf" srcId="{5AA2EE81-2B46-4E7C-8151-C5ADBC1E9B06}" destId="{8A244A91-436A-40E9-A942-1B0E9E89208F}" srcOrd="0" destOrd="0" presId="urn:microsoft.com/office/officeart/2005/8/layout/chevron1"/>
    <dgm:cxn modelId="{3566DF9B-C9AA-4F38-8965-944F6265AC20}" srcId="{4D30DD77-81D7-4E67-974B-0E08966348AA}" destId="{F846C395-E301-4F18-BCE1-229CA8D7EE54}" srcOrd="2" destOrd="0" parTransId="{DEF0765C-EF1B-4FA6-A47C-7B55F753A4C9}" sibTransId="{7F5C0F62-227A-47F6-9A9A-10300A76F3F0}"/>
    <dgm:cxn modelId="{EBD53AC3-3656-4D9F-ABCD-76EC4005867D}" type="presOf" srcId="{A96FDC53-DB34-4D6A-834A-3DF6FDD23237}" destId="{8A244A91-436A-40E9-A942-1B0E9E89208F}" srcOrd="0" destOrd="4" presId="urn:microsoft.com/office/officeart/2005/8/layout/chevron1"/>
    <dgm:cxn modelId="{99211D89-2112-42AC-B32E-22B869FA7BC1}" type="presOf" srcId="{09B54E2C-2A2F-40BF-BB8A-45E153ABBF82}" destId="{6B847F7A-43D7-4D12-B68D-C4F949358D9C}" srcOrd="0" destOrd="1" presId="urn:microsoft.com/office/officeart/2005/8/layout/chevron1"/>
    <dgm:cxn modelId="{A94C0C18-1892-464D-915F-8DFA772049F1}" srcId="{5AA2EE81-2B46-4E7C-8151-C5ADBC1E9B06}" destId="{60F2ED96-A630-4061-8FAC-FBCC79570DA2}" srcOrd="0" destOrd="0" parTransId="{2D27466A-68B4-41EF-AF8D-820983E79127}" sibTransId="{5F6AAD43-ED43-4F02-9C15-B1C6EB80AFDB}"/>
    <dgm:cxn modelId="{8F197F4D-18AD-4A5E-8E0E-4CE74FC1C834}" type="presOf" srcId="{F846C395-E301-4F18-BCE1-229CA8D7EE54}" destId="{0642C37F-FB30-4846-BE4B-D2F52B6BEEBA}" srcOrd="0" destOrd="6" presId="urn:microsoft.com/office/officeart/2005/8/layout/chevron1"/>
    <dgm:cxn modelId="{B3562E10-DDA6-4BCD-9B37-3417C8026321}" type="presOf" srcId="{EB34FB77-C8F3-42AA-94E5-2EB3D690701A}" destId="{0642C37F-FB30-4846-BE4B-D2F52B6BEEBA}" srcOrd="0" destOrd="4" presId="urn:microsoft.com/office/officeart/2005/8/layout/chevron1"/>
    <dgm:cxn modelId="{704903FE-3010-410B-B103-94F277CBB1E2}" srcId="{4D30DD77-81D7-4E67-974B-0E08966348AA}" destId="{2048D61B-9E1D-4EF9-8274-0AE3554F1FFE}" srcOrd="1" destOrd="0" parTransId="{1333E74D-0309-4E1E-9488-C1139153B6DB}" sibTransId="{BB91244B-9776-4462-A68D-C8A48FD877E3}"/>
    <dgm:cxn modelId="{B9C1FAD9-56FD-4FE6-A34D-2A4F339A7E0D}" type="presParOf" srcId="{83E3395D-F688-44F0-A3DC-DD441AD38D8F}" destId="{8215CFAC-EA9F-49D5-A686-71EC4973729C}" srcOrd="0" destOrd="0" presId="urn:microsoft.com/office/officeart/2005/8/layout/chevron1"/>
    <dgm:cxn modelId="{245DCF7E-5D4E-4797-9D2E-477FE43518EA}" type="presParOf" srcId="{8215CFAC-EA9F-49D5-A686-71EC4973729C}" destId="{A1219848-2A99-4915-AC4D-873CCB47F7BA}" srcOrd="0" destOrd="0" presId="urn:microsoft.com/office/officeart/2005/8/layout/chevron1"/>
    <dgm:cxn modelId="{1A2C9CB8-93B3-4766-875D-24E3E476D7D7}" type="presParOf" srcId="{8215CFAC-EA9F-49D5-A686-71EC4973729C}" destId="{6B847F7A-43D7-4D12-B68D-C4F949358D9C}" srcOrd="1" destOrd="0" presId="urn:microsoft.com/office/officeart/2005/8/layout/chevron1"/>
    <dgm:cxn modelId="{F1B66925-91A9-43B3-80D9-09E45F504391}" type="presParOf" srcId="{83E3395D-F688-44F0-A3DC-DD441AD38D8F}" destId="{1EAB49B7-09C6-48B1-AC29-8A9D7E0431FA}" srcOrd="1" destOrd="0" presId="urn:microsoft.com/office/officeart/2005/8/layout/chevron1"/>
    <dgm:cxn modelId="{59D6C0B1-F063-48E4-8269-C14056DD34DC}" type="presParOf" srcId="{83E3395D-F688-44F0-A3DC-DD441AD38D8F}" destId="{39841E5D-7CEF-43DA-96D9-5A3BFDCBBEB1}" srcOrd="2" destOrd="0" presId="urn:microsoft.com/office/officeart/2005/8/layout/chevron1"/>
    <dgm:cxn modelId="{31FC6E97-07DA-46A2-AC3A-D28A5CC0E1FF}" type="presParOf" srcId="{39841E5D-7CEF-43DA-96D9-5A3BFDCBBEB1}" destId="{DBC03AB4-E21A-47D4-99DD-ACE0B3A3D1FB}" srcOrd="0" destOrd="0" presId="urn:microsoft.com/office/officeart/2005/8/layout/chevron1"/>
    <dgm:cxn modelId="{971F4DDE-CAF2-4A5F-A0BA-3045950C1330}" type="presParOf" srcId="{39841E5D-7CEF-43DA-96D9-5A3BFDCBBEB1}" destId="{0642C37F-FB30-4846-BE4B-D2F52B6BEEBA}" srcOrd="1" destOrd="0" presId="urn:microsoft.com/office/officeart/2005/8/layout/chevron1"/>
    <dgm:cxn modelId="{0CB53C96-A2D9-4088-918F-E621001459A3}" type="presParOf" srcId="{83E3395D-F688-44F0-A3DC-DD441AD38D8F}" destId="{E323D800-2EF1-4374-AC7C-E4FA5E3D8073}" srcOrd="3" destOrd="0" presId="urn:microsoft.com/office/officeart/2005/8/layout/chevron1"/>
    <dgm:cxn modelId="{8ABE51F1-60B6-498F-8A9E-21D0DD37C363}" type="presParOf" srcId="{83E3395D-F688-44F0-A3DC-DD441AD38D8F}" destId="{660502A2-2BF0-4350-9F76-65FBD6A31F73}" srcOrd="4" destOrd="0" presId="urn:microsoft.com/office/officeart/2005/8/layout/chevron1"/>
    <dgm:cxn modelId="{C77B4C6C-E92B-494E-B695-E6E8016B4EB6}" type="presParOf" srcId="{660502A2-2BF0-4350-9F76-65FBD6A31F73}" destId="{0B93FD33-9551-4874-8746-44B350CB271B}" srcOrd="0" destOrd="0" presId="urn:microsoft.com/office/officeart/2005/8/layout/chevron1"/>
    <dgm:cxn modelId="{D2A98403-D10A-4C59-81EE-A94C94F08424}" type="presParOf" srcId="{660502A2-2BF0-4350-9F76-65FBD6A31F73}" destId="{8A244A91-436A-40E9-A942-1B0E9E89208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86C31-4679-44EA-A16F-D70F0CC2C9CD}">
      <dsp:nvSpPr>
        <dsp:cNvPr id="0" name=""/>
        <dsp:cNvSpPr/>
      </dsp:nvSpPr>
      <dsp:spPr>
        <a:xfrm>
          <a:off x="3570513" y="722329"/>
          <a:ext cx="1745637" cy="302961"/>
        </a:xfrm>
        <a:custGeom>
          <a:avLst/>
          <a:gdLst/>
          <a:ahLst/>
          <a:cxnLst/>
          <a:rect l="0" t="0" r="0" b="0"/>
          <a:pathLst>
            <a:path>
              <a:moveTo>
                <a:pt x="0" y="0"/>
              </a:moveTo>
              <a:lnTo>
                <a:pt x="0" y="151480"/>
              </a:lnTo>
              <a:lnTo>
                <a:pt x="1745637" y="151480"/>
              </a:lnTo>
              <a:lnTo>
                <a:pt x="1745637"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660EB-B27D-4727-9F51-D27382866684}">
      <dsp:nvSpPr>
        <dsp:cNvPr id="0" name=""/>
        <dsp:cNvSpPr/>
      </dsp:nvSpPr>
      <dsp:spPr>
        <a:xfrm>
          <a:off x="3524793" y="722329"/>
          <a:ext cx="91440" cy="302961"/>
        </a:xfrm>
        <a:custGeom>
          <a:avLst/>
          <a:gdLst/>
          <a:ahLst/>
          <a:cxnLst/>
          <a:rect l="0" t="0" r="0" b="0"/>
          <a:pathLst>
            <a:path>
              <a:moveTo>
                <a:pt x="45720" y="0"/>
              </a:moveTo>
              <a:lnTo>
                <a:pt x="4572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C2DE93-B39F-4797-80F9-DC1FB3ACA03F}">
      <dsp:nvSpPr>
        <dsp:cNvPr id="0" name=""/>
        <dsp:cNvSpPr/>
      </dsp:nvSpPr>
      <dsp:spPr>
        <a:xfrm>
          <a:off x="1824875" y="722329"/>
          <a:ext cx="1745637" cy="302961"/>
        </a:xfrm>
        <a:custGeom>
          <a:avLst/>
          <a:gdLst/>
          <a:ahLst/>
          <a:cxnLst/>
          <a:rect l="0" t="0" r="0" b="0"/>
          <a:pathLst>
            <a:path>
              <a:moveTo>
                <a:pt x="1745637" y="0"/>
              </a:moveTo>
              <a:lnTo>
                <a:pt x="1745637" y="151480"/>
              </a:lnTo>
              <a:lnTo>
                <a:pt x="0" y="151480"/>
              </a:lnTo>
              <a:lnTo>
                <a:pt x="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225DC-98BC-4744-9DCD-9AB26048F319}">
      <dsp:nvSpPr>
        <dsp:cNvPr id="0" name=""/>
        <dsp:cNvSpPr/>
      </dsp:nvSpPr>
      <dsp:spPr>
        <a:xfrm>
          <a:off x="2849175" y="991"/>
          <a:ext cx="1442675" cy="7213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Loan Variables</a:t>
          </a:r>
          <a:endParaRPr lang="en-US" sz="1800" kern="1200" dirty="0"/>
        </a:p>
      </dsp:txBody>
      <dsp:txXfrm>
        <a:off x="2849175" y="991"/>
        <a:ext cx="1442675" cy="721337"/>
      </dsp:txXfrm>
    </dsp:sp>
    <dsp:sp modelId="{D96322A7-53C1-4FAA-81BB-3FF4B2DB028E}">
      <dsp:nvSpPr>
        <dsp:cNvPr id="0" name=""/>
        <dsp:cNvSpPr/>
      </dsp:nvSpPr>
      <dsp:spPr>
        <a:xfrm>
          <a:off x="1103537" y="1025291"/>
          <a:ext cx="1442675" cy="7213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Pre-Loan Variables</a:t>
          </a:r>
          <a:endParaRPr lang="en-US" sz="1800" kern="1200" dirty="0">
            <a:solidFill>
              <a:schemeClr val="tx1"/>
            </a:solidFill>
          </a:endParaRPr>
        </a:p>
      </dsp:txBody>
      <dsp:txXfrm>
        <a:off x="1103537" y="1025291"/>
        <a:ext cx="1442675" cy="721337"/>
      </dsp:txXfrm>
    </dsp:sp>
    <dsp:sp modelId="{63BE9807-E7D8-447A-9C56-E9E1BAFAB101}">
      <dsp:nvSpPr>
        <dsp:cNvPr id="0" name=""/>
        <dsp:cNvSpPr/>
      </dsp:nvSpPr>
      <dsp:spPr>
        <a:xfrm>
          <a:off x="2849175" y="1025291"/>
          <a:ext cx="1442675" cy="72133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Loan Variables (Company Intrinsic)</a:t>
          </a:r>
          <a:endParaRPr lang="en-US" sz="1800" kern="1200" dirty="0">
            <a:solidFill>
              <a:schemeClr val="tx1"/>
            </a:solidFill>
          </a:endParaRPr>
        </a:p>
      </dsp:txBody>
      <dsp:txXfrm>
        <a:off x="2849175" y="1025291"/>
        <a:ext cx="1442675" cy="721337"/>
      </dsp:txXfrm>
    </dsp:sp>
    <dsp:sp modelId="{A1BD2EE5-7A5C-4691-8585-3E2816824BDD}">
      <dsp:nvSpPr>
        <dsp:cNvPr id="0" name=""/>
        <dsp:cNvSpPr/>
      </dsp:nvSpPr>
      <dsp:spPr>
        <a:xfrm>
          <a:off x="4594813" y="1025291"/>
          <a:ext cx="1442675" cy="721337"/>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Post-Loan Variable</a:t>
          </a:r>
          <a:endParaRPr lang="en-US" sz="1800" kern="1200" dirty="0">
            <a:solidFill>
              <a:schemeClr val="tx1"/>
            </a:solidFill>
          </a:endParaRPr>
        </a:p>
      </dsp:txBody>
      <dsp:txXfrm>
        <a:off x="4594813" y="1025291"/>
        <a:ext cx="1442675" cy="72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19848-2A99-4915-AC4D-873CCB47F7BA}">
      <dsp:nvSpPr>
        <dsp:cNvPr id="0" name=""/>
        <dsp:cNvSpPr/>
      </dsp:nvSpPr>
      <dsp:spPr>
        <a:xfrm>
          <a:off x="18339"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Sanity Check</a:t>
          </a:r>
          <a:endParaRPr lang="en-US" sz="2000" kern="1200" dirty="0"/>
        </a:p>
      </dsp:txBody>
      <dsp:txXfrm>
        <a:off x="195529" y="0"/>
        <a:ext cx="3687930" cy="354380"/>
      </dsp:txXfrm>
    </dsp:sp>
    <dsp:sp modelId="{6B847F7A-43D7-4D12-B68D-C4F949358D9C}">
      <dsp:nvSpPr>
        <dsp:cNvPr id="0" name=""/>
        <dsp:cNvSpPr/>
      </dsp:nvSpPr>
      <dsp:spPr>
        <a:xfrm>
          <a:off x="18339"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Finding percentage of missing values in each column</a:t>
          </a:r>
          <a:endParaRPr lang="en-US" sz="2000" kern="1200" dirty="0"/>
        </a:p>
        <a:p>
          <a:pPr marL="228600" lvl="1" indent="-228600" algn="l" defTabSz="889000">
            <a:lnSpc>
              <a:spcPct val="90000"/>
            </a:lnSpc>
            <a:spcBef>
              <a:spcPct val="0"/>
            </a:spcBef>
            <a:spcAft>
              <a:spcPct val="15000"/>
            </a:spcAft>
            <a:buChar char="••"/>
          </a:pPr>
          <a:r>
            <a:rPr lang="en-US" sz="2000" kern="1200" dirty="0" smtClean="0"/>
            <a:t>Unique / Duplicate values in columns</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8339" y="398677"/>
        <a:ext cx="3233848" cy="2611809"/>
      </dsp:txXfrm>
    </dsp:sp>
    <dsp:sp modelId="{DBC03AB4-E21A-47D4-99DD-ACE0B3A3D1FB}">
      <dsp:nvSpPr>
        <dsp:cNvPr id="0" name=""/>
        <dsp:cNvSpPr/>
      </dsp:nvSpPr>
      <dsp:spPr>
        <a:xfrm>
          <a:off x="3845071"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Cleaning</a:t>
          </a:r>
          <a:endParaRPr lang="en-US" sz="2000" kern="1200" dirty="0"/>
        </a:p>
      </dsp:txBody>
      <dsp:txXfrm>
        <a:off x="4022261" y="0"/>
        <a:ext cx="3687930" cy="354380"/>
      </dsp:txXfrm>
    </dsp:sp>
    <dsp:sp modelId="{0642C37F-FB30-4846-BE4B-D2F52B6BEEBA}">
      <dsp:nvSpPr>
        <dsp:cNvPr id="0" name=""/>
        <dsp:cNvSpPr/>
      </dsp:nvSpPr>
      <dsp:spPr>
        <a:xfrm>
          <a:off x="3845071"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Removing Rows</a:t>
          </a:r>
          <a:endParaRPr lang="en-US" sz="2000" kern="1200" dirty="0"/>
        </a:p>
        <a:p>
          <a:pPr marL="457200" lvl="2" indent="-228600" algn="l" defTabSz="889000">
            <a:lnSpc>
              <a:spcPct val="90000"/>
            </a:lnSpc>
            <a:spcBef>
              <a:spcPct val="0"/>
            </a:spcBef>
            <a:spcAft>
              <a:spcPct val="15000"/>
            </a:spcAft>
            <a:buChar char="••"/>
          </a:pPr>
          <a:r>
            <a:rPr lang="en-US" sz="2000" kern="1200" dirty="0" smtClean="0"/>
            <a:t>Loan status == Current **</a:t>
          </a:r>
          <a:endParaRPr lang="en-US" sz="2000" kern="1200" dirty="0"/>
        </a:p>
        <a:p>
          <a:pPr marL="228600" lvl="1" indent="-228600" algn="l" defTabSz="889000">
            <a:lnSpc>
              <a:spcPct val="90000"/>
            </a:lnSpc>
            <a:spcBef>
              <a:spcPct val="0"/>
            </a:spcBef>
            <a:spcAft>
              <a:spcPct val="15000"/>
            </a:spcAft>
            <a:buChar char="••"/>
          </a:pPr>
          <a:r>
            <a:rPr lang="en-US" sz="2000" kern="1200" dirty="0" smtClean="0"/>
            <a:t>Removing Columns</a:t>
          </a:r>
          <a:endParaRPr lang="en-US" sz="2000" kern="1200" dirty="0"/>
        </a:p>
        <a:p>
          <a:pPr marL="457200" lvl="2" indent="-228600" algn="l" defTabSz="889000">
            <a:lnSpc>
              <a:spcPct val="90000"/>
            </a:lnSpc>
            <a:spcBef>
              <a:spcPct val="0"/>
            </a:spcBef>
            <a:spcAft>
              <a:spcPct val="15000"/>
            </a:spcAft>
            <a:buChar char="••"/>
          </a:pPr>
          <a:r>
            <a:rPr lang="en-US" sz="2000" kern="1200" dirty="0" smtClean="0"/>
            <a:t>Having 100% missing values or same values (zero standard deviation)</a:t>
          </a:r>
          <a:endParaRPr lang="en-US" sz="2000" kern="1200" dirty="0"/>
        </a:p>
        <a:p>
          <a:pPr marL="457200" lvl="2" indent="-228600" algn="l" defTabSz="889000">
            <a:lnSpc>
              <a:spcPct val="90000"/>
            </a:lnSpc>
            <a:spcBef>
              <a:spcPct val="0"/>
            </a:spcBef>
            <a:spcAft>
              <a:spcPct val="15000"/>
            </a:spcAft>
            <a:buChar char="••"/>
          </a:pPr>
          <a:r>
            <a:rPr lang="en-US" sz="2000" kern="1200" dirty="0" smtClean="0"/>
            <a:t>Where every row has a different value</a:t>
          </a:r>
          <a:endParaRPr lang="en-US" sz="2000" kern="1200" dirty="0"/>
        </a:p>
        <a:p>
          <a:pPr marL="457200" lvl="2" indent="-228600" algn="l" defTabSz="889000">
            <a:lnSpc>
              <a:spcPct val="90000"/>
            </a:lnSpc>
            <a:spcBef>
              <a:spcPct val="0"/>
            </a:spcBef>
            <a:spcAft>
              <a:spcPct val="15000"/>
            </a:spcAft>
            <a:buChar char="••"/>
          </a:pPr>
          <a:r>
            <a:rPr lang="en-US" sz="2000" kern="1200" dirty="0" smtClean="0"/>
            <a:t>Loan Variables and Post-Loan Variables **</a:t>
          </a:r>
          <a:endParaRPr lang="en-US" sz="2000" kern="1200" dirty="0"/>
        </a:p>
        <a:p>
          <a:pPr marL="228600" lvl="1" indent="-228600" algn="l" defTabSz="889000">
            <a:lnSpc>
              <a:spcPct val="90000"/>
            </a:lnSpc>
            <a:spcBef>
              <a:spcPct val="0"/>
            </a:spcBef>
            <a:spcAft>
              <a:spcPct val="15000"/>
            </a:spcAft>
            <a:buChar char="••"/>
          </a:pPr>
          <a:r>
            <a:rPr lang="en-US" sz="2000" kern="1200" dirty="0" smtClean="0"/>
            <a:t>Cleaning</a:t>
          </a:r>
          <a:endParaRPr lang="en-US" sz="2000" kern="1200" dirty="0"/>
        </a:p>
        <a:p>
          <a:pPr marL="457200" lvl="2" indent="-228600" algn="l" defTabSz="889000">
            <a:lnSpc>
              <a:spcPct val="90000"/>
            </a:lnSpc>
            <a:spcBef>
              <a:spcPct val="0"/>
            </a:spcBef>
            <a:spcAft>
              <a:spcPct val="15000"/>
            </a:spcAft>
            <a:buChar char="••"/>
          </a:pPr>
          <a:r>
            <a:rPr lang="en-US" sz="2000" kern="1200" dirty="0" smtClean="0"/>
            <a:t>Leading &amp; Lagging spaces</a:t>
          </a:r>
          <a:endParaRPr lang="en-US" sz="2000" kern="1200" dirty="0"/>
        </a:p>
        <a:p>
          <a:pPr marL="457200" lvl="2" indent="-228600" algn="l" defTabSz="889000">
            <a:lnSpc>
              <a:spcPct val="90000"/>
            </a:lnSpc>
            <a:spcBef>
              <a:spcPct val="0"/>
            </a:spcBef>
            <a:spcAft>
              <a:spcPct val="15000"/>
            </a:spcAft>
            <a:buChar char="••"/>
          </a:pPr>
          <a:r>
            <a:rPr lang="en-US" sz="2000" kern="1200" dirty="0" smtClean="0"/>
            <a:t>Remove signs (example % in interest rates)</a:t>
          </a:r>
          <a:endParaRPr lang="en-US" sz="2000" kern="1200" dirty="0"/>
        </a:p>
        <a:p>
          <a:pPr marL="457200" lvl="2" indent="-228600" algn="l" defTabSz="889000">
            <a:lnSpc>
              <a:spcPct val="90000"/>
            </a:lnSpc>
            <a:spcBef>
              <a:spcPct val="0"/>
            </a:spcBef>
            <a:spcAft>
              <a:spcPct val="15000"/>
            </a:spcAft>
            <a:buChar char="••"/>
          </a:pPr>
          <a:endParaRPr lang="en-US" sz="2000" kern="1200" dirty="0"/>
        </a:p>
      </dsp:txBody>
      <dsp:txXfrm>
        <a:off x="3845071" y="398677"/>
        <a:ext cx="3233848" cy="2611809"/>
      </dsp:txXfrm>
    </dsp:sp>
    <dsp:sp modelId="{0B93FD33-9551-4874-8746-44B350CB271B}">
      <dsp:nvSpPr>
        <dsp:cNvPr id="0" name=""/>
        <dsp:cNvSpPr/>
      </dsp:nvSpPr>
      <dsp:spPr>
        <a:xfrm>
          <a:off x="7671803"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Manipulation</a:t>
          </a:r>
          <a:endParaRPr lang="en-US" sz="2000" kern="1200" dirty="0"/>
        </a:p>
      </dsp:txBody>
      <dsp:txXfrm>
        <a:off x="7848993" y="0"/>
        <a:ext cx="3687930" cy="354380"/>
      </dsp:txXfrm>
    </dsp:sp>
    <dsp:sp modelId="{8A244A91-436A-40E9-A942-1B0E9E89208F}">
      <dsp:nvSpPr>
        <dsp:cNvPr id="0" name=""/>
        <dsp:cNvSpPr/>
      </dsp:nvSpPr>
      <dsp:spPr>
        <a:xfrm>
          <a:off x="7671803"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Imputation for missing values</a:t>
          </a:r>
          <a:endParaRPr lang="en-US" sz="2000" kern="1200" dirty="0"/>
        </a:p>
        <a:p>
          <a:pPr marL="457200" lvl="2" indent="-228600" algn="l" defTabSz="889000">
            <a:lnSpc>
              <a:spcPct val="90000"/>
            </a:lnSpc>
            <a:spcBef>
              <a:spcPct val="0"/>
            </a:spcBef>
            <a:spcAft>
              <a:spcPct val="15000"/>
            </a:spcAft>
            <a:buChar char="••"/>
          </a:pPr>
          <a:r>
            <a:rPr lang="en-US" sz="2000" kern="1200" dirty="0" err="1" smtClean="0"/>
            <a:t>Emp_length</a:t>
          </a:r>
          <a:r>
            <a:rPr lang="en-US" sz="2000" kern="1200" dirty="0" smtClean="0"/>
            <a:t> = NA</a:t>
          </a:r>
          <a:endParaRPr lang="en-US" sz="2000" kern="1200" dirty="0"/>
        </a:p>
        <a:p>
          <a:pPr marL="457200" lvl="2" indent="-228600" algn="l" defTabSz="889000">
            <a:lnSpc>
              <a:spcPct val="90000"/>
            </a:lnSpc>
            <a:spcBef>
              <a:spcPct val="0"/>
            </a:spcBef>
            <a:spcAft>
              <a:spcPct val="15000"/>
            </a:spcAft>
            <a:buChar char="••"/>
          </a:pPr>
          <a:r>
            <a:rPr lang="en-US" sz="2000" kern="1200" dirty="0" err="1" smtClean="0"/>
            <a:t>Revol_util</a:t>
          </a:r>
          <a:r>
            <a:rPr lang="en-US" sz="2000" kern="1200" dirty="0" smtClean="0"/>
            <a:t> = 0</a:t>
          </a:r>
          <a:endParaRPr lang="en-US" sz="2000" kern="1200" dirty="0"/>
        </a:p>
        <a:p>
          <a:pPr marL="457200" lvl="2" indent="-228600" algn="l" defTabSz="889000">
            <a:lnSpc>
              <a:spcPct val="90000"/>
            </a:lnSpc>
            <a:spcBef>
              <a:spcPct val="0"/>
            </a:spcBef>
            <a:spcAft>
              <a:spcPct val="15000"/>
            </a:spcAft>
            <a:buChar char="••"/>
          </a:pPr>
          <a:r>
            <a:rPr lang="en-US" sz="2000" kern="1200" dirty="0" err="1" smtClean="0"/>
            <a:t>mths_since_last_record</a:t>
          </a:r>
          <a:r>
            <a:rPr lang="en-US" sz="2000" kern="1200" dirty="0" smtClean="0"/>
            <a:t> = -1</a:t>
          </a:r>
          <a:endParaRPr lang="en-US" sz="2000" kern="1200" dirty="0"/>
        </a:p>
        <a:p>
          <a:pPr marL="457200" lvl="2" indent="-228600" algn="l" defTabSz="889000">
            <a:lnSpc>
              <a:spcPct val="90000"/>
            </a:lnSpc>
            <a:spcBef>
              <a:spcPct val="0"/>
            </a:spcBef>
            <a:spcAft>
              <a:spcPct val="15000"/>
            </a:spcAft>
            <a:buChar char="••"/>
          </a:pPr>
          <a:r>
            <a:rPr lang="en-US" sz="2000" kern="1200" dirty="0" err="1" smtClean="0"/>
            <a:t>pub_rec_bankruptcies</a:t>
          </a:r>
          <a:r>
            <a:rPr lang="en-US" sz="2000" kern="1200" dirty="0" smtClean="0"/>
            <a:t> = 0</a:t>
          </a:r>
          <a:endParaRPr lang="en-US" sz="2000" kern="1200" dirty="0"/>
        </a:p>
        <a:p>
          <a:pPr marL="228600" lvl="1" indent="-228600" algn="l" defTabSz="889000">
            <a:lnSpc>
              <a:spcPct val="90000"/>
            </a:lnSpc>
            <a:spcBef>
              <a:spcPct val="0"/>
            </a:spcBef>
            <a:spcAft>
              <a:spcPct val="15000"/>
            </a:spcAft>
            <a:buChar char="••"/>
          </a:pPr>
          <a:r>
            <a:rPr lang="en-US" sz="2000" kern="1200" dirty="0" smtClean="0"/>
            <a:t>Converting String to Integer (example : months)</a:t>
          </a:r>
          <a:endParaRPr lang="en-US" sz="2000" kern="1200" dirty="0"/>
        </a:p>
      </dsp:txBody>
      <dsp:txXfrm>
        <a:off x="7671803" y="398677"/>
        <a:ext cx="3233848" cy="26118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01-02-2019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01-02-2019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01-02-2019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01-02-2019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a:t>
            </a:r>
            <a:r>
              <a:rPr lang="en-IN" sz="2800" dirty="0"/>
              <a:t>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547937"/>
            <a:ext cx="6138856" cy="1777825"/>
          </a:xfrm>
        </p:spPr>
        <p:txBody>
          <a:bodyPr>
            <a:normAutofit lnSpcReduction="10000"/>
          </a:bodyPr>
          <a:lstStyle/>
          <a:p>
            <a:pPr algn="l"/>
            <a:r>
              <a:rPr lang="en-IN" sz="1200" dirty="0"/>
              <a:t> </a:t>
            </a:r>
            <a:r>
              <a:rPr lang="en-IN" sz="1800" dirty="0" smtClean="0"/>
              <a:t>Group Assignment  </a:t>
            </a:r>
            <a:endParaRPr lang="en-IN" sz="1800" dirty="0" smtClean="0"/>
          </a:p>
          <a:p>
            <a:pPr marL="285750" indent="-285750" algn="l">
              <a:buFontTx/>
              <a:buChar char="-"/>
            </a:pPr>
            <a:r>
              <a:rPr lang="en-IN" sz="1800" dirty="0" smtClean="0"/>
              <a:t>Ashutosh Kulkarni</a:t>
            </a:r>
          </a:p>
          <a:p>
            <a:pPr marL="285750" indent="-285750" algn="l">
              <a:buFontTx/>
              <a:buChar char="-"/>
            </a:pPr>
            <a:r>
              <a:rPr lang="en-IN" sz="1800" dirty="0" smtClean="0"/>
              <a:t>Kamal Mehta</a:t>
            </a:r>
            <a:endParaRPr lang="en-IN" sz="1800" dirty="0"/>
          </a:p>
          <a:p>
            <a:pPr marL="285750" indent="-285750" algn="l">
              <a:buFontTx/>
              <a:buChar char="-"/>
            </a:pPr>
            <a:r>
              <a:rPr lang="en-IN" sz="1800" dirty="0" smtClean="0"/>
              <a:t>Peeyush Singhal</a:t>
            </a:r>
          </a:p>
          <a:p>
            <a:pPr marL="285750" indent="-285750" algn="l">
              <a:buFontTx/>
              <a:buChar char="-"/>
            </a:pPr>
            <a:r>
              <a:rPr lang="en-IN" sz="1800" dirty="0" smtClean="0"/>
              <a:t>Sayan Banerjee</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734610"/>
            <a:ext cx="11168742" cy="4344261"/>
          </a:xfrm>
        </p:spPr>
        <p:txBody>
          <a:bodyPr>
            <a:normAutofit/>
          </a:bodyPr>
          <a:lstStyle/>
          <a:p>
            <a:pPr marL="0" indent="0">
              <a:buNone/>
            </a:pPr>
            <a:r>
              <a:rPr lang="en-US" sz="1800" b="1" dirty="0" smtClean="0"/>
              <a:t>Introduction</a:t>
            </a:r>
            <a:r>
              <a:rPr lang="en-US" sz="1800" dirty="0" smtClean="0"/>
              <a:t>: Lending </a:t>
            </a:r>
            <a:r>
              <a:rPr lang="en-US" sz="1800" dirty="0"/>
              <a:t>Club </a:t>
            </a:r>
            <a:r>
              <a:rPr lang="en-US" sz="1800" dirty="0" smtClean="0"/>
              <a:t>is </a:t>
            </a:r>
            <a:r>
              <a:rPr lang="en-US" sz="1800" dirty="0"/>
              <a:t>the largest online loan marketplace, facilitating personal loans, business loans, and financing of medical procedures. </a:t>
            </a:r>
            <a:r>
              <a:rPr lang="en-US" sz="1800" dirty="0"/>
              <a:t>Like most other lending companies, lending loans to ‘risky’ applicants is the largest source of financial loss (called credit loss). </a:t>
            </a:r>
            <a:r>
              <a:rPr lang="en-US" sz="1800" dirty="0" smtClean="0"/>
              <a:t>Lending club is interested to understand the ‘risky’ applicants via the historical data to minimize its financial loss. </a:t>
            </a:r>
          </a:p>
          <a:p>
            <a:pPr marL="0" indent="0">
              <a:buNone/>
            </a:pPr>
            <a:endParaRPr lang="en-US" sz="1800" b="1" dirty="0"/>
          </a:p>
          <a:p>
            <a:pPr marL="0" indent="0">
              <a:buNone/>
            </a:pPr>
            <a:r>
              <a:rPr lang="en-US" sz="1800" b="1" dirty="0" smtClean="0"/>
              <a:t>Purpose</a:t>
            </a:r>
            <a:r>
              <a:rPr lang="en-US" sz="1800" dirty="0"/>
              <a:t>: </a:t>
            </a:r>
            <a:r>
              <a:rPr lang="en-US" sz="1800" dirty="0" smtClean="0"/>
              <a:t>The company </a:t>
            </a:r>
            <a:r>
              <a:rPr lang="en-US" sz="1800" dirty="0"/>
              <a:t>wants to understand the </a:t>
            </a:r>
            <a:r>
              <a:rPr lang="en-US" sz="1800" b="1" dirty="0"/>
              <a:t>driving factors (or driver variables) </a:t>
            </a:r>
            <a:r>
              <a:rPr lang="en-US" sz="1800" dirty="0"/>
              <a:t>behind loan default, i.e. the variables which are strong indicators of default.  The company can </a:t>
            </a:r>
            <a:r>
              <a:rPr lang="en-US" sz="1800" dirty="0" err="1"/>
              <a:t>utilise</a:t>
            </a:r>
            <a:r>
              <a:rPr lang="en-US" sz="1800" dirty="0"/>
              <a:t> this knowledge for its portfolio and risk assessment. </a:t>
            </a:r>
            <a:r>
              <a:rPr lang="en-US" sz="1800" dirty="0" smtClean="0"/>
              <a:t>The purpose of this Exploratory Data Analysis (EDA) is to understand </a:t>
            </a:r>
          </a:p>
          <a:p>
            <a:r>
              <a:rPr lang="en-US" sz="1800" dirty="0" smtClean="0"/>
              <a:t>consumer attributes and </a:t>
            </a:r>
          </a:p>
          <a:p>
            <a:r>
              <a:rPr lang="en-US" sz="1800" dirty="0" smtClean="0"/>
              <a:t>loan </a:t>
            </a:r>
            <a:r>
              <a:rPr lang="en-US" sz="1800" dirty="0"/>
              <a:t>attributes </a:t>
            </a:r>
            <a:endParaRPr lang="en-US" sz="1800" dirty="0" smtClean="0"/>
          </a:p>
          <a:p>
            <a:pPr marL="0" indent="0">
              <a:buNone/>
            </a:pPr>
            <a:r>
              <a:rPr lang="en-US" sz="1800" dirty="0" smtClean="0"/>
              <a:t>influence </a:t>
            </a:r>
            <a:r>
              <a:rPr lang="en-US" sz="1800" dirty="0"/>
              <a:t>the tendency of default.</a:t>
            </a:r>
          </a:p>
          <a:p>
            <a:pPr marL="0" indent="0">
              <a:buNone/>
            </a:pPr>
            <a:endParaRPr lang="en-US" sz="1800" dirty="0"/>
          </a:p>
          <a:p>
            <a:pPr marL="0" indent="0">
              <a:buNone/>
            </a:pPr>
            <a:r>
              <a:rPr lang="en-US" sz="1800" dirty="0" smtClean="0"/>
              <a:t> </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smtClean="0"/>
              <a:t>Introduction and Purpose</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90509"/>
            <a:ext cx="6431685" cy="3298484"/>
          </a:xfrm>
          <a:prstGeom prst="rect">
            <a:avLst/>
          </a:prstGeom>
        </p:spPr>
      </p:pic>
      <p:grpSp>
        <p:nvGrpSpPr>
          <p:cNvPr id="25" name="Group 24"/>
          <p:cNvGrpSpPr/>
          <p:nvPr/>
        </p:nvGrpSpPr>
        <p:grpSpPr>
          <a:xfrm>
            <a:off x="5384798" y="417825"/>
            <a:ext cx="7141027" cy="6101230"/>
            <a:chOff x="5384798" y="417825"/>
            <a:chExt cx="7141027" cy="6101230"/>
          </a:xfrm>
        </p:grpSpPr>
        <p:grpSp>
          <p:nvGrpSpPr>
            <p:cNvPr id="18" name="Group 17"/>
            <p:cNvGrpSpPr/>
            <p:nvPr/>
          </p:nvGrpSpPr>
          <p:grpSpPr>
            <a:xfrm>
              <a:off x="5384798" y="417825"/>
              <a:ext cx="7141027" cy="6101230"/>
              <a:chOff x="5384800" y="864949"/>
              <a:chExt cx="7141027" cy="6101230"/>
            </a:xfrm>
          </p:grpSpPr>
          <p:graphicFrame>
            <p:nvGraphicFramePr>
              <p:cNvPr id="5" name="Diagram 4"/>
              <p:cNvGraphicFramePr/>
              <p:nvPr>
                <p:extLst>
                  <p:ext uri="{D42A27DB-BD31-4B8C-83A1-F6EECF244321}">
                    <p14:modId xmlns:p14="http://schemas.microsoft.com/office/powerpoint/2010/main" val="811130928"/>
                  </p:ext>
                </p:extLst>
              </p:nvPr>
            </p:nvGraphicFramePr>
            <p:xfrm>
              <a:off x="5384800" y="864949"/>
              <a:ext cx="7141027" cy="174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p:cNvSpPr/>
              <p:nvPr/>
            </p:nvSpPr>
            <p:spPr>
              <a:xfrm>
                <a:off x="6545944" y="3106056"/>
                <a:ext cx="1407886" cy="38601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customer profile </a:t>
                </a:r>
                <a:r>
                  <a:rPr lang="en-US" sz="1200" b="1" dirty="0">
                    <a:solidFill>
                      <a:schemeClr val="tx1"/>
                    </a:solidFill>
                  </a:rPr>
                  <a:t>variables which are available during loan application phase. </a:t>
                </a:r>
                <a:endParaRPr lang="en-US" sz="1200" b="1"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Some </a:t>
                </a:r>
                <a:r>
                  <a:rPr lang="en-US" sz="1200" dirty="0">
                    <a:solidFill>
                      <a:schemeClr val="tx1"/>
                    </a:solidFill>
                  </a:rPr>
                  <a:t>of these might indicate whether a customer is likely to default or not. These are the variables which we are going to identify and focus on during this EDA case study.</a:t>
                </a:r>
                <a:endParaRPr lang="en-US" sz="1200" dirty="0">
                  <a:solidFill>
                    <a:schemeClr val="tx1"/>
                  </a:solidFill>
                </a:endParaRPr>
              </a:p>
            </p:txBody>
          </p:sp>
          <p:sp>
            <p:nvSpPr>
              <p:cNvPr id="16" name="Rectangle 15"/>
              <p:cNvSpPr/>
              <p:nvPr/>
            </p:nvSpPr>
            <p:spPr>
              <a:xfrm>
                <a:off x="8194402" y="3106056"/>
                <a:ext cx="1544684" cy="386012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the </a:t>
                </a:r>
                <a:r>
                  <a:rPr lang="en-US" sz="1200" b="1" dirty="0">
                    <a:solidFill>
                      <a:schemeClr val="tx1"/>
                    </a:solidFill>
                  </a:rPr>
                  <a:t>variables which typically lender controls and can adjust based on the profile of loan applicant</a:t>
                </a:r>
                <a:r>
                  <a:rPr lang="en-US" sz="1200" dirty="0">
                    <a:solidFill>
                      <a:schemeClr val="tx1"/>
                    </a:solidFill>
                  </a:rPr>
                  <a:t>. These variables are loan amount (that is finally approved), interest rate, term and monthly repayment amount. It is clear from business understanding that these variables should not be considered as driver variables for default.</a:t>
                </a:r>
              </a:p>
            </p:txBody>
          </p:sp>
          <p:sp>
            <p:nvSpPr>
              <p:cNvPr id="17" name="Rectangle 16"/>
              <p:cNvSpPr/>
              <p:nvPr/>
            </p:nvSpPr>
            <p:spPr>
              <a:xfrm>
                <a:off x="10044975" y="3106056"/>
                <a:ext cx="1392283" cy="386012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a:t>
                </a:r>
                <a:r>
                  <a:rPr lang="en-US" sz="1200" b="1" dirty="0">
                    <a:solidFill>
                      <a:schemeClr val="tx1"/>
                    </a:solidFill>
                  </a:rPr>
                  <a:t>variables which are generated after the loan has been granted</a:t>
                </a:r>
                <a:r>
                  <a:rPr lang="en-US" sz="1200" dirty="0">
                    <a:solidFill>
                      <a:schemeClr val="tx1"/>
                    </a:solidFill>
                  </a:rPr>
                  <a:t> to loan applicant and when loan cycle has started</a:t>
                </a:r>
                <a:r>
                  <a:rPr lang="en-US" sz="1200" dirty="0" smtClean="0">
                    <a:solidFill>
                      <a:schemeClr val="tx1"/>
                    </a:solidFill>
                  </a:rPr>
                  <a:t>.</a:t>
                </a:r>
              </a:p>
              <a:p>
                <a:pPr algn="ctr"/>
                <a:r>
                  <a:rPr lang="en-US" sz="1200" dirty="0" smtClean="0">
                    <a:solidFill>
                      <a:schemeClr val="tx1"/>
                    </a:solidFill>
                  </a:rPr>
                  <a:t> </a:t>
                </a:r>
                <a:r>
                  <a:rPr lang="en-US" sz="1200" dirty="0">
                    <a:solidFill>
                      <a:schemeClr val="tx1"/>
                    </a:solidFill>
                  </a:rPr>
                  <a:t>These typically include payments, payments missed, payment due date etc. It is clear from business understanding that these variables should not be considered as driver variables for default as these cannot indicate the likelihood of default at loan application stage.</a:t>
                </a:r>
              </a:p>
            </p:txBody>
          </p:sp>
        </p:grpSp>
        <p:sp>
          <p:nvSpPr>
            <p:cNvPr id="21" name="Flowchart: Terminator 20"/>
            <p:cNvSpPr/>
            <p:nvPr/>
          </p:nvSpPr>
          <p:spPr>
            <a:xfrm>
              <a:off x="6678969" y="2237012"/>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22" name="Flowchart: Terminator 21"/>
            <p:cNvSpPr/>
            <p:nvPr/>
          </p:nvSpPr>
          <p:spPr>
            <a:xfrm>
              <a:off x="8393427"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24" name="Flowchart: Terminator 23"/>
            <p:cNvSpPr/>
            <p:nvPr/>
          </p:nvSpPr>
          <p:spPr>
            <a:xfrm>
              <a:off x="10107885"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grpSp>
      <p:sp>
        <p:nvSpPr>
          <p:cNvPr id="28" name="Rectangle 27"/>
          <p:cNvSpPr/>
          <p:nvPr/>
        </p:nvSpPr>
        <p:spPr>
          <a:xfrm>
            <a:off x="555899" y="4397989"/>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Non-Default (Fully Paid)</a:t>
            </a:r>
            <a:endParaRPr lang="en-US" sz="1600" dirty="0"/>
          </a:p>
        </p:txBody>
      </p:sp>
      <p:sp>
        <p:nvSpPr>
          <p:cNvPr id="29" name="Rectangle 28"/>
          <p:cNvSpPr/>
          <p:nvPr/>
        </p:nvSpPr>
        <p:spPr>
          <a:xfrm>
            <a:off x="548640" y="5355697"/>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Default (Charged Off)</a:t>
            </a:r>
            <a:endParaRPr lang="en-US" sz="1600" dirty="0"/>
          </a:p>
        </p:txBody>
      </p:sp>
      <p:sp>
        <p:nvSpPr>
          <p:cNvPr id="30" name="Rectangle 29"/>
          <p:cNvSpPr/>
          <p:nvPr/>
        </p:nvSpPr>
        <p:spPr>
          <a:xfrm>
            <a:off x="548641" y="4898613"/>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Current**</a:t>
            </a:r>
            <a:endParaRPr lang="en-US" sz="1600" dirty="0"/>
          </a:p>
        </p:txBody>
      </p:sp>
      <p:sp>
        <p:nvSpPr>
          <p:cNvPr id="31" name="Flowchart: Terminator 30"/>
          <p:cNvSpPr/>
          <p:nvPr/>
        </p:nvSpPr>
        <p:spPr>
          <a:xfrm>
            <a:off x="4808715" y="4352361"/>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2" name="Flowchart: Terminator 31"/>
          <p:cNvSpPr/>
          <p:nvPr/>
        </p:nvSpPr>
        <p:spPr>
          <a:xfrm>
            <a:off x="4808714" y="5311569"/>
            <a:ext cx="1146629" cy="276672"/>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3" name="Flowchart: Terminator 32"/>
          <p:cNvSpPr/>
          <p:nvPr/>
        </p:nvSpPr>
        <p:spPr>
          <a:xfrm>
            <a:off x="4808714" y="4873301"/>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34" name="TextBox 33"/>
          <p:cNvSpPr txBox="1"/>
          <p:nvPr/>
        </p:nvSpPr>
        <p:spPr>
          <a:xfrm>
            <a:off x="548640" y="5690814"/>
            <a:ext cx="5503216" cy="1077218"/>
          </a:xfrm>
          <a:prstGeom prst="rect">
            <a:avLst/>
          </a:prstGeom>
          <a:noFill/>
        </p:spPr>
        <p:txBody>
          <a:bodyPr wrap="square" rtlCol="0">
            <a:spAutoFit/>
          </a:bodyPr>
          <a:lstStyle/>
          <a:p>
            <a:r>
              <a:rPr lang="en-US" sz="1600" dirty="0" smtClean="0"/>
              <a:t>**Loan Accepted – (</a:t>
            </a:r>
            <a:r>
              <a:rPr lang="en-US" sz="1600" dirty="0" err="1" smtClean="0"/>
              <a:t>loan_status</a:t>
            </a:r>
            <a:r>
              <a:rPr lang="en-US" sz="1600" dirty="0" smtClean="0"/>
              <a:t>=)Current, an intermediate state, is excluded from analysis because these customers do not participate to show propensity to default or non-default. The propensity can be understood only for completed loans </a:t>
            </a:r>
            <a:endParaRPr lang="en-US" sz="1600" dirty="0"/>
          </a:p>
        </p:txBody>
      </p:sp>
    </p:spTree>
    <p:extLst>
      <p:ext uri="{BB962C8B-B14F-4D97-AF65-F5344CB8AC3E}">
        <p14:creationId xmlns:p14="http://schemas.microsoft.com/office/powerpoint/2010/main" val="52948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Manipulation</a:t>
            </a:r>
            <a:endParaRPr lang="en-US" dirty="0"/>
          </a:p>
        </p:txBody>
      </p:sp>
      <p:graphicFrame>
        <p:nvGraphicFramePr>
          <p:cNvPr id="9" name="Diagram 8"/>
          <p:cNvGraphicFramePr/>
          <p:nvPr>
            <p:extLst>
              <p:ext uri="{D42A27DB-BD31-4B8C-83A1-F6EECF244321}">
                <p14:modId xmlns:p14="http://schemas.microsoft.com/office/powerpoint/2010/main" val="1332286025"/>
              </p:ext>
            </p:extLst>
          </p:nvPr>
        </p:nvGraphicFramePr>
        <p:xfrm>
          <a:off x="239152" y="1674055"/>
          <a:ext cx="11732454" cy="301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33586" y="6274191"/>
            <a:ext cx="3629465" cy="369332"/>
          </a:xfrm>
          <a:prstGeom prst="rect">
            <a:avLst/>
          </a:prstGeom>
          <a:noFill/>
        </p:spPr>
        <p:txBody>
          <a:bodyPr wrap="square" rtlCol="0">
            <a:spAutoFit/>
          </a:bodyPr>
          <a:lstStyle/>
          <a:p>
            <a:r>
              <a:rPr lang="en-US" dirty="0" smtClean="0"/>
              <a:t>** see </a:t>
            </a:r>
            <a:r>
              <a:rPr lang="en-US" dirty="0" smtClean="0">
                <a:hlinkClick r:id="rId7" action="ppaction://hlinksldjump"/>
              </a:rPr>
              <a:t>Data Understanding </a:t>
            </a:r>
            <a:endParaRPr lang="en-US" dirty="0"/>
          </a:p>
        </p:txBody>
      </p:sp>
    </p:spTree>
    <p:extLst>
      <p:ext uri="{BB962C8B-B14F-4D97-AF65-F5344CB8AC3E}">
        <p14:creationId xmlns:p14="http://schemas.microsoft.com/office/powerpoint/2010/main" val="2977967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Methodology</a:t>
            </a:r>
            <a:endParaRPr lang="en-US" dirty="0"/>
          </a:p>
        </p:txBody>
      </p:sp>
      <p:sp>
        <p:nvSpPr>
          <p:cNvPr id="4" name="Rectangle 3"/>
          <p:cNvSpPr/>
          <p:nvPr/>
        </p:nvSpPr>
        <p:spPr>
          <a:xfrm>
            <a:off x="225522" y="2052529"/>
            <a:ext cx="3010486" cy="11293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Analysis – Univariate, Segmented, Bivariate for quantitative and categorical variables</a:t>
            </a:r>
            <a:endParaRPr lang="en-US" dirty="0"/>
          </a:p>
        </p:txBody>
      </p:sp>
      <p:sp>
        <p:nvSpPr>
          <p:cNvPr id="5" name="Rectangle 4"/>
          <p:cNvSpPr/>
          <p:nvPr/>
        </p:nvSpPr>
        <p:spPr>
          <a:xfrm>
            <a:off x="225522" y="3432046"/>
            <a:ext cx="3010486" cy="1135855"/>
          </a:xfrm>
          <a:prstGeom prst="rect">
            <a:avLst/>
          </a:prstGeom>
          <a:solidFill>
            <a:schemeClr val="accent4">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Plots – Bubble Plots, count plot, violin plot, box-plot, histogram, heat-maps, mosaic plot</a:t>
            </a:r>
            <a:endParaRPr lang="en-US" dirty="0"/>
          </a:p>
        </p:txBody>
      </p:sp>
      <p:sp>
        <p:nvSpPr>
          <p:cNvPr id="6" name="Rectangle 5"/>
          <p:cNvSpPr/>
          <p:nvPr/>
        </p:nvSpPr>
        <p:spPr>
          <a:xfrm>
            <a:off x="225522" y="4818114"/>
            <a:ext cx="3010486" cy="851021"/>
          </a:xfrm>
          <a:prstGeom prst="rect">
            <a:avLst/>
          </a:prstGeom>
          <a:solidFill>
            <a:schemeClr val="accent4">
              <a:lumMod val="5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Tests – Independent t-test, chi-squared test</a:t>
            </a:r>
            <a:endParaRPr lang="en-US" dirty="0"/>
          </a:p>
        </p:txBody>
      </p:sp>
      <p:sp>
        <p:nvSpPr>
          <p:cNvPr id="7" name="Rectangle 6"/>
          <p:cNvSpPr/>
          <p:nvPr/>
        </p:nvSpPr>
        <p:spPr>
          <a:xfrm>
            <a:off x="225522" y="1901176"/>
            <a:ext cx="3010486" cy="45840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000" dirty="0" smtClean="0">
                <a:solidFill>
                  <a:schemeClr val="tx1"/>
                </a:solidFill>
              </a:rPr>
              <a:t>Custom Functions</a:t>
            </a:r>
            <a:endParaRPr lang="en-US" sz="2000" dirty="0">
              <a:solidFill>
                <a:schemeClr val="tx1"/>
              </a:solidFill>
            </a:endParaRPr>
          </a:p>
        </p:txBody>
      </p:sp>
      <p:sp>
        <p:nvSpPr>
          <p:cNvPr id="114" name="Parallelogram 113"/>
          <p:cNvSpPr/>
          <p:nvPr/>
        </p:nvSpPr>
        <p:spPr>
          <a:xfrm rot="20678450">
            <a:off x="7863996" y="1554503"/>
            <a:ext cx="1955374" cy="4768071"/>
          </a:xfrm>
          <a:prstGeom prst="parallelogram">
            <a:avLst>
              <a:gd name="adj" fmla="val 66946"/>
            </a:avLst>
          </a:prstGeom>
          <a:pattFill prst="lt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nvGrpSpPr>
          <p:cNvPr id="119" name="Group 118"/>
          <p:cNvGrpSpPr/>
          <p:nvPr/>
        </p:nvGrpSpPr>
        <p:grpSpPr>
          <a:xfrm>
            <a:off x="4003377" y="1363571"/>
            <a:ext cx="5132538" cy="5121637"/>
            <a:chOff x="4003377" y="1068148"/>
            <a:chExt cx="5132538" cy="5121637"/>
          </a:xfrm>
        </p:grpSpPr>
        <p:sp>
          <p:nvSpPr>
            <p:cNvPr id="102" name="Rectangle 101"/>
            <p:cNvSpPr/>
            <p:nvPr/>
          </p:nvSpPr>
          <p:spPr>
            <a:xfrm>
              <a:off x="4614272" y="1068149"/>
              <a:ext cx="4521643" cy="45840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2000" dirty="0">
                <a:solidFill>
                  <a:schemeClr val="tx1"/>
                </a:solidFill>
              </a:endParaRPr>
            </a:p>
          </p:txBody>
        </p:sp>
        <p:sp>
          <p:nvSpPr>
            <p:cNvPr id="101" name="Rectangle 100"/>
            <p:cNvSpPr/>
            <p:nvPr/>
          </p:nvSpPr>
          <p:spPr>
            <a:xfrm>
              <a:off x="4003377" y="1605753"/>
              <a:ext cx="4521643" cy="4584031"/>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000" dirty="0" smtClean="0">
                  <a:solidFill>
                    <a:schemeClr val="tx1"/>
                  </a:solidFill>
                </a:rPr>
                <a:t>Analysis</a:t>
              </a:r>
              <a:endParaRPr lang="en-US" sz="2000" dirty="0">
                <a:solidFill>
                  <a:schemeClr val="tx1"/>
                </a:solidFill>
              </a:endParaRPr>
            </a:p>
          </p:txBody>
        </p:sp>
        <p:grpSp>
          <p:nvGrpSpPr>
            <p:cNvPr id="103" name="Group 102"/>
            <p:cNvGrpSpPr/>
            <p:nvPr/>
          </p:nvGrpSpPr>
          <p:grpSpPr>
            <a:xfrm>
              <a:off x="4066413" y="1845967"/>
              <a:ext cx="4374306" cy="3484309"/>
              <a:chOff x="4066413" y="1845967"/>
              <a:chExt cx="4374306" cy="3484309"/>
            </a:xfrm>
          </p:grpSpPr>
          <p:sp>
            <p:nvSpPr>
              <p:cNvPr id="94" name="Flowchart: Process 93"/>
              <p:cNvSpPr/>
              <p:nvPr/>
            </p:nvSpPr>
            <p:spPr>
              <a:xfrm>
                <a:off x="5402402" y="3540431"/>
                <a:ext cx="1714048" cy="1583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Process 92"/>
              <p:cNvSpPr/>
              <p:nvPr/>
            </p:nvSpPr>
            <p:spPr>
              <a:xfrm>
                <a:off x="5390682" y="2192278"/>
                <a:ext cx="1714048" cy="1583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066413" y="1845967"/>
                <a:ext cx="1324269" cy="82866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solidFill>
                      <a:schemeClr val="tx1"/>
                    </a:solidFill>
                  </a:rPr>
                  <a:t>Individual Column Analysis</a:t>
                </a:r>
                <a:endParaRPr lang="en-US" dirty="0">
                  <a:solidFill>
                    <a:schemeClr val="tx1"/>
                  </a:solidFill>
                </a:endParaRPr>
              </a:p>
            </p:txBody>
          </p:sp>
          <p:sp>
            <p:nvSpPr>
              <p:cNvPr id="26" name="Rectangle 25"/>
              <p:cNvSpPr/>
              <p:nvPr/>
            </p:nvSpPr>
            <p:spPr>
              <a:xfrm>
                <a:off x="4066413" y="3198095"/>
                <a:ext cx="1324269" cy="82866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solidFill>
                      <a:schemeClr val="tx1"/>
                    </a:solidFill>
                  </a:rPr>
                  <a:t>Bivariate Columns Analysis</a:t>
                </a:r>
                <a:endParaRPr lang="en-US" dirty="0">
                  <a:solidFill>
                    <a:schemeClr val="tx1"/>
                  </a:solidFill>
                </a:endParaRPr>
              </a:p>
            </p:txBody>
          </p:sp>
          <p:sp>
            <p:nvSpPr>
              <p:cNvPr id="27" name="Rectangle 26"/>
              <p:cNvSpPr/>
              <p:nvPr/>
            </p:nvSpPr>
            <p:spPr>
              <a:xfrm>
                <a:off x="4066413" y="4501610"/>
                <a:ext cx="1324269" cy="82866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solidFill>
                      <a:schemeClr val="tx1"/>
                    </a:solidFill>
                  </a:rPr>
                  <a:t>Derived Columns Analysis</a:t>
                </a:r>
                <a:endParaRPr lang="en-US" dirty="0">
                  <a:solidFill>
                    <a:schemeClr val="tx1"/>
                  </a:solidFill>
                </a:endParaRPr>
              </a:p>
            </p:txBody>
          </p:sp>
          <p:sp>
            <p:nvSpPr>
              <p:cNvPr id="89" name="Rectangle 88"/>
              <p:cNvSpPr/>
              <p:nvPr/>
            </p:nvSpPr>
            <p:spPr>
              <a:xfrm>
                <a:off x="5550825" y="1845967"/>
                <a:ext cx="1324269" cy="82866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Univariate</a:t>
                </a:r>
                <a:endParaRPr lang="en-US" sz="1400" dirty="0">
                  <a:solidFill>
                    <a:schemeClr val="tx1"/>
                  </a:solidFill>
                </a:endParaRPr>
              </a:p>
            </p:txBody>
          </p:sp>
          <p:sp>
            <p:nvSpPr>
              <p:cNvPr id="90" name="Rectangle 89"/>
              <p:cNvSpPr/>
              <p:nvPr/>
            </p:nvSpPr>
            <p:spPr>
              <a:xfrm>
                <a:off x="7104731" y="1886344"/>
                <a:ext cx="1324269" cy="82866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Segmented Univariate</a:t>
                </a:r>
                <a:endParaRPr lang="en-US" sz="1400" dirty="0">
                  <a:solidFill>
                    <a:schemeClr val="tx1"/>
                  </a:solidFill>
                </a:endParaRPr>
              </a:p>
            </p:txBody>
          </p:sp>
          <p:sp>
            <p:nvSpPr>
              <p:cNvPr id="91" name="Rectangle 90"/>
              <p:cNvSpPr/>
              <p:nvPr/>
            </p:nvSpPr>
            <p:spPr>
              <a:xfrm>
                <a:off x="5600304" y="3198095"/>
                <a:ext cx="1324269" cy="82866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Correlation : Quantitative &amp; Categorical</a:t>
                </a:r>
                <a:endParaRPr lang="en-US" sz="1200" dirty="0">
                  <a:solidFill>
                    <a:schemeClr val="tx1"/>
                  </a:solidFill>
                </a:endParaRPr>
              </a:p>
            </p:txBody>
          </p:sp>
          <p:sp>
            <p:nvSpPr>
              <p:cNvPr id="92" name="Rectangle 91"/>
              <p:cNvSpPr/>
              <p:nvPr/>
            </p:nvSpPr>
            <p:spPr>
              <a:xfrm>
                <a:off x="7104730" y="3198095"/>
                <a:ext cx="1324269" cy="82866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Impact on loan status based on 2 variables</a:t>
                </a:r>
                <a:endParaRPr lang="en-US" sz="1400" dirty="0">
                  <a:solidFill>
                    <a:schemeClr val="tx1"/>
                  </a:solidFill>
                </a:endParaRPr>
              </a:p>
            </p:txBody>
          </p:sp>
          <p:sp>
            <p:nvSpPr>
              <p:cNvPr id="95" name="Flowchart: Process 94"/>
              <p:cNvSpPr/>
              <p:nvPr/>
            </p:nvSpPr>
            <p:spPr>
              <a:xfrm>
                <a:off x="5414122" y="4843946"/>
                <a:ext cx="1714048" cy="1583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612024" y="4501610"/>
                <a:ext cx="1324269" cy="82866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a:t>
                </a:r>
                <a:r>
                  <a:rPr lang="en-US" sz="1400" dirty="0" smtClean="0">
                    <a:solidFill>
                      <a:schemeClr val="tx1"/>
                    </a:solidFill>
                  </a:rPr>
                  <a:t>driven (binning – quantitative variable, date)</a:t>
                </a:r>
                <a:endParaRPr lang="en-US" sz="1400" dirty="0">
                  <a:solidFill>
                    <a:schemeClr val="tx1"/>
                  </a:solidFill>
                </a:endParaRPr>
              </a:p>
            </p:txBody>
          </p:sp>
          <p:sp>
            <p:nvSpPr>
              <p:cNvPr id="97" name="Rectangle 96"/>
              <p:cNvSpPr/>
              <p:nvPr/>
            </p:nvSpPr>
            <p:spPr>
              <a:xfrm>
                <a:off x="7116450" y="4501610"/>
                <a:ext cx="1324269" cy="82866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Business </a:t>
                </a:r>
                <a:r>
                  <a:rPr lang="en-US" sz="1400" dirty="0" smtClean="0">
                    <a:solidFill>
                      <a:schemeClr val="tx1"/>
                    </a:solidFill>
                  </a:rPr>
                  <a:t>driven</a:t>
                </a:r>
              </a:p>
              <a:p>
                <a:pPr algn="ctr"/>
                <a:r>
                  <a:rPr lang="en-US" sz="1400" dirty="0" smtClean="0">
                    <a:solidFill>
                      <a:schemeClr val="tx1"/>
                    </a:solidFill>
                  </a:rPr>
                  <a:t>(ratios between 2 variables)</a:t>
                </a:r>
                <a:endParaRPr lang="en-US" sz="1400" dirty="0">
                  <a:solidFill>
                    <a:schemeClr val="tx1"/>
                  </a:solidFill>
                </a:endParaRPr>
              </a:p>
            </p:txBody>
          </p:sp>
        </p:grpSp>
        <p:cxnSp>
          <p:nvCxnSpPr>
            <p:cNvPr id="105" name="Straight Connector 104"/>
            <p:cNvCxnSpPr/>
            <p:nvPr/>
          </p:nvCxnSpPr>
          <p:spPr>
            <a:xfrm flipV="1">
              <a:off x="4003377" y="1068149"/>
              <a:ext cx="610895" cy="53760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8525020" y="1068150"/>
              <a:ext cx="610895" cy="53760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8525020" y="5652180"/>
              <a:ext cx="610895" cy="53760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3" name="Parallelogram 112"/>
            <p:cNvSpPr/>
            <p:nvPr/>
          </p:nvSpPr>
          <p:spPr>
            <a:xfrm>
              <a:off x="4003377" y="1068148"/>
              <a:ext cx="5076266" cy="521183"/>
            </a:xfrm>
            <a:prstGeom prst="parallelogram">
              <a:avLst>
                <a:gd name="adj" fmla="val 97299"/>
              </a:avLst>
            </a:prstGeom>
            <a:pattFill prst="lt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sym typeface="Wingdings" panose="05000000000000000000" pitchFamily="2" charset="2"/>
                </a:rPr>
                <a:t>&lt; ------------- </a:t>
              </a:r>
              <a:r>
                <a:rPr lang="en-US" b="1" dirty="0" smtClean="0">
                  <a:solidFill>
                    <a:schemeClr val="accent4">
                      <a:lumMod val="75000"/>
                    </a:schemeClr>
                  </a:solidFill>
                </a:rPr>
                <a:t>Plots</a:t>
              </a:r>
              <a:r>
                <a:rPr lang="en-US" dirty="0" smtClean="0">
                  <a:solidFill>
                    <a:schemeClr val="accent4">
                      <a:lumMod val="75000"/>
                    </a:schemeClr>
                  </a:solidFill>
                </a:rPr>
                <a:t> ------------------------&gt;</a:t>
              </a:r>
              <a:endParaRPr lang="en-US" dirty="0">
                <a:solidFill>
                  <a:schemeClr val="accent4">
                    <a:lumMod val="75000"/>
                  </a:schemeClr>
                </a:solidFill>
              </a:endParaRPr>
            </a:p>
          </p:txBody>
        </p:sp>
        <p:sp>
          <p:nvSpPr>
            <p:cNvPr id="116" name="TextBox 115"/>
            <p:cNvSpPr txBox="1"/>
            <p:nvPr/>
          </p:nvSpPr>
          <p:spPr>
            <a:xfrm>
              <a:off x="8538204" y="1622871"/>
              <a:ext cx="549894" cy="4201154"/>
            </a:xfrm>
            <a:prstGeom prst="rect">
              <a:avLst/>
            </a:prstGeom>
            <a:noFill/>
          </p:spPr>
          <p:txBody>
            <a:bodyPr vert="wordArtVert" wrap="square" rtlCol="0">
              <a:spAutoFit/>
            </a:bodyPr>
            <a:lstStyle/>
            <a:p>
              <a:r>
                <a:rPr lang="en-US" sz="2000" dirty="0" smtClean="0">
                  <a:solidFill>
                    <a:schemeClr val="accent4">
                      <a:lumMod val="50000"/>
                    </a:schemeClr>
                  </a:solidFill>
                </a:rPr>
                <a:t>^||</a:t>
              </a:r>
              <a:r>
                <a:rPr lang="en-US" sz="2000" b="1" dirty="0" smtClean="0">
                  <a:solidFill>
                    <a:schemeClr val="accent4">
                      <a:lumMod val="50000"/>
                    </a:schemeClr>
                  </a:solidFill>
                </a:rPr>
                <a:t>Tests</a:t>
              </a:r>
              <a:r>
                <a:rPr lang="en-US" sz="2000" dirty="0" smtClean="0">
                  <a:solidFill>
                    <a:schemeClr val="accent4">
                      <a:lumMod val="50000"/>
                    </a:schemeClr>
                  </a:solidFill>
                </a:rPr>
                <a:t>||v</a:t>
              </a:r>
              <a:endParaRPr lang="en-US" sz="2000" dirty="0">
                <a:solidFill>
                  <a:schemeClr val="accent4">
                    <a:lumMod val="50000"/>
                  </a:schemeClr>
                </a:solidFill>
              </a:endParaRPr>
            </a:p>
          </p:txBody>
        </p:sp>
      </p:grpSp>
      <p:sp>
        <p:nvSpPr>
          <p:cNvPr id="117" name="TextBox 116"/>
          <p:cNvSpPr txBox="1"/>
          <p:nvPr/>
        </p:nvSpPr>
        <p:spPr>
          <a:xfrm>
            <a:off x="9257669" y="2720168"/>
            <a:ext cx="2316480" cy="923330"/>
          </a:xfrm>
          <a:prstGeom prst="rect">
            <a:avLst/>
          </a:prstGeom>
          <a:noFill/>
        </p:spPr>
        <p:txBody>
          <a:bodyPr wrap="square" rtlCol="0">
            <a:spAutoFit/>
          </a:bodyPr>
          <a:lstStyle/>
          <a:p>
            <a:r>
              <a:rPr lang="en-US" dirty="0" smtClean="0"/>
              <a:t>Plots and Tests were done for all the analysis types</a:t>
            </a:r>
            <a:endParaRPr lang="en-US" dirty="0"/>
          </a:p>
        </p:txBody>
      </p:sp>
    </p:spTree>
    <p:extLst>
      <p:ext uri="{BB962C8B-B14F-4D97-AF65-F5344CB8AC3E}">
        <p14:creationId xmlns:p14="http://schemas.microsoft.com/office/powerpoint/2010/main" val="405948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1/n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77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1959837"/>
          </a:xfrm>
        </p:spPr>
        <p:txBody>
          <a:bodyPr>
            <a:normAutofit fontScale="92500" lnSpcReduction="20000"/>
          </a:bodyPr>
          <a:lstStyle/>
          <a:p>
            <a:pPr marL="0" indent="0">
              <a:buNone/>
            </a:pPr>
            <a:r>
              <a:rPr lang="en-US" sz="1800" dirty="0" smtClean="0"/>
              <a:t>Based on the goals of analysis we found the following variables to be important </a:t>
            </a:r>
            <a:endParaRPr lang="en-US" sz="1800" dirty="0" smtClean="0"/>
          </a:p>
          <a:p>
            <a:pPr marL="342900" indent="-342900">
              <a:buFont typeface="+mj-lt"/>
              <a:buAutoNum type="arabicPeriod"/>
            </a:pPr>
            <a:r>
              <a:rPr lang="en-US" sz="1800" dirty="0" smtClean="0"/>
              <a:t>Purpose</a:t>
            </a:r>
            <a:endParaRPr lang="en-US" sz="1800" dirty="0" smtClean="0"/>
          </a:p>
          <a:p>
            <a:pPr marL="342900" indent="-342900">
              <a:buFont typeface="+mj-lt"/>
              <a:buAutoNum type="arabicPeriod"/>
            </a:pPr>
            <a:r>
              <a:rPr lang="en-US" sz="1800" dirty="0" err="1" smtClean="0"/>
              <a:t>Pub_Rec</a:t>
            </a:r>
            <a:endParaRPr lang="en-US" sz="1800" dirty="0" smtClean="0"/>
          </a:p>
          <a:p>
            <a:pPr marL="342900" indent="-342900">
              <a:buFont typeface="+mj-lt"/>
              <a:buAutoNum type="arabicPeriod"/>
            </a:pPr>
            <a:r>
              <a:rPr lang="en-US" sz="1800" dirty="0" smtClean="0"/>
              <a:t>..</a:t>
            </a:r>
          </a:p>
          <a:p>
            <a:pPr marL="342900" indent="-342900">
              <a:buFont typeface="+mj-lt"/>
              <a:buAutoNum type="arabicPeriod"/>
            </a:pPr>
            <a:r>
              <a:rPr lang="en-US" sz="1800" dirty="0" smtClean="0"/>
              <a:t>..</a:t>
            </a:r>
          </a:p>
          <a:p>
            <a:pPr marL="342900" indent="-342900">
              <a:buFont typeface="+mj-lt"/>
              <a:buAutoNum type="arabicPeriod"/>
            </a:pPr>
            <a:r>
              <a:rPr lang="en-US" sz="1800" dirty="0" smtClean="0"/>
              <a:t>..</a:t>
            </a:r>
            <a:endParaRPr lang="en-IN" sz="1800" dirty="0"/>
          </a:p>
        </p:txBody>
      </p:sp>
      <p:sp>
        <p:nvSpPr>
          <p:cNvPr id="5" name="Title 1"/>
          <p:cNvSpPr>
            <a:spLocks noGrp="1"/>
          </p:cNvSpPr>
          <p:nvPr>
            <p:ph type="title"/>
          </p:nvPr>
        </p:nvSpPr>
        <p:spPr>
          <a:xfrm>
            <a:off x="1136469" y="640080"/>
            <a:ext cx="9313817" cy="856138"/>
          </a:xfrm>
        </p:spPr>
        <p:txBody>
          <a:bodyPr/>
          <a:lstStyle/>
          <a:p>
            <a:r>
              <a:rPr lang="en-IN" dirty="0" smtClean="0"/>
              <a:t>Recommendation</a:t>
            </a:r>
            <a:endParaRPr lang="en-IN" sz="2800" dirty="0"/>
          </a:p>
        </p:txBody>
      </p:sp>
      <p:sp>
        <p:nvSpPr>
          <p:cNvPr id="4" name="Rectangle 3"/>
          <p:cNvSpPr/>
          <p:nvPr/>
        </p:nvSpPr>
        <p:spPr>
          <a:xfrm>
            <a:off x="733970" y="4173471"/>
            <a:ext cx="1871663"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xx</a:t>
            </a:r>
            <a:endParaRPr lang="en-US" dirty="0"/>
          </a:p>
        </p:txBody>
      </p:sp>
      <p:sp>
        <p:nvSpPr>
          <p:cNvPr id="6" name="Rectangle 5"/>
          <p:cNvSpPr/>
          <p:nvPr/>
        </p:nvSpPr>
        <p:spPr>
          <a:xfrm>
            <a:off x="733970" y="5116446"/>
            <a:ext cx="1871663" cy="3714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xx</a:t>
            </a:r>
            <a:endParaRPr lang="en-US" dirty="0"/>
          </a:p>
        </p:txBody>
      </p:sp>
      <p:sp>
        <p:nvSpPr>
          <p:cNvPr id="7" name="Rectangle 6"/>
          <p:cNvSpPr/>
          <p:nvPr/>
        </p:nvSpPr>
        <p:spPr>
          <a:xfrm>
            <a:off x="3300957" y="4173471"/>
            <a:ext cx="1871663" cy="9429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xx</a:t>
            </a:r>
            <a:endParaRPr lang="en-US" dirty="0"/>
          </a:p>
        </p:txBody>
      </p:sp>
      <p:sp>
        <p:nvSpPr>
          <p:cNvPr id="8" name="Rectangle 7"/>
          <p:cNvSpPr/>
          <p:nvPr/>
        </p:nvSpPr>
        <p:spPr>
          <a:xfrm>
            <a:off x="3300957" y="5116446"/>
            <a:ext cx="1871663" cy="37147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9" name="Rectangle 8"/>
          <p:cNvSpPr/>
          <p:nvPr/>
        </p:nvSpPr>
        <p:spPr>
          <a:xfrm>
            <a:off x="5848894" y="4173471"/>
            <a:ext cx="4601392" cy="9429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ccc</a:t>
            </a:r>
            <a:endParaRPr lang="en-IN" dirty="0"/>
          </a:p>
        </p:txBody>
      </p:sp>
      <p:sp>
        <p:nvSpPr>
          <p:cNvPr id="10" name="Rectangle 9"/>
          <p:cNvSpPr/>
          <p:nvPr/>
        </p:nvSpPr>
        <p:spPr>
          <a:xfrm>
            <a:off x="5848894" y="5116446"/>
            <a:ext cx="4601392" cy="371475"/>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a:t>
            </a:r>
            <a:endParaRPr lang="en-US" dirty="0"/>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556</Words>
  <Application>Microsoft Office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Office Theme</vt:lpstr>
      <vt:lpstr>LENDING CLUB CASE STUDY   SUBMISSION </vt:lpstr>
      <vt:lpstr>Introduction and Purpose</vt:lpstr>
      <vt:lpstr>Data Understanding</vt:lpstr>
      <vt:lpstr>Data Cleaning and Manipulation</vt:lpstr>
      <vt:lpstr>Data Analysis - Methodology</vt:lpstr>
      <vt:lpstr>Data Analysis 1/n</vt:lpstr>
      <vt:lpstr>Recommendation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Peeyush_Singhal</cp:lastModifiedBy>
  <cp:revision>49</cp:revision>
  <dcterms:created xsi:type="dcterms:W3CDTF">2016-06-09T08:16:28Z</dcterms:created>
  <dcterms:modified xsi:type="dcterms:W3CDTF">2019-02-01T08:56:13Z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Peeyush_Singhal@ad.infosys.com</vt:lpwstr>
  </property>
  <property fmtid="{D5CDD505-2E9C-101B-9397-08002B2CF9AE}" pid="5" name="MSIP_Label_be4b3411-284d-4d31-bd4f-bc13ef7f1fd6_SetDate">
    <vt:lpwstr>2019-01-05T18:27:21.6735258Z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Peeyush_Singhal@ad.infosys.com</vt:lpwstr>
  </property>
  <property fmtid="{D5CDD505-2E9C-101B-9397-08002B2CF9AE}" pid="12" name="MSIP_Label_a0819fa7-4367-4500-ba88-dd630d977609_SetDate">
    <vt:lpwstr>2019-01-05T18:27:21.6735258Z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