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74" r:id="rId4"/>
    <p:sldId id="263" r:id="rId5"/>
    <p:sldId id="275" r:id="rId6"/>
    <p:sldId id="276" r:id="rId7"/>
    <p:sldId id="262" r:id="rId8"/>
    <p:sldId id="264" r:id="rId9"/>
    <p:sldId id="277" r:id="rId10"/>
    <p:sldId id="272" r:id="rId11"/>
    <p:sldId id="278" r:id="rId12"/>
    <p:sldId id="269" r:id="rId13"/>
    <p:sldId id="280" r:id="rId14"/>
    <p:sldId id="279" r:id="rId15"/>
    <p:sldId id="281" r:id="rId16"/>
    <p:sldId id="282" r:id="rId17"/>
    <p:sldId id="283" r:id="rId18"/>
    <p:sldId id="285" r:id="rId19"/>
    <p:sldId id="284" r:id="rId20"/>
    <p:sldId id="287" r:id="rId21"/>
    <p:sldId id="286" r:id="rId22"/>
    <p:sldId id="288" r:id="rId23"/>
    <p:sldId id="26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6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10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50CF8-8680-485B-9BFE-27646DADF0FA}" type="datetime1">
              <a:rPr lang="fr-FR" smtClean="0"/>
              <a:t>15/06/2015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22390-1C2E-465A-BCCC-9FDDABF519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1938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ECCB6-BC88-4737-B96C-27F2F7DC6768}" type="datetime1">
              <a:rPr lang="fr-FR" smtClean="0"/>
              <a:t>15/06/2015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478B-7802-42DB-BA39-71C28D039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5597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40A1C2-6050-483B-84B9-87C67DA04D5C}" type="datetime1">
              <a:rPr lang="fr-FR" smtClean="0"/>
              <a:t>15/06/2015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2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0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1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77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15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C957FF-FBF5-45B4-9915-446401545799}" type="datetime1">
              <a:rPr lang="fr-FR" smtClean="0"/>
              <a:t>15/06/2015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77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C957FF-FBF5-45B4-9915-446401545799}" type="datetime1">
              <a:rPr lang="fr-FR" smtClean="0"/>
              <a:t>15/06/2015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41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0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8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555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8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8F6792-E7F6-450A-855D-AB76214BABF2}" type="datetime1">
              <a:rPr lang="fr-FR" smtClean="0"/>
              <a:t>15/06/2015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OUZEAU Alexandre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478B-7802-42DB-BA39-71C28D039E9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55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B571-44C0-487D-B14B-E5909BB4693A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409F-65FF-4039-AAEA-1EC2F7355B7E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E93B-4DD3-4018-AB94-24DE28FF3F4C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8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C1A8-A6AC-405C-90B6-D5CD19E0B9C9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4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57ED-583A-4A15-85A4-E0286F488A02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9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AD6-7FA4-45A0-BDBF-D12BC6A77040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5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DC08-3C8A-47A9-AD98-C56AC9401515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6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E479-76F0-433A-AADC-F3370B277F50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8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5A7-F748-4EDC-9998-5E9CB5B135CD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5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6700-F314-4B9F-BB74-23B4BCF9E107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9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493D-91A1-4A57-A6B3-794D44B0909F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5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12F2-4C51-42B4-AE28-EDD7F6174476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9ED2-CC3B-4FC9-AD01-5CDD3DB4B581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ADB7-2B58-4F52-AAE0-F34C4DBE6941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8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5829-CF94-4C40-A16F-D36D60116964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1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BA86-AEB1-4B58-935D-40BAD4620E43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CF74-2543-4EFE-90A2-AE35EFE931AD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OUZEAU Alexandre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7774" y="392276"/>
            <a:ext cx="5825202" cy="1162468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Pilotage à distance d’un robot Hercule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0" y="5894090"/>
            <a:ext cx="2650544" cy="963910"/>
          </a:xfrm>
        </p:spPr>
        <p:txBody>
          <a:bodyPr/>
          <a:lstStyle/>
          <a:p>
            <a:r>
              <a:rPr lang="en-US" sz="1800" smtClean="0">
                <a:solidFill>
                  <a:srgbClr val="92D050"/>
                </a:solidFill>
              </a:rPr>
              <a:t>1 : KHEIRAT	Abdellah</a:t>
            </a:r>
          </a:p>
          <a:p>
            <a:r>
              <a:rPr lang="en-US" sz="1800" smtClean="0">
                <a:solidFill>
                  <a:srgbClr val="FF0000"/>
                </a:solidFill>
              </a:rPr>
              <a:t>2 : ZAIR		Aymane</a:t>
            </a:r>
          </a:p>
          <a:p>
            <a:r>
              <a:rPr lang="en-US" sz="1800" smtClean="0">
                <a:solidFill>
                  <a:srgbClr val="00B0F0"/>
                </a:solidFill>
              </a:rPr>
              <a:t>3 : OUZEAU	Alexandre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59" y="2201372"/>
            <a:ext cx="3451231" cy="3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4592" y="0"/>
            <a:ext cx="4195820" cy="13208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UML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660400"/>
            <a:ext cx="6347714" cy="4676587"/>
          </a:xfrm>
        </p:spPr>
        <p:txBody>
          <a:bodyPr/>
          <a:lstStyle/>
          <a:p>
            <a:r>
              <a:rPr lang="fr-FR" sz="1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Diagramme des </a:t>
            </a:r>
            <a:r>
              <a:rPr lang="fr-FR" sz="1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classes</a:t>
            </a:r>
            <a:endParaRPr lang="fr-FR" dirty="0" smtClean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0" y="994219"/>
            <a:ext cx="8072721" cy="558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7" name="Espace réservé de la date 3"/>
          <p:cNvSpPr txBox="1">
            <a:spLocks/>
          </p:cNvSpPr>
          <p:nvPr/>
        </p:nvSpPr>
        <p:spPr>
          <a:xfrm>
            <a:off x="4289733" y="6584156"/>
            <a:ext cx="8281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FC7D73-C464-4262-9C0D-BD9D7AF2E6D7}" type="datetime1">
              <a:rPr lang="fr-FR" smtClean="0"/>
              <a:pPr/>
              <a:t>15/06/2015</a:t>
            </a:fld>
            <a:endParaRPr lang="en-US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08001" y="295702"/>
            <a:ext cx="6347713" cy="13208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Environnement et matériels de développement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13814" y="1628327"/>
            <a:ext cx="6347714" cy="3880773"/>
          </a:xfrm>
        </p:spPr>
        <p:txBody>
          <a:bodyPr/>
          <a:lstStyle/>
          <a:p>
            <a:r>
              <a:rPr lang="fr-FR" sz="1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Environnement utiliser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4" y="1984947"/>
            <a:ext cx="3688980" cy="20205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86" y="1984947"/>
            <a:ext cx="2110181" cy="253819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899" y="3931745"/>
            <a:ext cx="2313958" cy="22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1" y="295702"/>
            <a:ext cx="6347713" cy="13208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Environnement et matériels de développement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3814" y="1628327"/>
            <a:ext cx="6347714" cy="3880773"/>
          </a:xfrm>
        </p:spPr>
        <p:txBody>
          <a:bodyPr/>
          <a:lstStyle/>
          <a:p>
            <a:r>
              <a:rPr lang="fr-FR" sz="15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Matériel utiliser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23" y="2426676"/>
            <a:ext cx="1991895" cy="33565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21" y="1614387"/>
            <a:ext cx="2490566" cy="24905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927" y="3994973"/>
            <a:ext cx="3077483" cy="20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9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1" y="29570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Mettre au point une IHM  pour contrôler le robot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91" y="1311518"/>
            <a:ext cx="6209323" cy="50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1" y="295702"/>
            <a:ext cx="6347713" cy="132080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Mettre au point une IHM  pour contrôler le robot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31" y="2085974"/>
            <a:ext cx="5266753" cy="17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Protocole de </a:t>
            </a:r>
            <a:r>
              <a:rPr lang="fr-FR" dirty="0" smtClean="0">
                <a:solidFill>
                  <a:schemeClr val="tx1"/>
                </a:solidFill>
              </a:rPr>
              <a:t>communication.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Mode de communication couche 4 TCP</a:t>
            </a:r>
          </a:p>
          <a:p>
            <a:r>
              <a:rPr lang="fr-FR" sz="2400" dirty="0" smtClean="0"/>
              <a:t>Master</a:t>
            </a:r>
          </a:p>
          <a:p>
            <a:r>
              <a:rPr lang="fr-FR" sz="2400" dirty="0" smtClean="0"/>
              <a:t>Android</a:t>
            </a:r>
          </a:p>
          <a:p>
            <a:r>
              <a:rPr lang="fr-FR" sz="2400" dirty="0" smtClean="0"/>
              <a:t>Auto</a:t>
            </a:r>
          </a:p>
          <a:p>
            <a:r>
              <a:rPr lang="fr-FR" sz="2400" dirty="0" smtClean="0"/>
              <a:t>FDS</a:t>
            </a:r>
          </a:p>
          <a:p>
            <a:r>
              <a:rPr lang="fr-FR" sz="2400" dirty="0" smtClean="0"/>
              <a:t>DDS</a:t>
            </a:r>
          </a:p>
          <a:p>
            <a:r>
              <a:rPr lang="fr-FR" sz="2400" dirty="0" smtClean="0"/>
              <a:t>FDS</a:t>
            </a:r>
          </a:p>
          <a:p>
            <a:r>
              <a:rPr lang="fr-FR" sz="2400" dirty="0" smtClean="0"/>
              <a:t>RAZ</a:t>
            </a:r>
            <a:endParaRPr lang="fr-FR" sz="2400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20315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Programmation d’un module client sur le pc pour le </a:t>
            </a:r>
            <a:r>
              <a:rPr lang="fr-FR" dirty="0" smtClean="0">
                <a:solidFill>
                  <a:schemeClr val="tx1"/>
                </a:solidFill>
              </a:rPr>
              <a:t>pilotage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QTcpSocket</a:t>
            </a:r>
            <a:endParaRPr lang="fr-FR" sz="2400" dirty="0" smtClean="0"/>
          </a:p>
          <a:p>
            <a:r>
              <a:rPr lang="fr-FR" sz="2400" dirty="0" smtClean="0"/>
              <a:t>network</a:t>
            </a:r>
          </a:p>
          <a:p>
            <a:r>
              <a:rPr lang="fr-FR" sz="2400" dirty="0" err="1" smtClean="0"/>
              <a:t>connectToHost</a:t>
            </a:r>
            <a:r>
              <a:rPr lang="fr-FR" sz="2400" dirty="0" smtClean="0"/>
              <a:t>(QHostAdress,quint16)</a:t>
            </a:r>
            <a:endParaRPr lang="fr-FR" sz="2400" dirty="0"/>
          </a:p>
          <a:p>
            <a:r>
              <a:rPr lang="fr-FR" sz="2400" dirty="0" err="1" smtClean="0"/>
              <a:t>waitForConnected</a:t>
            </a:r>
            <a:r>
              <a:rPr lang="fr-FR" sz="2400" dirty="0" smtClean="0"/>
              <a:t>(temps </a:t>
            </a:r>
            <a:r>
              <a:rPr lang="fr-FR" sz="2400" dirty="0"/>
              <a:t>en </a:t>
            </a:r>
            <a:r>
              <a:rPr lang="fr-FR" sz="2400" dirty="0" err="1"/>
              <a:t>msecs</a:t>
            </a:r>
            <a:r>
              <a:rPr lang="fr-FR" sz="2400" dirty="0"/>
              <a:t>) </a:t>
            </a:r>
            <a:endParaRPr lang="fr-FR" sz="2400" dirty="0" smtClean="0"/>
          </a:p>
          <a:p>
            <a:r>
              <a:rPr lang="fr-FR" sz="2400" dirty="0" err="1" smtClean="0"/>
              <a:t>write</a:t>
            </a:r>
            <a:r>
              <a:rPr lang="fr-FR" sz="2400" dirty="0" smtClean="0"/>
              <a:t>(</a:t>
            </a:r>
            <a:r>
              <a:rPr lang="fr-FR" sz="2400" dirty="0" err="1" smtClean="0"/>
              <a:t>QbyteArray</a:t>
            </a:r>
            <a:r>
              <a:rPr lang="fr-FR" sz="2400" dirty="0" smtClean="0"/>
              <a:t>) </a:t>
            </a:r>
            <a:endParaRPr lang="fr-FR" sz="2400" dirty="0"/>
          </a:p>
          <a:p>
            <a:r>
              <a:rPr lang="fr-FR" sz="2400" dirty="0" smtClean="0"/>
              <a:t>Char *</a:t>
            </a:r>
            <a:r>
              <a:rPr lang="fr-FR" sz="2400" dirty="0" err="1" smtClean="0"/>
              <a:t>readAll</a:t>
            </a:r>
            <a:r>
              <a:rPr lang="fr-FR" sz="2400" dirty="0" smtClean="0"/>
              <a:t>()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20315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Coder un module d’affichage du flux vidéo de la caméra.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Autofit/>
          </a:bodyPr>
          <a:lstStyle/>
          <a:p>
            <a:r>
              <a:rPr lang="fr-FR" sz="2400" dirty="0" smtClean="0"/>
              <a:t>LIBS += : -L –</a:t>
            </a:r>
            <a:r>
              <a:rPr lang="fr-FR" sz="2400" dirty="0" err="1" smtClean="0"/>
              <a:t>lopencv</a:t>
            </a:r>
            <a:r>
              <a:rPr lang="fr-FR" sz="2400" dirty="0" smtClean="0"/>
              <a:t> –</a:t>
            </a:r>
            <a:r>
              <a:rPr lang="fr-FR" sz="2400" dirty="0" err="1" smtClean="0"/>
              <a:t>lopencv_word</a:t>
            </a:r>
            <a:r>
              <a:rPr lang="fr-FR" sz="2400" dirty="0" smtClean="0"/>
              <a:t> –lopencv_ffmpeg300</a:t>
            </a:r>
          </a:p>
          <a:p>
            <a:r>
              <a:rPr lang="fr-FR" sz="2400" dirty="0" smtClean="0"/>
              <a:t>INCLUDEPATH += \</a:t>
            </a:r>
            <a:r>
              <a:rPr lang="fr-FR" sz="2400" dirty="0" err="1" smtClean="0"/>
              <a:t>include</a:t>
            </a:r>
            <a:endParaRPr lang="fr-FR" sz="2400" dirty="0" smtClean="0"/>
          </a:p>
          <a:p>
            <a:r>
              <a:rPr lang="fr-FR" sz="2400" dirty="0" smtClean="0"/>
              <a:t>#</a:t>
            </a:r>
            <a:r>
              <a:rPr lang="fr-FR" sz="2400" dirty="0" err="1" smtClean="0"/>
              <a:t>include</a:t>
            </a:r>
            <a:r>
              <a:rPr lang="fr-FR" sz="2400" dirty="0" smtClean="0"/>
              <a:t>  …\</a:t>
            </a:r>
            <a:r>
              <a:rPr lang="fr-FR" sz="2400" dirty="0" err="1" smtClean="0"/>
              <a:t>cv.h</a:t>
            </a:r>
            <a:r>
              <a:rPr lang="fr-FR" sz="2400" dirty="0" smtClean="0"/>
              <a:t>  …\</a:t>
            </a:r>
            <a:r>
              <a:rPr lang="fr-FR" sz="2400" dirty="0" err="1" smtClean="0"/>
              <a:t>highgui.h</a:t>
            </a:r>
            <a:endParaRPr lang="fr-FR" sz="2400" dirty="0" smtClean="0"/>
          </a:p>
          <a:p>
            <a:r>
              <a:rPr lang="fr-FR" sz="2400" dirty="0" err="1" smtClean="0"/>
              <a:t>cvCaptureFromFile</a:t>
            </a:r>
            <a:r>
              <a:rPr lang="fr-FR" sz="2400" dirty="0" smtClean="0"/>
              <a:t>(adresse)</a:t>
            </a:r>
          </a:p>
          <a:p>
            <a:r>
              <a:rPr lang="fr-FR" sz="2400" dirty="0" err="1" smtClean="0"/>
              <a:t>cvNamedWindows</a:t>
            </a:r>
            <a:r>
              <a:rPr lang="fr-FR" sz="2400" dirty="0" smtClean="0"/>
              <a:t>(</a:t>
            </a:r>
            <a:r>
              <a:rPr lang="fr-FR" sz="2400" dirty="0" err="1" smtClean="0"/>
              <a:t>nf</a:t>
            </a:r>
            <a:r>
              <a:rPr lang="fr-FR" sz="2400" dirty="0" smtClean="0"/>
              <a:t>, CV_WINDOW_AUTOSIZE)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20315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Coder un module d’affichage du flux vidéo de la caméra.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09599" y="2160591"/>
            <a:ext cx="5479791" cy="1391502"/>
          </a:xfrm>
        </p:spPr>
        <p:txBody>
          <a:bodyPr>
            <a:noAutofit/>
          </a:bodyPr>
          <a:lstStyle/>
          <a:p>
            <a:r>
              <a:rPr lang="fr-FR" sz="2400" dirty="0" err="1"/>
              <a:t>CvWaitKey</a:t>
            </a:r>
            <a:r>
              <a:rPr lang="fr-FR" sz="2400" dirty="0"/>
              <a:t>(10)</a:t>
            </a:r>
          </a:p>
          <a:p>
            <a:r>
              <a:rPr lang="fr-FR" sz="2400" dirty="0" err="1" smtClean="0"/>
              <a:t>CvQueryFrame</a:t>
            </a:r>
            <a:endParaRPr lang="fr-FR" sz="2400" dirty="0" smtClean="0"/>
          </a:p>
          <a:p>
            <a:r>
              <a:rPr lang="fr-FR" sz="2400" dirty="0" err="1" smtClean="0"/>
              <a:t>CvShowImage</a:t>
            </a:r>
            <a:endParaRPr lang="fr-FR" sz="2400" dirty="0" smtClean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599" y="293077"/>
            <a:ext cx="6347713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Coder un module d’affichage du flux vidéo de la caméra.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3108"/>
            <a:ext cx="9144000" cy="4565551"/>
          </a:xfrm>
          <a:prstGeom prst="rect">
            <a:avLst/>
          </a:prstGeom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Description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807592"/>
            <a:ext cx="6447501" cy="1874684"/>
          </a:xfrm>
        </p:spPr>
        <p:txBody>
          <a:bodyPr>
            <a:noAutofit/>
          </a:bodyPr>
          <a:lstStyle/>
          <a:p>
            <a:r>
              <a:rPr lang="fr-FR" sz="2100" dirty="0"/>
              <a:t>Utilisation courante.</a:t>
            </a:r>
          </a:p>
          <a:p>
            <a:r>
              <a:rPr lang="fr-FR" sz="2100" dirty="0" smtClean="0"/>
              <a:t>Mode manuel.</a:t>
            </a:r>
            <a:endParaRPr lang="fr-FR" sz="2100" dirty="0"/>
          </a:p>
          <a:p>
            <a:r>
              <a:rPr lang="fr-FR" sz="2100" dirty="0" smtClean="0"/>
              <a:t>Mode apprentissage.</a:t>
            </a:r>
            <a:endParaRPr lang="fr-FR" sz="2100" dirty="0"/>
          </a:p>
          <a:p>
            <a:r>
              <a:rPr lang="fr-FR" sz="2100" dirty="0" smtClean="0"/>
              <a:t>Mode autonome.</a:t>
            </a:r>
            <a:endParaRPr lang="fr-FR" sz="2100" dirty="0"/>
          </a:p>
          <a:p>
            <a:endParaRPr lang="fr-FR" sz="21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Coder un module d’utilisation d’un joystick.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09599" y="2160591"/>
            <a:ext cx="7971693" cy="3114794"/>
          </a:xfrm>
        </p:spPr>
        <p:txBody>
          <a:bodyPr>
            <a:noAutofit/>
          </a:bodyPr>
          <a:lstStyle/>
          <a:p>
            <a:r>
              <a:rPr lang="fr-FR" sz="2400" dirty="0" smtClean="0"/>
              <a:t>LIBS += -l </a:t>
            </a:r>
            <a:r>
              <a:rPr lang="fr-FR" sz="2400" dirty="0" err="1" smtClean="0"/>
              <a:t>winmm</a:t>
            </a:r>
            <a:endParaRPr lang="fr-FR" sz="2400" dirty="0" smtClean="0"/>
          </a:p>
          <a:p>
            <a:r>
              <a:rPr lang="fr-FR" sz="2400" dirty="0" err="1" smtClean="0"/>
              <a:t>joyGetNumDevs</a:t>
            </a:r>
            <a:r>
              <a:rPr lang="fr-FR" sz="2400" dirty="0" smtClean="0"/>
              <a:t>()</a:t>
            </a:r>
          </a:p>
          <a:p>
            <a:r>
              <a:rPr lang="fr-FR" sz="2400" dirty="0" err="1" smtClean="0"/>
              <a:t>joyGetDevCaps</a:t>
            </a:r>
            <a:r>
              <a:rPr lang="fr-FR" sz="2400" dirty="0" smtClean="0"/>
              <a:t>()</a:t>
            </a:r>
          </a:p>
          <a:p>
            <a:r>
              <a:rPr lang="fr-FR" sz="2400" dirty="0" err="1" smtClean="0"/>
              <a:t>Windows.h</a:t>
            </a:r>
            <a:endParaRPr lang="fr-FR" sz="2400" dirty="0" smtClean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Coder un module d’utilisation d’un joystick.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30400"/>
            <a:ext cx="5479791" cy="3375333"/>
          </a:xfrm>
          <a:prstGeom prst="rect">
            <a:avLst/>
          </a:prstGeom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Contrôle avec le clavier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599" y="2160591"/>
            <a:ext cx="5351586" cy="987056"/>
          </a:xfrm>
        </p:spPr>
        <p:txBody>
          <a:bodyPr/>
          <a:lstStyle/>
          <a:p>
            <a:r>
              <a:rPr lang="fr-FR" dirty="0" err="1" smtClean="0"/>
              <a:t>KeyPressEvent</a:t>
            </a:r>
            <a:r>
              <a:rPr lang="fr-FR" dirty="0" smtClean="0"/>
              <a:t>(</a:t>
            </a:r>
            <a:r>
              <a:rPr lang="fr-FR" dirty="0" err="1" smtClean="0"/>
              <a:t>QkeyEvent</a:t>
            </a:r>
            <a:r>
              <a:rPr lang="fr-FR" dirty="0" smtClean="0"/>
              <a:t>*</a:t>
            </a:r>
            <a:r>
              <a:rPr lang="fr-FR" dirty="0" err="1" smtClean="0"/>
              <a:t>event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QkeyEvent</a:t>
            </a:r>
            <a:r>
              <a:rPr lang="fr-FR" dirty="0" smtClean="0"/>
              <a:t> -&gt; </a:t>
            </a:r>
            <a:r>
              <a:rPr lang="fr-FR" dirty="0" err="1" smtClean="0"/>
              <a:t>text</a:t>
            </a:r>
            <a:r>
              <a:rPr lang="fr-FR" dirty="0" smtClean="0"/>
              <a:t>()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5A7-F748-4EDC-9998-5E9CB5B135CD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Etat d’avancement du projet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37" y="1710837"/>
            <a:ext cx="6276975" cy="3295650"/>
          </a:xfrm>
          <a:prstGeom prst="rect">
            <a:avLst/>
          </a:prstGeom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0375" y="6582448"/>
            <a:ext cx="1103887" cy="275551"/>
          </a:xfrm>
        </p:spPr>
        <p:txBody>
          <a:bodyPr/>
          <a:lstStyle/>
          <a:p>
            <a:fld id="{371A39C6-2CB3-4719-9B9B-AFB0B9D2B71B}" type="datetime1">
              <a:rPr lang="fr-FR" smtClean="0"/>
              <a:t>15/06/2015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Sommaire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2112942"/>
            <a:ext cx="6447501" cy="3003997"/>
          </a:xfrm>
        </p:spPr>
        <p:txBody>
          <a:bodyPr>
            <a:noAutofit/>
          </a:bodyPr>
          <a:lstStyle/>
          <a:p>
            <a:r>
              <a:rPr lang="fr-FR" sz="2100" dirty="0"/>
              <a:t>I)	Diagramme des cas d’utilisation général</a:t>
            </a:r>
          </a:p>
          <a:p>
            <a:r>
              <a:rPr lang="fr-FR" sz="2100" dirty="0"/>
              <a:t>II)	Environnement matériel</a:t>
            </a:r>
          </a:p>
          <a:p>
            <a:r>
              <a:rPr lang="fr-FR" sz="2100" dirty="0"/>
              <a:t>III)	Cahier des charges personnel</a:t>
            </a:r>
          </a:p>
          <a:p>
            <a:r>
              <a:rPr lang="fr-FR" sz="2100" dirty="0"/>
              <a:t>IV)	Analyse </a:t>
            </a:r>
            <a:r>
              <a:rPr lang="fr-FR" sz="2100" dirty="0" smtClean="0"/>
              <a:t>UML</a:t>
            </a:r>
          </a:p>
          <a:p>
            <a:r>
              <a:rPr lang="fr-FR" sz="2100" dirty="0" smtClean="0"/>
              <a:t>V)	Fonctionnement de l’application Android</a:t>
            </a:r>
          </a:p>
          <a:p>
            <a:r>
              <a:rPr lang="fr-FR" sz="2100" dirty="0" smtClean="0"/>
              <a:t>VI</a:t>
            </a:r>
            <a:r>
              <a:rPr lang="fr-FR" sz="2100" dirty="0"/>
              <a:t>)	Etat d’avancement du projet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8" name="Espace réservé du pied de page 4"/>
          <p:cNvSpPr txBox="1">
            <a:spLocks/>
          </p:cNvSpPr>
          <p:nvPr/>
        </p:nvSpPr>
        <p:spPr>
          <a:xfrm>
            <a:off x="508001" y="6584156"/>
            <a:ext cx="13753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Diagramme des cas d’utilisation général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001" y="1919758"/>
            <a:ext cx="6447501" cy="3468515"/>
          </a:xfrm>
        </p:spPr>
        <p:txBody>
          <a:bodyPr/>
          <a:lstStyle/>
          <a:p>
            <a:r>
              <a:rPr lang="fr-FR" sz="1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Diagramme des cas d’utilisation général</a:t>
            </a:r>
            <a:endParaRPr lang="fr-FR" dirty="0" smtClean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157911" y="6561509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233"/>
            <a:ext cx="9144000" cy="4345923"/>
          </a:xfrm>
          <a:prstGeom prst="rect">
            <a:avLst/>
          </a:prstGeom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Environnement matériel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355"/>
            <a:ext cx="9144000" cy="5396801"/>
          </a:xfrm>
        </p:spPr>
      </p:pic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1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Diagramme de déploiement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23833"/>
            <a:ext cx="9144000" cy="5237406"/>
          </a:xfrm>
        </p:spPr>
      </p:pic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Présentation du projet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0660" y="2055599"/>
            <a:ext cx="7549664" cy="4556064"/>
          </a:xfrm>
        </p:spPr>
        <p:txBody>
          <a:bodyPr>
            <a:normAutofit/>
          </a:bodyPr>
          <a:lstStyle/>
          <a:p>
            <a:r>
              <a:rPr lang="fr-FR" sz="1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Travail personnel demandé</a:t>
            </a:r>
          </a:p>
          <a:p>
            <a:endParaRPr lang="fr-FR" sz="15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FontTx/>
              <a:buChar char="-"/>
            </a:pPr>
            <a:r>
              <a:rPr lang="fr-FR" sz="2000" dirty="0" smtClean="0"/>
              <a:t>Modélisation UML du système à réaliser</a:t>
            </a:r>
            <a:r>
              <a:rPr lang="fr-FR" sz="2000" dirty="0"/>
              <a:t>.</a:t>
            </a:r>
            <a:endParaRPr lang="fr-FR" sz="2000" dirty="0" smtClean="0"/>
          </a:p>
          <a:p>
            <a:pPr>
              <a:buFontTx/>
              <a:buChar char="-"/>
            </a:pPr>
            <a:r>
              <a:rPr lang="fr-FR" sz="2000" dirty="0" smtClean="0"/>
              <a:t>Environnement et matériels de développement.</a:t>
            </a:r>
          </a:p>
          <a:p>
            <a:pPr>
              <a:buFontTx/>
              <a:buChar char="-"/>
            </a:pPr>
            <a:r>
              <a:rPr lang="fr-FR" sz="2000" dirty="0"/>
              <a:t>Mettre au point une IHM  pour contrôler le </a:t>
            </a:r>
            <a:r>
              <a:rPr lang="fr-FR" sz="2000" dirty="0" smtClean="0"/>
              <a:t>robot.</a:t>
            </a:r>
          </a:p>
          <a:p>
            <a:pPr>
              <a:buFontTx/>
              <a:buChar char="-"/>
            </a:pPr>
            <a:r>
              <a:rPr lang="fr-FR" sz="2000" dirty="0" smtClean="0"/>
              <a:t>Protocole de communication.</a:t>
            </a:r>
            <a:endParaRPr lang="fr-FR" sz="2000" dirty="0" smtClean="0"/>
          </a:p>
          <a:p>
            <a:pPr>
              <a:buFontTx/>
              <a:buChar char="-"/>
            </a:pPr>
            <a:r>
              <a:rPr lang="fr-FR" sz="2000" dirty="0" smtClean="0"/>
              <a:t>Programmation d’un module client sur le pc pour le pilotage.</a:t>
            </a:r>
          </a:p>
          <a:p>
            <a:pPr>
              <a:buFontTx/>
              <a:buChar char="-"/>
            </a:pPr>
            <a:r>
              <a:rPr lang="fr-FR" sz="2000" dirty="0" smtClean="0"/>
              <a:t>Coder un module d’affichage du flux vidéo de la caméra.</a:t>
            </a:r>
          </a:p>
          <a:p>
            <a:pPr>
              <a:buFontTx/>
              <a:buChar char="-"/>
            </a:pPr>
            <a:r>
              <a:rPr lang="fr-FR" sz="2000" dirty="0" smtClean="0"/>
              <a:t>Coder un module d’utilisation d’un joystick.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UML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Diagramme des cas d’utilisation personnel</a:t>
            </a:r>
            <a:endParaRPr lang="fr-FR" dirty="0" smtClean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1483"/>
            <a:ext cx="9271376" cy="37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Analyse UML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13814" y="1628327"/>
            <a:ext cx="6347714" cy="3880773"/>
          </a:xfrm>
        </p:spPr>
        <p:txBody>
          <a:bodyPr/>
          <a:lstStyle/>
          <a:p>
            <a:r>
              <a:rPr lang="fr-FR" sz="15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Diagramme des cas d’utilisation personnel</a:t>
            </a:r>
            <a:endParaRPr lang="fr-FR" dirty="0" smtClean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8001" y="6584156"/>
            <a:ext cx="1375390" cy="273844"/>
          </a:xfrm>
        </p:spPr>
        <p:txBody>
          <a:bodyPr/>
          <a:lstStyle/>
          <a:p>
            <a:r>
              <a:rPr lang="en-US" dirty="0" smtClean="0"/>
              <a:t>ZAIR </a:t>
            </a:r>
            <a:r>
              <a:rPr lang="en-US" dirty="0" err="1" smtClean="0"/>
              <a:t>Aymane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89733" y="6584156"/>
            <a:ext cx="828177" cy="273844"/>
          </a:xfrm>
        </p:spPr>
        <p:txBody>
          <a:bodyPr/>
          <a:lstStyle/>
          <a:p>
            <a:fld id="{44FC7D73-C464-4262-9C0D-BD9D7AF2E6D7}" type="datetime1">
              <a:rPr lang="fr-FR" smtClean="0"/>
              <a:t>15/06/2015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99" y="2267263"/>
            <a:ext cx="9189499" cy="37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8972</TotalTime>
  <Words>417</Words>
  <Application>Microsoft Office PowerPoint</Application>
  <PresentationFormat>Affichage à l'écran (4:3)</PresentationFormat>
  <Paragraphs>163</Paragraphs>
  <Slides>23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Facette</vt:lpstr>
      <vt:lpstr>Pilotage à distance d’un robot Hercule</vt:lpstr>
      <vt:lpstr>Description du projet</vt:lpstr>
      <vt:lpstr>Sommaire</vt:lpstr>
      <vt:lpstr>Diagramme des cas d’utilisation général</vt:lpstr>
      <vt:lpstr>Environnement matériel</vt:lpstr>
      <vt:lpstr>Diagramme de déploiement</vt:lpstr>
      <vt:lpstr>Présentation du projet</vt:lpstr>
      <vt:lpstr>Analyse UML</vt:lpstr>
      <vt:lpstr>Analyse UML</vt:lpstr>
      <vt:lpstr>Analyse UML</vt:lpstr>
      <vt:lpstr>Environnement et matériels de développement</vt:lpstr>
      <vt:lpstr>Environnement et matériels de développement</vt:lpstr>
      <vt:lpstr>Mettre au point une IHM  pour contrôler le robot</vt:lpstr>
      <vt:lpstr>Mettre au point une IHM  pour contrôler le robot</vt:lpstr>
      <vt:lpstr>Protocole de communication. </vt:lpstr>
      <vt:lpstr>Programmation d’un module client sur le pc pour le pilotage </vt:lpstr>
      <vt:lpstr>Coder un module d’affichage du flux vidéo de la caméra.  </vt:lpstr>
      <vt:lpstr>Coder un module d’affichage du flux vidéo de la caméra.  </vt:lpstr>
      <vt:lpstr>Coder un module d’affichage du flux vidéo de la caméra.  </vt:lpstr>
      <vt:lpstr>Coder un module d’utilisation d’un joystick. </vt:lpstr>
      <vt:lpstr>Coder un module d’utilisation d’un joystick. </vt:lpstr>
      <vt:lpstr>Contrôle avec le clavier</vt:lpstr>
      <vt:lpstr>Etat d’avancement du projet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Pilotage d’un robot Hercule</dc:title>
  <dc:creator>Zouzou</dc:creator>
  <cp:lastModifiedBy>aymane-zai@hotmail.fr</cp:lastModifiedBy>
  <cp:revision>58</cp:revision>
  <dcterms:created xsi:type="dcterms:W3CDTF">2015-03-04T15:44:47Z</dcterms:created>
  <dcterms:modified xsi:type="dcterms:W3CDTF">2015-06-15T13:21:17Z</dcterms:modified>
</cp:coreProperties>
</file>