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5" r:id="rId10"/>
    <p:sldId id="263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4A22E-56B8-45CB-8BFE-E4779E4EB5C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123F4AC-5456-4F88-AFFF-D9697FAEFFBD}">
      <dgm:prSet/>
      <dgm:spPr/>
      <dgm:t>
        <a:bodyPr/>
        <a:lstStyle/>
        <a:p>
          <a:pPr rtl="0"/>
          <a:r>
            <a:rPr lang="fr-FR" smtClean="0"/>
            <a:t>Analyser et modéliser avec UML le système à réaliser </a:t>
          </a:r>
          <a:endParaRPr lang="fr-FR"/>
        </a:p>
      </dgm:t>
    </dgm:pt>
    <dgm:pt modelId="{FEF3F1A6-2622-4ACF-A7A8-E11F311F1A24}" type="parTrans" cxnId="{48F0E9EB-1F3D-404D-BB77-E062F96F0F63}">
      <dgm:prSet/>
      <dgm:spPr/>
      <dgm:t>
        <a:bodyPr/>
        <a:lstStyle/>
        <a:p>
          <a:endParaRPr lang="fr-FR"/>
        </a:p>
      </dgm:t>
    </dgm:pt>
    <dgm:pt modelId="{E53599BB-DA29-4329-AE31-1C0F482BE8D3}" type="sibTrans" cxnId="{48F0E9EB-1F3D-404D-BB77-E062F96F0F63}">
      <dgm:prSet/>
      <dgm:spPr/>
      <dgm:t>
        <a:bodyPr/>
        <a:lstStyle/>
        <a:p>
          <a:endParaRPr lang="fr-FR"/>
        </a:p>
      </dgm:t>
    </dgm:pt>
    <dgm:pt modelId="{85053931-5ED0-4B0E-9242-D0D37F428B01}">
      <dgm:prSet/>
      <dgm:spPr/>
      <dgm:t>
        <a:bodyPr/>
        <a:lstStyle/>
        <a:p>
          <a:pPr rtl="0"/>
          <a:r>
            <a:rPr lang="fr-FR" smtClean="0"/>
            <a:t>Etudier la documentation du robot.</a:t>
          </a:r>
          <a:endParaRPr lang="fr-FR"/>
        </a:p>
      </dgm:t>
    </dgm:pt>
    <dgm:pt modelId="{479B564E-906F-4642-818B-A773DA99F00C}" type="parTrans" cxnId="{B6ACF51E-EB23-4D80-A61E-14FF6DD33B80}">
      <dgm:prSet/>
      <dgm:spPr/>
      <dgm:t>
        <a:bodyPr/>
        <a:lstStyle/>
        <a:p>
          <a:endParaRPr lang="fr-FR"/>
        </a:p>
      </dgm:t>
    </dgm:pt>
    <dgm:pt modelId="{285ADBCB-39CA-421C-9E4D-AE9ABBCCE5DF}" type="sibTrans" cxnId="{B6ACF51E-EB23-4D80-A61E-14FF6DD33B80}">
      <dgm:prSet/>
      <dgm:spPr/>
      <dgm:t>
        <a:bodyPr/>
        <a:lstStyle/>
        <a:p>
          <a:endParaRPr lang="fr-FR"/>
        </a:p>
      </dgm:t>
    </dgm:pt>
    <dgm:pt modelId="{03AABCEE-A9CC-498C-8A46-1E3955BD61C6}">
      <dgm:prSet/>
      <dgm:spPr/>
      <dgm:t>
        <a:bodyPr/>
        <a:lstStyle/>
        <a:p>
          <a:pPr rtl="0"/>
          <a:r>
            <a:rPr lang="fr-FR" smtClean="0"/>
            <a:t>Envoyer les commandes de base au robot. </a:t>
          </a:r>
          <a:endParaRPr lang="fr-FR"/>
        </a:p>
      </dgm:t>
    </dgm:pt>
    <dgm:pt modelId="{455A3F4D-E432-4302-9625-54DD2DB06E35}" type="parTrans" cxnId="{B38030CE-ACE1-4AAD-9B6F-69EF88C81E80}">
      <dgm:prSet/>
      <dgm:spPr/>
      <dgm:t>
        <a:bodyPr/>
        <a:lstStyle/>
        <a:p>
          <a:endParaRPr lang="fr-FR"/>
        </a:p>
      </dgm:t>
    </dgm:pt>
    <dgm:pt modelId="{7321AFE1-ED4E-4284-A1FA-32064823ABF6}" type="sibTrans" cxnId="{B38030CE-ACE1-4AAD-9B6F-69EF88C81E80}">
      <dgm:prSet/>
      <dgm:spPr/>
      <dgm:t>
        <a:bodyPr/>
        <a:lstStyle/>
        <a:p>
          <a:endParaRPr lang="fr-FR"/>
        </a:p>
      </dgm:t>
    </dgm:pt>
    <dgm:pt modelId="{EDD20668-2E0E-423E-A915-29DAD2B12CBF}">
      <dgm:prSet/>
      <dgm:spPr/>
      <dgm:t>
        <a:bodyPr/>
        <a:lstStyle/>
        <a:p>
          <a:pPr rtl="0"/>
          <a:r>
            <a:rPr lang="fr-FR" dirty="0" smtClean="0"/>
            <a:t>Réaliser une IHM de test du fonctionnement du robot. </a:t>
          </a:r>
          <a:endParaRPr lang="fr-FR" dirty="0"/>
        </a:p>
      </dgm:t>
    </dgm:pt>
    <dgm:pt modelId="{0B6D3D0C-50E3-43B3-AA2C-3322E2BFCE09}" type="parTrans" cxnId="{B91ED872-BB2D-434B-883E-DD040FC4490F}">
      <dgm:prSet/>
      <dgm:spPr/>
      <dgm:t>
        <a:bodyPr/>
        <a:lstStyle/>
        <a:p>
          <a:endParaRPr lang="fr-FR"/>
        </a:p>
      </dgm:t>
    </dgm:pt>
    <dgm:pt modelId="{735DB29A-F4C5-4461-BF11-5461430DEF45}" type="sibTrans" cxnId="{B91ED872-BB2D-434B-883E-DD040FC4490F}">
      <dgm:prSet/>
      <dgm:spPr/>
      <dgm:t>
        <a:bodyPr/>
        <a:lstStyle/>
        <a:p>
          <a:endParaRPr lang="fr-FR"/>
        </a:p>
      </dgm:t>
    </dgm:pt>
    <dgm:pt modelId="{17B7CBF1-7821-42A2-A9ED-8CA1EDA6679B}">
      <dgm:prSet/>
      <dgm:spPr/>
      <dgm:t>
        <a:bodyPr/>
        <a:lstStyle/>
        <a:p>
          <a:pPr rtl="0"/>
          <a:r>
            <a:rPr lang="fr-FR" smtClean="0"/>
            <a:t>Mettre au point l'IHM de test de toutes les articulations du robot. </a:t>
          </a:r>
          <a:endParaRPr lang="fr-FR"/>
        </a:p>
      </dgm:t>
    </dgm:pt>
    <dgm:pt modelId="{C73EF0DE-9196-44A6-A1A0-FB85F673380B}" type="parTrans" cxnId="{B0E69CA6-F36E-47D3-9685-7B0F2538B137}">
      <dgm:prSet/>
      <dgm:spPr/>
      <dgm:t>
        <a:bodyPr/>
        <a:lstStyle/>
        <a:p>
          <a:endParaRPr lang="fr-FR"/>
        </a:p>
      </dgm:t>
    </dgm:pt>
    <dgm:pt modelId="{7F2345C5-4AE7-49FD-A9AA-FE2CEF45208E}" type="sibTrans" cxnId="{B0E69CA6-F36E-47D3-9685-7B0F2538B137}">
      <dgm:prSet/>
      <dgm:spPr/>
      <dgm:t>
        <a:bodyPr/>
        <a:lstStyle/>
        <a:p>
          <a:endParaRPr lang="fr-FR"/>
        </a:p>
      </dgm:t>
    </dgm:pt>
    <dgm:pt modelId="{351CDF1E-8651-49F6-8ECD-9428B428EAC0}">
      <dgm:prSet/>
      <dgm:spPr/>
      <dgm:t>
        <a:bodyPr/>
        <a:lstStyle/>
        <a:p>
          <a:pPr rtl="0"/>
          <a:r>
            <a:rPr lang="fr-FR" smtClean="0"/>
            <a:t>Définir un protocole de communication. </a:t>
          </a:r>
          <a:endParaRPr lang="fr-FR"/>
        </a:p>
      </dgm:t>
    </dgm:pt>
    <dgm:pt modelId="{13BCAB85-1D1B-4924-B5F5-A6F437F1E966}" type="parTrans" cxnId="{02FE4AC9-3952-4535-A54C-35762721E797}">
      <dgm:prSet/>
      <dgm:spPr/>
      <dgm:t>
        <a:bodyPr/>
        <a:lstStyle/>
        <a:p>
          <a:endParaRPr lang="fr-FR"/>
        </a:p>
      </dgm:t>
    </dgm:pt>
    <dgm:pt modelId="{20928FD2-EE30-4FAF-BBF9-154B4F90B2CD}" type="sibTrans" cxnId="{02FE4AC9-3952-4535-A54C-35762721E797}">
      <dgm:prSet/>
      <dgm:spPr/>
      <dgm:t>
        <a:bodyPr/>
        <a:lstStyle/>
        <a:p>
          <a:endParaRPr lang="fr-FR"/>
        </a:p>
      </dgm:t>
    </dgm:pt>
    <dgm:pt modelId="{72861192-A042-4BAB-AA31-E1646182A485}">
      <dgm:prSet/>
      <dgm:spPr/>
      <dgm:t>
        <a:bodyPr/>
        <a:lstStyle/>
        <a:p>
          <a:pPr rtl="0"/>
          <a:r>
            <a:rPr lang="fr-FR" smtClean="0"/>
            <a:t>Programmer un module serveur pour récupérer les ordres de pilotage. </a:t>
          </a:r>
          <a:endParaRPr lang="fr-FR"/>
        </a:p>
      </dgm:t>
    </dgm:pt>
    <dgm:pt modelId="{A18E2FAE-30E4-48C0-966F-E727CE1904EF}" type="parTrans" cxnId="{63FDE1C8-E505-4D09-9AFF-372B48207F3E}">
      <dgm:prSet/>
      <dgm:spPr/>
      <dgm:t>
        <a:bodyPr/>
        <a:lstStyle/>
        <a:p>
          <a:endParaRPr lang="fr-FR"/>
        </a:p>
      </dgm:t>
    </dgm:pt>
    <dgm:pt modelId="{1CD74AF8-A294-4434-A433-8EC661E5AFC6}" type="sibTrans" cxnId="{63FDE1C8-E505-4D09-9AFF-372B48207F3E}">
      <dgm:prSet/>
      <dgm:spPr/>
      <dgm:t>
        <a:bodyPr/>
        <a:lstStyle/>
        <a:p>
          <a:endParaRPr lang="fr-FR"/>
        </a:p>
      </dgm:t>
    </dgm:pt>
    <dgm:pt modelId="{731A085B-7193-447C-8D15-2A1FC3DA6FA3}">
      <dgm:prSet/>
      <dgm:spPr/>
      <dgm:t>
        <a:bodyPr/>
        <a:lstStyle/>
        <a:p>
          <a:pPr rtl="0"/>
          <a:r>
            <a:rPr lang="fr-FR" smtClean="0"/>
            <a:t>Analyser et coder le fonctionnement automatique du robot. </a:t>
          </a:r>
          <a:endParaRPr lang="fr-FR"/>
        </a:p>
      </dgm:t>
    </dgm:pt>
    <dgm:pt modelId="{A1AA2886-D7FF-47BC-ABF0-5A6935686EF5}" type="parTrans" cxnId="{A1781DA8-BD92-4B20-A07A-93486C88A07C}">
      <dgm:prSet/>
      <dgm:spPr/>
      <dgm:t>
        <a:bodyPr/>
        <a:lstStyle/>
        <a:p>
          <a:endParaRPr lang="fr-FR"/>
        </a:p>
      </dgm:t>
    </dgm:pt>
    <dgm:pt modelId="{F84972E0-1135-47C2-8076-D3984D6056EF}" type="sibTrans" cxnId="{A1781DA8-BD92-4B20-A07A-93486C88A07C}">
      <dgm:prSet/>
      <dgm:spPr/>
      <dgm:t>
        <a:bodyPr/>
        <a:lstStyle/>
        <a:p>
          <a:endParaRPr lang="fr-FR"/>
        </a:p>
      </dgm:t>
    </dgm:pt>
    <dgm:pt modelId="{2B7F60CC-22D0-4781-A3C3-7C50E7A487B8}">
      <dgm:prSet/>
      <dgm:spPr/>
      <dgm:t>
        <a:bodyPr/>
        <a:lstStyle/>
        <a:p>
          <a:pPr rtl="0"/>
          <a:r>
            <a:rPr lang="fr-FR" smtClean="0"/>
            <a:t>Intégrer les diverses parties du projet. </a:t>
          </a:r>
          <a:endParaRPr lang="fr-FR"/>
        </a:p>
      </dgm:t>
    </dgm:pt>
    <dgm:pt modelId="{EBFDA319-B408-45A9-AF24-C13D91381E12}" type="parTrans" cxnId="{FA06450A-20C3-4582-B0C9-9A0461C35003}">
      <dgm:prSet/>
      <dgm:spPr/>
      <dgm:t>
        <a:bodyPr/>
        <a:lstStyle/>
        <a:p>
          <a:endParaRPr lang="fr-FR"/>
        </a:p>
      </dgm:t>
    </dgm:pt>
    <dgm:pt modelId="{7B0C4C67-EB74-493A-90E3-20CA2301837B}" type="sibTrans" cxnId="{FA06450A-20C3-4582-B0C9-9A0461C35003}">
      <dgm:prSet/>
      <dgm:spPr/>
      <dgm:t>
        <a:bodyPr/>
        <a:lstStyle/>
        <a:p>
          <a:endParaRPr lang="fr-FR"/>
        </a:p>
      </dgm:t>
    </dgm:pt>
    <dgm:pt modelId="{D5C19EE3-B9B9-4095-9F57-A0E767E0881D}" type="pres">
      <dgm:prSet presAssocID="{5CA4A22E-56B8-45CB-8BFE-E4779E4EB5C4}" presName="linearFlow" presStyleCnt="0">
        <dgm:presLayoutVars>
          <dgm:dir/>
          <dgm:resizeHandles val="exact"/>
        </dgm:presLayoutVars>
      </dgm:prSet>
      <dgm:spPr/>
    </dgm:pt>
    <dgm:pt modelId="{99C9585D-0A2A-46F7-8155-ECA615EA5F97}" type="pres">
      <dgm:prSet presAssocID="{A123F4AC-5456-4F88-AFFF-D9697FAEFFBD}" presName="composite" presStyleCnt="0"/>
      <dgm:spPr/>
    </dgm:pt>
    <dgm:pt modelId="{45FF38F2-A9C4-4605-8FB0-248EA42C005D}" type="pres">
      <dgm:prSet presAssocID="{A123F4AC-5456-4F88-AFFF-D9697FAEFFBD}" presName="imgShp" presStyleLbl="fgImgPlac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2BB752-F108-40B9-B7E9-0EC7CFA75675}" type="pres">
      <dgm:prSet presAssocID="{A123F4AC-5456-4F88-AFFF-D9697FAEFFBD}" presName="txShp" presStyleLbl="node1" presStyleIdx="0" presStyleCnt="9">
        <dgm:presLayoutVars>
          <dgm:bulletEnabled val="1"/>
        </dgm:presLayoutVars>
      </dgm:prSet>
      <dgm:spPr/>
    </dgm:pt>
    <dgm:pt modelId="{7DA9508C-D15E-4F93-BE58-94F2B792028F}" type="pres">
      <dgm:prSet presAssocID="{E53599BB-DA29-4329-AE31-1C0F482BE8D3}" presName="spacing" presStyleCnt="0"/>
      <dgm:spPr/>
    </dgm:pt>
    <dgm:pt modelId="{DC8C26B1-7F1D-4448-98E4-DEA271006AEE}" type="pres">
      <dgm:prSet presAssocID="{85053931-5ED0-4B0E-9242-D0D37F428B01}" presName="composite" presStyleCnt="0"/>
      <dgm:spPr/>
    </dgm:pt>
    <dgm:pt modelId="{06FB4258-81A4-4EDC-96F8-1737CFA06825}" type="pres">
      <dgm:prSet presAssocID="{85053931-5ED0-4B0E-9242-D0D37F428B01}" presName="imgShp" presStyleLbl="fgImgPlace1" presStyleIdx="1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6F46B2-44DC-46BC-A95E-22CC8B2A7187}" type="pres">
      <dgm:prSet presAssocID="{85053931-5ED0-4B0E-9242-D0D37F428B01}" presName="txShp" presStyleLbl="node1" presStyleIdx="1" presStyleCnt="9">
        <dgm:presLayoutVars>
          <dgm:bulletEnabled val="1"/>
        </dgm:presLayoutVars>
      </dgm:prSet>
      <dgm:spPr/>
    </dgm:pt>
    <dgm:pt modelId="{1260ACB7-3A58-451E-AFE2-8023E6F12FBC}" type="pres">
      <dgm:prSet presAssocID="{285ADBCB-39CA-421C-9E4D-AE9ABBCCE5DF}" presName="spacing" presStyleCnt="0"/>
      <dgm:spPr/>
    </dgm:pt>
    <dgm:pt modelId="{A9AAD82A-E139-479D-A6DB-4FB92F24CC88}" type="pres">
      <dgm:prSet presAssocID="{03AABCEE-A9CC-498C-8A46-1E3955BD61C6}" presName="composite" presStyleCnt="0"/>
      <dgm:spPr/>
    </dgm:pt>
    <dgm:pt modelId="{FC0B15F9-2CC5-4B3B-AE40-B68F2C5928A7}" type="pres">
      <dgm:prSet presAssocID="{03AABCEE-A9CC-498C-8A46-1E3955BD61C6}" presName="imgShp" presStyleLbl="fgImgPlace1" presStyleIdx="2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249C92D-C877-4C82-89C3-9F829113E2DF}" type="pres">
      <dgm:prSet presAssocID="{03AABCEE-A9CC-498C-8A46-1E3955BD61C6}" presName="txShp" presStyleLbl="node1" presStyleIdx="2" presStyleCnt="9">
        <dgm:presLayoutVars>
          <dgm:bulletEnabled val="1"/>
        </dgm:presLayoutVars>
      </dgm:prSet>
      <dgm:spPr/>
    </dgm:pt>
    <dgm:pt modelId="{AA3EDD0D-91EE-41BB-B799-0D0B1815DBBB}" type="pres">
      <dgm:prSet presAssocID="{7321AFE1-ED4E-4284-A1FA-32064823ABF6}" presName="spacing" presStyleCnt="0"/>
      <dgm:spPr/>
    </dgm:pt>
    <dgm:pt modelId="{83483C2E-7EDB-49E3-84BC-8D919CB2CC80}" type="pres">
      <dgm:prSet presAssocID="{EDD20668-2E0E-423E-A915-29DAD2B12CBF}" presName="composite" presStyleCnt="0"/>
      <dgm:spPr/>
    </dgm:pt>
    <dgm:pt modelId="{BCD86152-9FC2-4CEE-B7CC-1F522CC74E62}" type="pres">
      <dgm:prSet presAssocID="{EDD20668-2E0E-423E-A915-29DAD2B12CBF}" presName="imgShp" presStyleLbl="fgImgPlace1" presStyleIdx="3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16BCC7-A671-4C5C-ADFF-B0E6C2251CE0}" type="pres">
      <dgm:prSet presAssocID="{EDD20668-2E0E-423E-A915-29DAD2B12CBF}" presName="txShp" presStyleLbl="node1" presStyleIdx="3" presStyleCnt="9">
        <dgm:presLayoutVars>
          <dgm:bulletEnabled val="1"/>
        </dgm:presLayoutVars>
      </dgm:prSet>
      <dgm:spPr/>
    </dgm:pt>
    <dgm:pt modelId="{53DCD898-371F-4720-98CA-E30F00D74E5C}" type="pres">
      <dgm:prSet presAssocID="{735DB29A-F4C5-4461-BF11-5461430DEF45}" presName="spacing" presStyleCnt="0"/>
      <dgm:spPr/>
    </dgm:pt>
    <dgm:pt modelId="{B6C37867-D96B-4B24-BF83-F3D54A5B891A}" type="pres">
      <dgm:prSet presAssocID="{17B7CBF1-7821-42A2-A9ED-8CA1EDA6679B}" presName="composite" presStyleCnt="0"/>
      <dgm:spPr/>
    </dgm:pt>
    <dgm:pt modelId="{966050E4-8166-4852-AE6E-A4F826FFE24E}" type="pres">
      <dgm:prSet presAssocID="{17B7CBF1-7821-42A2-A9ED-8CA1EDA6679B}" presName="imgShp" presStyleLbl="fgImgPlace1" presStyleIdx="4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56ED56-A390-47AE-B8CA-1E95255803B7}" type="pres">
      <dgm:prSet presAssocID="{17B7CBF1-7821-42A2-A9ED-8CA1EDA6679B}" presName="txShp" presStyleLbl="node1" presStyleIdx="4" presStyleCnt="9">
        <dgm:presLayoutVars>
          <dgm:bulletEnabled val="1"/>
        </dgm:presLayoutVars>
      </dgm:prSet>
      <dgm:spPr/>
    </dgm:pt>
    <dgm:pt modelId="{888A1B6C-79D8-458A-9811-6831463D63B9}" type="pres">
      <dgm:prSet presAssocID="{7F2345C5-4AE7-49FD-A9AA-FE2CEF45208E}" presName="spacing" presStyleCnt="0"/>
      <dgm:spPr/>
    </dgm:pt>
    <dgm:pt modelId="{40D6D144-AA4D-4359-A40B-E8B78E8B4AC9}" type="pres">
      <dgm:prSet presAssocID="{351CDF1E-8651-49F6-8ECD-9428B428EAC0}" presName="composite" presStyleCnt="0"/>
      <dgm:spPr/>
    </dgm:pt>
    <dgm:pt modelId="{10767E36-9684-4A92-BB05-387DA570CD65}" type="pres">
      <dgm:prSet presAssocID="{351CDF1E-8651-49F6-8ECD-9428B428EAC0}" presName="imgShp" presStyleLbl="fgImgPlace1" presStyleIdx="5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D2C042A-B6B2-4025-814C-C8C9868BDF6E}" type="pres">
      <dgm:prSet presAssocID="{351CDF1E-8651-49F6-8ECD-9428B428EAC0}" presName="txShp" presStyleLbl="node1" presStyleIdx="5" presStyleCnt="9">
        <dgm:presLayoutVars>
          <dgm:bulletEnabled val="1"/>
        </dgm:presLayoutVars>
      </dgm:prSet>
      <dgm:spPr/>
    </dgm:pt>
    <dgm:pt modelId="{8396518A-5903-4447-A9F9-7E47775B2FE7}" type="pres">
      <dgm:prSet presAssocID="{20928FD2-EE30-4FAF-BBF9-154B4F90B2CD}" presName="spacing" presStyleCnt="0"/>
      <dgm:spPr/>
    </dgm:pt>
    <dgm:pt modelId="{3637F67F-2B4C-449A-B016-BBE4D5359FF9}" type="pres">
      <dgm:prSet presAssocID="{72861192-A042-4BAB-AA31-E1646182A485}" presName="composite" presStyleCnt="0"/>
      <dgm:spPr/>
    </dgm:pt>
    <dgm:pt modelId="{B5C6ED14-7893-4B1B-B71E-CBF5777FB6E9}" type="pres">
      <dgm:prSet presAssocID="{72861192-A042-4BAB-AA31-E1646182A485}" presName="imgShp" presStyleLbl="fgImgPlace1" presStyleIdx="6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C1DDAF-9A85-430D-B884-C39A0AAD97CA}" type="pres">
      <dgm:prSet presAssocID="{72861192-A042-4BAB-AA31-E1646182A485}" presName="txShp" presStyleLbl="node1" presStyleIdx="6" presStyleCnt="9">
        <dgm:presLayoutVars>
          <dgm:bulletEnabled val="1"/>
        </dgm:presLayoutVars>
      </dgm:prSet>
      <dgm:spPr/>
    </dgm:pt>
    <dgm:pt modelId="{95306640-DB69-4335-AB9A-0243BD0D736A}" type="pres">
      <dgm:prSet presAssocID="{1CD74AF8-A294-4434-A433-8EC661E5AFC6}" presName="spacing" presStyleCnt="0"/>
      <dgm:spPr/>
    </dgm:pt>
    <dgm:pt modelId="{81944044-6663-4FEE-ACF4-F4B4F0A92C57}" type="pres">
      <dgm:prSet presAssocID="{731A085B-7193-447C-8D15-2A1FC3DA6FA3}" presName="composite" presStyleCnt="0"/>
      <dgm:spPr/>
    </dgm:pt>
    <dgm:pt modelId="{3B7F94E1-134B-48D0-AAFD-669A5CE67A41}" type="pres">
      <dgm:prSet presAssocID="{731A085B-7193-447C-8D15-2A1FC3DA6FA3}" presName="imgShp" presStyleLbl="fgImgPlace1" presStyleIdx="7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17E3587-2152-402B-9BAA-347A9A3F3199}" type="pres">
      <dgm:prSet presAssocID="{731A085B-7193-447C-8D15-2A1FC3DA6FA3}" presName="txShp" presStyleLbl="node1" presStyleIdx="7" presStyleCnt="9">
        <dgm:presLayoutVars>
          <dgm:bulletEnabled val="1"/>
        </dgm:presLayoutVars>
      </dgm:prSet>
      <dgm:spPr/>
    </dgm:pt>
    <dgm:pt modelId="{84E21657-4A78-4430-ACE8-815D4B801FB5}" type="pres">
      <dgm:prSet presAssocID="{F84972E0-1135-47C2-8076-D3984D6056EF}" presName="spacing" presStyleCnt="0"/>
      <dgm:spPr/>
    </dgm:pt>
    <dgm:pt modelId="{63F5FFBC-F7B1-4072-B548-90599BBB15B0}" type="pres">
      <dgm:prSet presAssocID="{2B7F60CC-22D0-4781-A3C3-7C50E7A487B8}" presName="composite" presStyleCnt="0"/>
      <dgm:spPr/>
    </dgm:pt>
    <dgm:pt modelId="{6488CFF4-9E9B-497E-B1EE-FB0F77C4E4CE}" type="pres">
      <dgm:prSet presAssocID="{2B7F60CC-22D0-4781-A3C3-7C50E7A487B8}" presName="imgShp" presStyleLbl="fgImgPlace1" presStyleIdx="8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F64F3D6-AA06-4057-B939-CFC55D87FA30}" type="pres">
      <dgm:prSet presAssocID="{2B7F60CC-22D0-4781-A3C3-7C50E7A487B8}" presName="txShp" presStyleLbl="node1" presStyleIdx="8" presStyleCnt="9">
        <dgm:presLayoutVars>
          <dgm:bulletEnabled val="1"/>
        </dgm:presLayoutVars>
      </dgm:prSet>
      <dgm:spPr/>
    </dgm:pt>
  </dgm:ptLst>
  <dgm:cxnLst>
    <dgm:cxn modelId="{AF0E76D4-A978-46ED-B3D7-98B15F5D3DBD}" type="presOf" srcId="{A123F4AC-5456-4F88-AFFF-D9697FAEFFBD}" destId="{FE2BB752-F108-40B9-B7E9-0EC7CFA75675}" srcOrd="0" destOrd="0" presId="urn:microsoft.com/office/officeart/2005/8/layout/vList3"/>
    <dgm:cxn modelId="{B6ACF51E-EB23-4D80-A61E-14FF6DD33B80}" srcId="{5CA4A22E-56B8-45CB-8BFE-E4779E4EB5C4}" destId="{85053931-5ED0-4B0E-9242-D0D37F428B01}" srcOrd="1" destOrd="0" parTransId="{479B564E-906F-4642-818B-A773DA99F00C}" sibTransId="{285ADBCB-39CA-421C-9E4D-AE9ABBCCE5DF}"/>
    <dgm:cxn modelId="{AE395012-DBE0-4AB5-A674-FB3474F87571}" type="presOf" srcId="{351CDF1E-8651-49F6-8ECD-9428B428EAC0}" destId="{9D2C042A-B6B2-4025-814C-C8C9868BDF6E}" srcOrd="0" destOrd="0" presId="urn:microsoft.com/office/officeart/2005/8/layout/vList3"/>
    <dgm:cxn modelId="{BD28EB17-451E-4EDD-AE6F-A5C8989AC01D}" type="presOf" srcId="{5CA4A22E-56B8-45CB-8BFE-E4779E4EB5C4}" destId="{D5C19EE3-B9B9-4095-9F57-A0E767E0881D}" srcOrd="0" destOrd="0" presId="urn:microsoft.com/office/officeart/2005/8/layout/vList3"/>
    <dgm:cxn modelId="{E9A63F8C-C65B-4F83-8F46-564532357C0B}" type="presOf" srcId="{72861192-A042-4BAB-AA31-E1646182A485}" destId="{7AC1DDAF-9A85-430D-B884-C39A0AAD97CA}" srcOrd="0" destOrd="0" presId="urn:microsoft.com/office/officeart/2005/8/layout/vList3"/>
    <dgm:cxn modelId="{63FDE1C8-E505-4D09-9AFF-372B48207F3E}" srcId="{5CA4A22E-56B8-45CB-8BFE-E4779E4EB5C4}" destId="{72861192-A042-4BAB-AA31-E1646182A485}" srcOrd="6" destOrd="0" parTransId="{A18E2FAE-30E4-48C0-966F-E727CE1904EF}" sibTransId="{1CD74AF8-A294-4434-A433-8EC661E5AFC6}"/>
    <dgm:cxn modelId="{B38030CE-ACE1-4AAD-9B6F-69EF88C81E80}" srcId="{5CA4A22E-56B8-45CB-8BFE-E4779E4EB5C4}" destId="{03AABCEE-A9CC-498C-8A46-1E3955BD61C6}" srcOrd="2" destOrd="0" parTransId="{455A3F4D-E432-4302-9625-54DD2DB06E35}" sibTransId="{7321AFE1-ED4E-4284-A1FA-32064823ABF6}"/>
    <dgm:cxn modelId="{443DF8A2-937A-4FDE-B8B9-F52F86B75EE3}" type="presOf" srcId="{EDD20668-2E0E-423E-A915-29DAD2B12CBF}" destId="{1816BCC7-A671-4C5C-ADFF-B0E6C2251CE0}" srcOrd="0" destOrd="0" presId="urn:microsoft.com/office/officeart/2005/8/layout/vList3"/>
    <dgm:cxn modelId="{B0E69CA6-F36E-47D3-9685-7B0F2538B137}" srcId="{5CA4A22E-56B8-45CB-8BFE-E4779E4EB5C4}" destId="{17B7CBF1-7821-42A2-A9ED-8CA1EDA6679B}" srcOrd="4" destOrd="0" parTransId="{C73EF0DE-9196-44A6-A1A0-FB85F673380B}" sibTransId="{7F2345C5-4AE7-49FD-A9AA-FE2CEF45208E}"/>
    <dgm:cxn modelId="{1B5B3138-8584-4B7B-A26A-69B145DDCE5A}" type="presOf" srcId="{731A085B-7193-447C-8D15-2A1FC3DA6FA3}" destId="{A17E3587-2152-402B-9BAA-347A9A3F3199}" srcOrd="0" destOrd="0" presId="urn:microsoft.com/office/officeart/2005/8/layout/vList3"/>
    <dgm:cxn modelId="{02FE4AC9-3952-4535-A54C-35762721E797}" srcId="{5CA4A22E-56B8-45CB-8BFE-E4779E4EB5C4}" destId="{351CDF1E-8651-49F6-8ECD-9428B428EAC0}" srcOrd="5" destOrd="0" parTransId="{13BCAB85-1D1B-4924-B5F5-A6F437F1E966}" sibTransId="{20928FD2-EE30-4FAF-BBF9-154B4F90B2CD}"/>
    <dgm:cxn modelId="{B91ED872-BB2D-434B-883E-DD040FC4490F}" srcId="{5CA4A22E-56B8-45CB-8BFE-E4779E4EB5C4}" destId="{EDD20668-2E0E-423E-A915-29DAD2B12CBF}" srcOrd="3" destOrd="0" parTransId="{0B6D3D0C-50E3-43B3-AA2C-3322E2BFCE09}" sibTransId="{735DB29A-F4C5-4461-BF11-5461430DEF45}"/>
    <dgm:cxn modelId="{2068F653-49E9-408A-B021-FFBB21D74E8E}" type="presOf" srcId="{03AABCEE-A9CC-498C-8A46-1E3955BD61C6}" destId="{1249C92D-C877-4C82-89C3-9F829113E2DF}" srcOrd="0" destOrd="0" presId="urn:microsoft.com/office/officeart/2005/8/layout/vList3"/>
    <dgm:cxn modelId="{105EDA82-FC5B-49DF-8A6B-28C90D3D420A}" type="presOf" srcId="{2B7F60CC-22D0-4781-A3C3-7C50E7A487B8}" destId="{8F64F3D6-AA06-4057-B939-CFC55D87FA30}" srcOrd="0" destOrd="0" presId="urn:microsoft.com/office/officeart/2005/8/layout/vList3"/>
    <dgm:cxn modelId="{FA06450A-20C3-4582-B0C9-9A0461C35003}" srcId="{5CA4A22E-56B8-45CB-8BFE-E4779E4EB5C4}" destId="{2B7F60CC-22D0-4781-A3C3-7C50E7A487B8}" srcOrd="8" destOrd="0" parTransId="{EBFDA319-B408-45A9-AF24-C13D91381E12}" sibTransId="{7B0C4C67-EB74-493A-90E3-20CA2301837B}"/>
    <dgm:cxn modelId="{45BC277F-EF0B-4381-A273-E5E5E105DA07}" type="presOf" srcId="{85053931-5ED0-4B0E-9242-D0D37F428B01}" destId="{316F46B2-44DC-46BC-A95E-22CC8B2A7187}" srcOrd="0" destOrd="0" presId="urn:microsoft.com/office/officeart/2005/8/layout/vList3"/>
    <dgm:cxn modelId="{2B31CE54-9C0D-4F97-9B7E-213682F0968A}" type="presOf" srcId="{17B7CBF1-7821-42A2-A9ED-8CA1EDA6679B}" destId="{8C56ED56-A390-47AE-B8CA-1E95255803B7}" srcOrd="0" destOrd="0" presId="urn:microsoft.com/office/officeart/2005/8/layout/vList3"/>
    <dgm:cxn modelId="{A1781DA8-BD92-4B20-A07A-93486C88A07C}" srcId="{5CA4A22E-56B8-45CB-8BFE-E4779E4EB5C4}" destId="{731A085B-7193-447C-8D15-2A1FC3DA6FA3}" srcOrd="7" destOrd="0" parTransId="{A1AA2886-D7FF-47BC-ABF0-5A6935686EF5}" sibTransId="{F84972E0-1135-47C2-8076-D3984D6056EF}"/>
    <dgm:cxn modelId="{48F0E9EB-1F3D-404D-BB77-E062F96F0F63}" srcId="{5CA4A22E-56B8-45CB-8BFE-E4779E4EB5C4}" destId="{A123F4AC-5456-4F88-AFFF-D9697FAEFFBD}" srcOrd="0" destOrd="0" parTransId="{FEF3F1A6-2622-4ACF-A7A8-E11F311F1A24}" sibTransId="{E53599BB-DA29-4329-AE31-1C0F482BE8D3}"/>
    <dgm:cxn modelId="{344D4D26-1233-483C-8A4F-7D69D2760141}" type="presParOf" srcId="{D5C19EE3-B9B9-4095-9F57-A0E767E0881D}" destId="{99C9585D-0A2A-46F7-8155-ECA615EA5F97}" srcOrd="0" destOrd="0" presId="urn:microsoft.com/office/officeart/2005/8/layout/vList3"/>
    <dgm:cxn modelId="{B96A662F-609E-4AC0-9541-D93A82521147}" type="presParOf" srcId="{99C9585D-0A2A-46F7-8155-ECA615EA5F97}" destId="{45FF38F2-A9C4-4605-8FB0-248EA42C005D}" srcOrd="0" destOrd="0" presId="urn:microsoft.com/office/officeart/2005/8/layout/vList3"/>
    <dgm:cxn modelId="{4D1965A0-E7D8-479B-95A4-D570315372D1}" type="presParOf" srcId="{99C9585D-0A2A-46F7-8155-ECA615EA5F97}" destId="{FE2BB752-F108-40B9-B7E9-0EC7CFA75675}" srcOrd="1" destOrd="0" presId="urn:microsoft.com/office/officeart/2005/8/layout/vList3"/>
    <dgm:cxn modelId="{E9CD3F53-C6AA-42B0-BE35-8966838CC47C}" type="presParOf" srcId="{D5C19EE3-B9B9-4095-9F57-A0E767E0881D}" destId="{7DA9508C-D15E-4F93-BE58-94F2B792028F}" srcOrd="1" destOrd="0" presId="urn:microsoft.com/office/officeart/2005/8/layout/vList3"/>
    <dgm:cxn modelId="{E0867C98-32E2-4F90-8573-2D3DDE8D001C}" type="presParOf" srcId="{D5C19EE3-B9B9-4095-9F57-A0E767E0881D}" destId="{DC8C26B1-7F1D-4448-98E4-DEA271006AEE}" srcOrd="2" destOrd="0" presId="urn:microsoft.com/office/officeart/2005/8/layout/vList3"/>
    <dgm:cxn modelId="{B008655F-4D27-4562-8765-5FB3F58F282A}" type="presParOf" srcId="{DC8C26B1-7F1D-4448-98E4-DEA271006AEE}" destId="{06FB4258-81A4-4EDC-96F8-1737CFA06825}" srcOrd="0" destOrd="0" presId="urn:microsoft.com/office/officeart/2005/8/layout/vList3"/>
    <dgm:cxn modelId="{13A0238B-9B98-4B1E-A2FF-D336A766AA7D}" type="presParOf" srcId="{DC8C26B1-7F1D-4448-98E4-DEA271006AEE}" destId="{316F46B2-44DC-46BC-A95E-22CC8B2A7187}" srcOrd="1" destOrd="0" presId="urn:microsoft.com/office/officeart/2005/8/layout/vList3"/>
    <dgm:cxn modelId="{669E5B22-5EFF-4F79-ABCB-8F7D225BC035}" type="presParOf" srcId="{D5C19EE3-B9B9-4095-9F57-A0E767E0881D}" destId="{1260ACB7-3A58-451E-AFE2-8023E6F12FBC}" srcOrd="3" destOrd="0" presId="urn:microsoft.com/office/officeart/2005/8/layout/vList3"/>
    <dgm:cxn modelId="{F0770154-EC45-4B7E-92E4-1A87B5E998FC}" type="presParOf" srcId="{D5C19EE3-B9B9-4095-9F57-A0E767E0881D}" destId="{A9AAD82A-E139-479D-A6DB-4FB92F24CC88}" srcOrd="4" destOrd="0" presId="urn:microsoft.com/office/officeart/2005/8/layout/vList3"/>
    <dgm:cxn modelId="{7504A67B-B284-4164-B564-1D264DB067C9}" type="presParOf" srcId="{A9AAD82A-E139-479D-A6DB-4FB92F24CC88}" destId="{FC0B15F9-2CC5-4B3B-AE40-B68F2C5928A7}" srcOrd="0" destOrd="0" presId="urn:microsoft.com/office/officeart/2005/8/layout/vList3"/>
    <dgm:cxn modelId="{BB8B7164-44BB-4694-8BF4-F80EC888489D}" type="presParOf" srcId="{A9AAD82A-E139-479D-A6DB-4FB92F24CC88}" destId="{1249C92D-C877-4C82-89C3-9F829113E2DF}" srcOrd="1" destOrd="0" presId="urn:microsoft.com/office/officeart/2005/8/layout/vList3"/>
    <dgm:cxn modelId="{E094E17F-DBD1-4D41-BEDD-A1AE4CAF7B42}" type="presParOf" srcId="{D5C19EE3-B9B9-4095-9F57-A0E767E0881D}" destId="{AA3EDD0D-91EE-41BB-B799-0D0B1815DBBB}" srcOrd="5" destOrd="0" presId="urn:microsoft.com/office/officeart/2005/8/layout/vList3"/>
    <dgm:cxn modelId="{6D035176-929E-4A5B-8390-A9512EE38A44}" type="presParOf" srcId="{D5C19EE3-B9B9-4095-9F57-A0E767E0881D}" destId="{83483C2E-7EDB-49E3-84BC-8D919CB2CC80}" srcOrd="6" destOrd="0" presId="urn:microsoft.com/office/officeart/2005/8/layout/vList3"/>
    <dgm:cxn modelId="{A996E295-51A8-4942-8D6A-2B5FA81E8185}" type="presParOf" srcId="{83483C2E-7EDB-49E3-84BC-8D919CB2CC80}" destId="{BCD86152-9FC2-4CEE-B7CC-1F522CC74E62}" srcOrd="0" destOrd="0" presId="urn:microsoft.com/office/officeart/2005/8/layout/vList3"/>
    <dgm:cxn modelId="{5D89083F-BF19-4D4E-928E-BC8449C612E0}" type="presParOf" srcId="{83483C2E-7EDB-49E3-84BC-8D919CB2CC80}" destId="{1816BCC7-A671-4C5C-ADFF-B0E6C2251CE0}" srcOrd="1" destOrd="0" presId="urn:microsoft.com/office/officeart/2005/8/layout/vList3"/>
    <dgm:cxn modelId="{9DABC7CA-ED9D-4255-B41B-724961190AE0}" type="presParOf" srcId="{D5C19EE3-B9B9-4095-9F57-A0E767E0881D}" destId="{53DCD898-371F-4720-98CA-E30F00D74E5C}" srcOrd="7" destOrd="0" presId="urn:microsoft.com/office/officeart/2005/8/layout/vList3"/>
    <dgm:cxn modelId="{E83A21F9-2A68-4806-85E6-093D37DB6845}" type="presParOf" srcId="{D5C19EE3-B9B9-4095-9F57-A0E767E0881D}" destId="{B6C37867-D96B-4B24-BF83-F3D54A5B891A}" srcOrd="8" destOrd="0" presId="urn:microsoft.com/office/officeart/2005/8/layout/vList3"/>
    <dgm:cxn modelId="{CBFE5C3D-61A9-4BAC-8B5E-F11B0AD291CF}" type="presParOf" srcId="{B6C37867-D96B-4B24-BF83-F3D54A5B891A}" destId="{966050E4-8166-4852-AE6E-A4F826FFE24E}" srcOrd="0" destOrd="0" presId="urn:microsoft.com/office/officeart/2005/8/layout/vList3"/>
    <dgm:cxn modelId="{4AF51A37-3231-44FF-B585-99AB9B4C4928}" type="presParOf" srcId="{B6C37867-D96B-4B24-BF83-F3D54A5B891A}" destId="{8C56ED56-A390-47AE-B8CA-1E95255803B7}" srcOrd="1" destOrd="0" presId="urn:microsoft.com/office/officeart/2005/8/layout/vList3"/>
    <dgm:cxn modelId="{9A00F3EA-1D4E-43C8-917C-CF207D80CEEB}" type="presParOf" srcId="{D5C19EE3-B9B9-4095-9F57-A0E767E0881D}" destId="{888A1B6C-79D8-458A-9811-6831463D63B9}" srcOrd="9" destOrd="0" presId="urn:microsoft.com/office/officeart/2005/8/layout/vList3"/>
    <dgm:cxn modelId="{3E47648B-DCDD-477F-A90B-43E6C789093C}" type="presParOf" srcId="{D5C19EE3-B9B9-4095-9F57-A0E767E0881D}" destId="{40D6D144-AA4D-4359-A40B-E8B78E8B4AC9}" srcOrd="10" destOrd="0" presId="urn:microsoft.com/office/officeart/2005/8/layout/vList3"/>
    <dgm:cxn modelId="{E6EEF209-5429-454A-BBCE-1DA8D1488DF3}" type="presParOf" srcId="{40D6D144-AA4D-4359-A40B-E8B78E8B4AC9}" destId="{10767E36-9684-4A92-BB05-387DA570CD65}" srcOrd="0" destOrd="0" presId="urn:microsoft.com/office/officeart/2005/8/layout/vList3"/>
    <dgm:cxn modelId="{5A6D6581-046F-41A1-9301-6F4386BDA925}" type="presParOf" srcId="{40D6D144-AA4D-4359-A40B-E8B78E8B4AC9}" destId="{9D2C042A-B6B2-4025-814C-C8C9868BDF6E}" srcOrd="1" destOrd="0" presId="urn:microsoft.com/office/officeart/2005/8/layout/vList3"/>
    <dgm:cxn modelId="{0E9434AF-50B9-48E5-BAED-FFE8C0F979D7}" type="presParOf" srcId="{D5C19EE3-B9B9-4095-9F57-A0E767E0881D}" destId="{8396518A-5903-4447-A9F9-7E47775B2FE7}" srcOrd="11" destOrd="0" presId="urn:microsoft.com/office/officeart/2005/8/layout/vList3"/>
    <dgm:cxn modelId="{24D4B055-553C-4A02-B079-ECFE775E265F}" type="presParOf" srcId="{D5C19EE3-B9B9-4095-9F57-A0E767E0881D}" destId="{3637F67F-2B4C-449A-B016-BBE4D5359FF9}" srcOrd="12" destOrd="0" presId="urn:microsoft.com/office/officeart/2005/8/layout/vList3"/>
    <dgm:cxn modelId="{C3AFD2E0-8179-4499-B4AA-5C3503304B77}" type="presParOf" srcId="{3637F67F-2B4C-449A-B016-BBE4D5359FF9}" destId="{B5C6ED14-7893-4B1B-B71E-CBF5777FB6E9}" srcOrd="0" destOrd="0" presId="urn:microsoft.com/office/officeart/2005/8/layout/vList3"/>
    <dgm:cxn modelId="{F5739AAA-C050-440F-85BA-DB1C2FC40554}" type="presParOf" srcId="{3637F67F-2B4C-449A-B016-BBE4D5359FF9}" destId="{7AC1DDAF-9A85-430D-B884-C39A0AAD97CA}" srcOrd="1" destOrd="0" presId="urn:microsoft.com/office/officeart/2005/8/layout/vList3"/>
    <dgm:cxn modelId="{31E4B067-6AFE-4982-BCE7-56948E14C58F}" type="presParOf" srcId="{D5C19EE3-B9B9-4095-9F57-A0E767E0881D}" destId="{95306640-DB69-4335-AB9A-0243BD0D736A}" srcOrd="13" destOrd="0" presId="urn:microsoft.com/office/officeart/2005/8/layout/vList3"/>
    <dgm:cxn modelId="{B55ECF88-E53F-46E7-B208-0AA3B955DC03}" type="presParOf" srcId="{D5C19EE3-B9B9-4095-9F57-A0E767E0881D}" destId="{81944044-6663-4FEE-ACF4-F4B4F0A92C57}" srcOrd="14" destOrd="0" presId="urn:microsoft.com/office/officeart/2005/8/layout/vList3"/>
    <dgm:cxn modelId="{5248D1BE-37A6-4457-9BB1-13027298B760}" type="presParOf" srcId="{81944044-6663-4FEE-ACF4-F4B4F0A92C57}" destId="{3B7F94E1-134B-48D0-AAFD-669A5CE67A41}" srcOrd="0" destOrd="0" presId="urn:microsoft.com/office/officeart/2005/8/layout/vList3"/>
    <dgm:cxn modelId="{60F0E5BC-9B18-4071-B860-06ED066F9F8A}" type="presParOf" srcId="{81944044-6663-4FEE-ACF4-F4B4F0A92C57}" destId="{A17E3587-2152-402B-9BAA-347A9A3F3199}" srcOrd="1" destOrd="0" presId="urn:microsoft.com/office/officeart/2005/8/layout/vList3"/>
    <dgm:cxn modelId="{1009D54C-FD1F-4D7F-B173-70AE65F8AE78}" type="presParOf" srcId="{D5C19EE3-B9B9-4095-9F57-A0E767E0881D}" destId="{84E21657-4A78-4430-ACE8-815D4B801FB5}" srcOrd="15" destOrd="0" presId="urn:microsoft.com/office/officeart/2005/8/layout/vList3"/>
    <dgm:cxn modelId="{BAEDBC14-B39B-4DBA-B0AB-CD6A12C912DE}" type="presParOf" srcId="{D5C19EE3-B9B9-4095-9F57-A0E767E0881D}" destId="{63F5FFBC-F7B1-4072-B548-90599BBB15B0}" srcOrd="16" destOrd="0" presId="urn:microsoft.com/office/officeart/2005/8/layout/vList3"/>
    <dgm:cxn modelId="{D752B091-AD9F-47FE-802E-0DA472CF3FEF}" type="presParOf" srcId="{63F5FFBC-F7B1-4072-B548-90599BBB15B0}" destId="{6488CFF4-9E9B-497E-B1EE-FB0F77C4E4CE}" srcOrd="0" destOrd="0" presId="urn:microsoft.com/office/officeart/2005/8/layout/vList3"/>
    <dgm:cxn modelId="{56A88407-6900-4DB7-90A9-BECB6F359554}" type="presParOf" srcId="{63F5FFBC-F7B1-4072-B548-90599BBB15B0}" destId="{8F64F3D6-AA06-4057-B939-CFC55D87FA3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BB752-F108-40B9-B7E9-0EC7CFA75675}">
      <dsp:nvSpPr>
        <dsp:cNvPr id="0" name=""/>
        <dsp:cNvSpPr/>
      </dsp:nvSpPr>
      <dsp:spPr>
        <a:xfrm rot="10800000">
          <a:off x="1883679" y="467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Analyser et modéliser avec UML le système à réaliser </a:t>
          </a:r>
          <a:endParaRPr lang="fr-FR" sz="1500" kern="1200"/>
        </a:p>
      </dsp:txBody>
      <dsp:txXfrm rot="10800000">
        <a:off x="1974087" y="467"/>
        <a:ext cx="7029148" cy="361631"/>
      </dsp:txXfrm>
    </dsp:sp>
    <dsp:sp modelId="{45FF38F2-A9C4-4605-8FB0-248EA42C005D}">
      <dsp:nvSpPr>
        <dsp:cNvPr id="0" name=""/>
        <dsp:cNvSpPr/>
      </dsp:nvSpPr>
      <dsp:spPr>
        <a:xfrm>
          <a:off x="1702863" y="467"/>
          <a:ext cx="361631" cy="3616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F46B2-44DC-46BC-A95E-22CC8B2A7187}">
      <dsp:nvSpPr>
        <dsp:cNvPr id="0" name=""/>
        <dsp:cNvSpPr/>
      </dsp:nvSpPr>
      <dsp:spPr>
        <a:xfrm rot="10800000">
          <a:off x="1883679" y="464895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Etudier la documentation du robot.</a:t>
          </a:r>
          <a:endParaRPr lang="fr-FR" sz="1500" kern="1200"/>
        </a:p>
      </dsp:txBody>
      <dsp:txXfrm rot="10800000">
        <a:off x="1974087" y="464895"/>
        <a:ext cx="7029148" cy="361631"/>
      </dsp:txXfrm>
    </dsp:sp>
    <dsp:sp modelId="{06FB4258-81A4-4EDC-96F8-1737CFA06825}">
      <dsp:nvSpPr>
        <dsp:cNvPr id="0" name=""/>
        <dsp:cNvSpPr/>
      </dsp:nvSpPr>
      <dsp:spPr>
        <a:xfrm>
          <a:off x="1702863" y="464895"/>
          <a:ext cx="361631" cy="3616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9C92D-C877-4C82-89C3-9F829113E2DF}">
      <dsp:nvSpPr>
        <dsp:cNvPr id="0" name=""/>
        <dsp:cNvSpPr/>
      </dsp:nvSpPr>
      <dsp:spPr>
        <a:xfrm rot="10800000">
          <a:off x="1883679" y="929322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Envoyer les commandes de base au robot. </a:t>
          </a:r>
          <a:endParaRPr lang="fr-FR" sz="1500" kern="1200"/>
        </a:p>
      </dsp:txBody>
      <dsp:txXfrm rot="10800000">
        <a:off x="1974087" y="929322"/>
        <a:ext cx="7029148" cy="361631"/>
      </dsp:txXfrm>
    </dsp:sp>
    <dsp:sp modelId="{FC0B15F9-2CC5-4B3B-AE40-B68F2C5928A7}">
      <dsp:nvSpPr>
        <dsp:cNvPr id="0" name=""/>
        <dsp:cNvSpPr/>
      </dsp:nvSpPr>
      <dsp:spPr>
        <a:xfrm>
          <a:off x="1702863" y="929322"/>
          <a:ext cx="361631" cy="3616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6BCC7-A671-4C5C-ADFF-B0E6C2251CE0}">
      <dsp:nvSpPr>
        <dsp:cNvPr id="0" name=""/>
        <dsp:cNvSpPr/>
      </dsp:nvSpPr>
      <dsp:spPr>
        <a:xfrm rot="10800000">
          <a:off x="1883679" y="1393749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Réaliser une IHM de test du fonctionnement du robot. </a:t>
          </a:r>
          <a:endParaRPr lang="fr-FR" sz="1500" kern="1200" dirty="0"/>
        </a:p>
      </dsp:txBody>
      <dsp:txXfrm rot="10800000">
        <a:off x="1974087" y="1393749"/>
        <a:ext cx="7029148" cy="361631"/>
      </dsp:txXfrm>
    </dsp:sp>
    <dsp:sp modelId="{BCD86152-9FC2-4CEE-B7CC-1F522CC74E62}">
      <dsp:nvSpPr>
        <dsp:cNvPr id="0" name=""/>
        <dsp:cNvSpPr/>
      </dsp:nvSpPr>
      <dsp:spPr>
        <a:xfrm>
          <a:off x="1702863" y="1393749"/>
          <a:ext cx="361631" cy="3616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6ED56-A390-47AE-B8CA-1E95255803B7}">
      <dsp:nvSpPr>
        <dsp:cNvPr id="0" name=""/>
        <dsp:cNvSpPr/>
      </dsp:nvSpPr>
      <dsp:spPr>
        <a:xfrm rot="10800000">
          <a:off x="1883679" y="1858177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Mettre au point l'IHM de test de toutes les articulations du robot. </a:t>
          </a:r>
          <a:endParaRPr lang="fr-FR" sz="1500" kern="1200"/>
        </a:p>
      </dsp:txBody>
      <dsp:txXfrm rot="10800000">
        <a:off x="1974087" y="1858177"/>
        <a:ext cx="7029148" cy="361631"/>
      </dsp:txXfrm>
    </dsp:sp>
    <dsp:sp modelId="{966050E4-8166-4852-AE6E-A4F826FFE24E}">
      <dsp:nvSpPr>
        <dsp:cNvPr id="0" name=""/>
        <dsp:cNvSpPr/>
      </dsp:nvSpPr>
      <dsp:spPr>
        <a:xfrm>
          <a:off x="1702863" y="1858177"/>
          <a:ext cx="361631" cy="3616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C042A-B6B2-4025-814C-C8C9868BDF6E}">
      <dsp:nvSpPr>
        <dsp:cNvPr id="0" name=""/>
        <dsp:cNvSpPr/>
      </dsp:nvSpPr>
      <dsp:spPr>
        <a:xfrm rot="10800000">
          <a:off x="1883679" y="2322604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Définir un protocole de communication. </a:t>
          </a:r>
          <a:endParaRPr lang="fr-FR" sz="1500" kern="1200"/>
        </a:p>
      </dsp:txBody>
      <dsp:txXfrm rot="10800000">
        <a:off x="1974087" y="2322604"/>
        <a:ext cx="7029148" cy="361631"/>
      </dsp:txXfrm>
    </dsp:sp>
    <dsp:sp modelId="{10767E36-9684-4A92-BB05-387DA570CD65}">
      <dsp:nvSpPr>
        <dsp:cNvPr id="0" name=""/>
        <dsp:cNvSpPr/>
      </dsp:nvSpPr>
      <dsp:spPr>
        <a:xfrm>
          <a:off x="1702863" y="2322604"/>
          <a:ext cx="361631" cy="3616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1DDAF-9A85-430D-B884-C39A0AAD97CA}">
      <dsp:nvSpPr>
        <dsp:cNvPr id="0" name=""/>
        <dsp:cNvSpPr/>
      </dsp:nvSpPr>
      <dsp:spPr>
        <a:xfrm rot="10800000">
          <a:off x="1883679" y="2787032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Programmer un module serveur pour récupérer les ordres de pilotage. </a:t>
          </a:r>
          <a:endParaRPr lang="fr-FR" sz="1500" kern="1200"/>
        </a:p>
      </dsp:txBody>
      <dsp:txXfrm rot="10800000">
        <a:off x="1974087" y="2787032"/>
        <a:ext cx="7029148" cy="361631"/>
      </dsp:txXfrm>
    </dsp:sp>
    <dsp:sp modelId="{B5C6ED14-7893-4B1B-B71E-CBF5777FB6E9}">
      <dsp:nvSpPr>
        <dsp:cNvPr id="0" name=""/>
        <dsp:cNvSpPr/>
      </dsp:nvSpPr>
      <dsp:spPr>
        <a:xfrm>
          <a:off x="1702863" y="2787032"/>
          <a:ext cx="361631" cy="36163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3587-2152-402B-9BAA-347A9A3F3199}">
      <dsp:nvSpPr>
        <dsp:cNvPr id="0" name=""/>
        <dsp:cNvSpPr/>
      </dsp:nvSpPr>
      <dsp:spPr>
        <a:xfrm rot="10800000">
          <a:off x="1883679" y="3251459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Analyser et coder le fonctionnement automatique du robot. </a:t>
          </a:r>
          <a:endParaRPr lang="fr-FR" sz="1500" kern="1200"/>
        </a:p>
      </dsp:txBody>
      <dsp:txXfrm rot="10800000">
        <a:off x="1974087" y="3251459"/>
        <a:ext cx="7029148" cy="361631"/>
      </dsp:txXfrm>
    </dsp:sp>
    <dsp:sp modelId="{3B7F94E1-134B-48D0-AAFD-669A5CE67A41}">
      <dsp:nvSpPr>
        <dsp:cNvPr id="0" name=""/>
        <dsp:cNvSpPr/>
      </dsp:nvSpPr>
      <dsp:spPr>
        <a:xfrm>
          <a:off x="1702863" y="3251459"/>
          <a:ext cx="361631" cy="36163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4F3D6-AA06-4057-B939-CFC55D87FA30}">
      <dsp:nvSpPr>
        <dsp:cNvPr id="0" name=""/>
        <dsp:cNvSpPr/>
      </dsp:nvSpPr>
      <dsp:spPr>
        <a:xfrm rot="10800000">
          <a:off x="1883679" y="3715886"/>
          <a:ext cx="7119556" cy="3616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469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smtClean="0"/>
            <a:t>Intégrer les diverses parties du projet. </a:t>
          </a:r>
          <a:endParaRPr lang="fr-FR" sz="1500" kern="1200"/>
        </a:p>
      </dsp:txBody>
      <dsp:txXfrm rot="10800000">
        <a:off x="1974087" y="3715886"/>
        <a:ext cx="7029148" cy="361631"/>
      </dsp:txXfrm>
    </dsp:sp>
    <dsp:sp modelId="{6488CFF4-9E9B-497E-B1EE-FB0F77C4E4CE}">
      <dsp:nvSpPr>
        <dsp:cNvPr id="0" name=""/>
        <dsp:cNvSpPr/>
      </dsp:nvSpPr>
      <dsp:spPr>
        <a:xfrm>
          <a:off x="1702863" y="3715886"/>
          <a:ext cx="361631" cy="3616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0DE6-E72E-4261-B852-8F66D5551B28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89ED1-40C4-4877-8441-81D24D6BC3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0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9ED1-40C4-4877-8441-81D24D6BC30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0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30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09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02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03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99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8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28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16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9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05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8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5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8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0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0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12DCC5-7A91-456E-A5C0-FA3F64800B90}" type="datetimeFigureOut">
              <a:rPr lang="fr-FR" smtClean="0"/>
              <a:t>21/05/2015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9D606D-1A0D-41CA-93A7-C7067B838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6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55420" y="0"/>
            <a:ext cx="9144000" cy="1818323"/>
          </a:xfrm>
        </p:spPr>
        <p:txBody>
          <a:bodyPr/>
          <a:lstStyle/>
          <a:p>
            <a:r>
              <a:rPr lang="fr-FR" dirty="0" smtClean="0"/>
              <a:t>				Projet Hercule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834090" y="1818323"/>
            <a:ext cx="4386660" cy="4972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740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Travail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Envoyer les commandes de base au robot</a:t>
            </a:r>
          </a:p>
          <a:p>
            <a:r>
              <a:rPr lang="fr-FR" dirty="0" smtClean="0"/>
              <a:t>Mettre au point l'IHM de test de toutes les articulations du robot. </a:t>
            </a:r>
          </a:p>
          <a:p>
            <a:r>
              <a:rPr lang="fr-FR" dirty="0" smtClean="0"/>
              <a:t>Mettre au point le serveur </a:t>
            </a:r>
          </a:p>
        </p:txBody>
      </p:sp>
    </p:spTree>
    <p:extLst>
      <p:ext uri="{BB962C8B-B14F-4D97-AF65-F5344CB8AC3E}">
        <p14:creationId xmlns:p14="http://schemas.microsoft.com/office/powerpoint/2010/main" val="156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Cas d’utilisation </a:t>
            </a:r>
            <a:endParaRPr lang="fr-FR" dirty="0"/>
          </a:p>
        </p:txBody>
      </p:sp>
      <p:pic>
        <p:nvPicPr>
          <p:cNvPr id="6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360" y="2493818"/>
            <a:ext cx="10146475" cy="41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5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Diagramme de déploiement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55998"/>
            <a:ext cx="9372013" cy="36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20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Diagramme de séquence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8" y="2422566"/>
            <a:ext cx="10780776" cy="41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6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Protocole de communication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protocole de communication utilisé est du TCP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098" name="Picture 2" descr="http://zero202.free.fr/cr02-net/images/figures/TCP-3wayhand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6278"/>
            <a:ext cx="9014460" cy="425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6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Configuration du port série 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1906708" cy="50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Envoie du message au robo</a:t>
            </a:r>
            <a:r>
              <a:rPr lang="fr-FR" dirty="0"/>
              <a:t>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62" y="1690688"/>
            <a:ext cx="11591875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</a:t>
            </a:r>
            <a:r>
              <a:rPr lang="fr-FR" dirty="0" err="1" smtClean="0"/>
              <a:t>Ihm</a:t>
            </a:r>
            <a:r>
              <a:rPr lang="fr-FR" dirty="0" smtClean="0"/>
              <a:t> de Test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00927"/>
            <a:ext cx="10150355" cy="4313629"/>
          </a:xfrm>
        </p:spPr>
      </p:pic>
    </p:spTree>
    <p:extLst>
      <p:ext uri="{BB962C8B-B14F-4D97-AF65-F5344CB8AC3E}">
        <p14:creationId xmlns:p14="http://schemas.microsoft.com/office/powerpoint/2010/main" val="23444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conclusion  d’avancement du projet </a:t>
            </a:r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925765"/>
              </p:ext>
            </p:extLst>
          </p:nvPr>
        </p:nvGraphicFramePr>
        <p:xfrm>
          <a:off x="838200" y="2505694"/>
          <a:ext cx="10706100" cy="407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7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	</a:t>
            </a:r>
            <a:r>
              <a:rPr lang="fr-FR" b="1" dirty="0" smtClean="0"/>
              <a:t>	Sommaire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présentation du projet </a:t>
            </a:r>
          </a:p>
          <a:p>
            <a:r>
              <a:rPr lang="fr-FR" dirty="0" smtClean="0"/>
              <a:t>L’analyse UML</a:t>
            </a:r>
          </a:p>
          <a:p>
            <a:r>
              <a:rPr lang="fr-FR" dirty="0" smtClean="0"/>
              <a:t>Explication sur l’envoi d’information au robot </a:t>
            </a:r>
            <a:r>
              <a:rPr lang="fr-FR" dirty="0" err="1" smtClean="0"/>
              <a:t>hercul</a:t>
            </a:r>
            <a:endParaRPr lang="fr-FR" dirty="0" smtClean="0"/>
          </a:p>
          <a:p>
            <a:r>
              <a:rPr lang="fr-FR" dirty="0" smtClean="0"/>
              <a:t>L’état d’avancement du projet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333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</a:t>
            </a:r>
            <a:r>
              <a:rPr lang="fr-FR" b="1" dirty="0" smtClean="0"/>
              <a:t>Le cahier des charges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Analyser et modéliser avec UML le système à réaliser</a:t>
            </a:r>
            <a:r>
              <a:rPr lang="fr-FR" dirty="0" smtClean="0"/>
              <a:t> </a:t>
            </a:r>
          </a:p>
          <a:p>
            <a:r>
              <a:rPr lang="fr-FR" dirty="0"/>
              <a:t>Etudier la documentation du </a:t>
            </a:r>
            <a:r>
              <a:rPr lang="fr-FR" dirty="0" smtClean="0"/>
              <a:t>robot.</a:t>
            </a:r>
          </a:p>
          <a:p>
            <a:r>
              <a:rPr lang="fr-FR" dirty="0"/>
              <a:t>Envoyer les commandes de base au robot.</a:t>
            </a:r>
            <a:r>
              <a:rPr lang="fr-FR" dirty="0" smtClean="0"/>
              <a:t> </a:t>
            </a:r>
          </a:p>
          <a:p>
            <a:r>
              <a:rPr lang="fr-FR" dirty="0"/>
              <a:t>Réaliser une IHM de test du fonctionnement du robot.</a:t>
            </a:r>
            <a:r>
              <a:rPr lang="fr-FR" dirty="0" smtClean="0"/>
              <a:t> </a:t>
            </a:r>
          </a:p>
          <a:p>
            <a:r>
              <a:rPr lang="fr-FR" dirty="0" smtClean="0"/>
              <a:t>Mettre au point l'IHM de test de toutes les articulations du robot. </a:t>
            </a:r>
          </a:p>
          <a:p>
            <a:r>
              <a:rPr lang="fr-FR" dirty="0" smtClean="0"/>
              <a:t>Définir un protocole de communication. </a:t>
            </a:r>
          </a:p>
          <a:p>
            <a:r>
              <a:rPr lang="fr-FR" dirty="0" smtClean="0"/>
              <a:t>Programmer </a:t>
            </a:r>
            <a:r>
              <a:rPr lang="fr-FR" dirty="0"/>
              <a:t>un module serveur pour récupérer les ordres de pilotage.</a:t>
            </a:r>
            <a:r>
              <a:rPr lang="fr-FR" dirty="0" smtClean="0"/>
              <a:t> </a:t>
            </a:r>
          </a:p>
          <a:p>
            <a:r>
              <a:rPr lang="fr-FR" dirty="0"/>
              <a:t>Analyser et coder le fonctionnement automatique du robot.</a:t>
            </a:r>
            <a:r>
              <a:rPr lang="fr-FR" dirty="0" smtClean="0"/>
              <a:t> </a:t>
            </a:r>
          </a:p>
          <a:p>
            <a:r>
              <a:rPr lang="fr-FR" dirty="0"/>
              <a:t>Intégrer les diverses parties du projet.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851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L’environnement matériel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Herucul</a:t>
            </a:r>
            <a:r>
              <a:rPr lang="fr-FR" dirty="0" smtClean="0"/>
              <a:t> : caractéristique et composants </a:t>
            </a:r>
          </a:p>
          <a:p>
            <a:r>
              <a:rPr lang="fr-FR" dirty="0" smtClean="0"/>
              <a:t>Outils nécessaires </a:t>
            </a:r>
          </a:p>
          <a:p>
            <a:pPr marL="0" indent="0">
              <a:buNone/>
            </a:pPr>
            <a:r>
              <a:rPr lang="fr-FR" dirty="0" smtClean="0"/>
              <a:t>-ordinateur</a:t>
            </a:r>
          </a:p>
          <a:p>
            <a:pPr marL="0" indent="0">
              <a:buNone/>
            </a:pPr>
            <a:r>
              <a:rPr lang="fr-FR" dirty="0" smtClean="0"/>
              <a:t>-Smartphone/Tablette</a:t>
            </a:r>
          </a:p>
          <a:p>
            <a:pPr marL="0" indent="0">
              <a:buNone/>
            </a:pPr>
            <a:r>
              <a:rPr lang="fr-FR" dirty="0" smtClean="0"/>
              <a:t>-</a:t>
            </a:r>
            <a:r>
              <a:rPr lang="fr-FR" dirty="0" err="1" smtClean="0"/>
              <a:t>cable</a:t>
            </a:r>
            <a:r>
              <a:rPr lang="fr-FR" dirty="0" smtClean="0"/>
              <a:t> rs232</a:t>
            </a:r>
          </a:p>
        </p:txBody>
      </p:sp>
      <p:pic>
        <p:nvPicPr>
          <p:cNvPr id="4" name="Image3"/>
          <p:cNvPicPr/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7366000" y="2263299"/>
            <a:ext cx="4180840" cy="3475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2125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	Hercule</a:t>
            </a:r>
            <a:endParaRPr lang="fr-FR" dirty="0"/>
          </a:p>
        </p:txBody>
      </p:sp>
      <p:pic>
        <p:nvPicPr>
          <p:cNvPr id="4" name="Image2"/>
          <p:cNvPicPr>
            <a:picLocks noGrp="1"/>
          </p:cNvPicPr>
          <p:nvPr>
            <p:ph idx="1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156779" y="2493817"/>
            <a:ext cx="7759587" cy="4003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007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Exemple de trame Hercul</a:t>
            </a:r>
            <a:r>
              <a:rPr lang="fr-FR" dirty="0"/>
              <a:t>e</a:t>
            </a:r>
          </a:p>
        </p:txBody>
      </p:sp>
      <p:pic>
        <p:nvPicPr>
          <p:cNvPr id="4" name="Image44"/>
          <p:cNvPicPr>
            <a:picLocks noGrp="1"/>
          </p:cNvPicPr>
          <p:nvPr>
            <p:ph idx="1"/>
          </p:nvPr>
        </p:nvPicPr>
        <p:blipFill>
          <a:blip r:embed="rId2">
            <a:lum bright="-50000"/>
            <a:alphaModFix/>
          </a:blip>
          <a:stretch>
            <a:fillRect/>
          </a:stretch>
        </p:blipFill>
        <p:spPr>
          <a:xfrm>
            <a:off x="1024326" y="2936030"/>
            <a:ext cx="10375986" cy="3429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7724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Les outils utilisés </a:t>
            </a:r>
            <a:endParaRPr lang="fr-FR" dirty="0"/>
          </a:p>
        </p:txBody>
      </p:sp>
      <p:pic>
        <p:nvPicPr>
          <p:cNvPr id="1026" name="Picture 2" descr="http://img.clubic.com/05539627-photo-archos-familypa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9" y="4221671"/>
            <a:ext cx="2819400" cy="23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2.cdscdn.com/pdt2/4/a/a/1/700x700/fh544aa/rw/hp-530-notebook-p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46" y="2546090"/>
            <a:ext cx="3089906" cy="30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alibaba.com/photo/214239264/USB_RS232_CAB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343" y="4119782"/>
            <a:ext cx="2332037" cy="23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43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L’ environnement logiciel </a:t>
            </a:r>
            <a:endParaRPr lang="fr-FR" dirty="0"/>
          </a:p>
        </p:txBody>
      </p:sp>
      <p:pic>
        <p:nvPicPr>
          <p:cNvPr id="2050" name="Picture 2" descr="http://upload.wikimedia.org/wikipedia/commons/thumb/9/94/Qt_logo.svg/399px-Qt_logo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2845464"/>
            <a:ext cx="2110054" cy="25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obotarcade.com/img/codeblocks/codeblocks_logo_redesign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255" y="2845464"/>
            <a:ext cx="2313305" cy="229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upload.wikimedia.org/wikipedia/commons/thumb/d/d7/Android_robot.svg/511px-Android_rob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81" y="2534265"/>
            <a:ext cx="2426919" cy="284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463138" y="2244436"/>
            <a:ext cx="11245932" cy="4476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27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302</TotalTime>
  <Words>236</Words>
  <Application>Microsoft Office PowerPoint</Application>
  <PresentationFormat>Grand écran</PresentationFormat>
  <Paragraphs>49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Direction Ion</vt:lpstr>
      <vt:lpstr>    Projet Hercule</vt:lpstr>
      <vt:lpstr>     Sommaire</vt:lpstr>
      <vt:lpstr>  Le cahier des charges </vt:lpstr>
      <vt:lpstr>  L’environnement matériel </vt:lpstr>
      <vt:lpstr>    Hercule</vt:lpstr>
      <vt:lpstr>  Exemple de trame Hercule</vt:lpstr>
      <vt:lpstr>   Les outils utilisés </vt:lpstr>
      <vt:lpstr>  L’ environnement logiciel </vt:lpstr>
      <vt:lpstr>Présentation PowerPoint</vt:lpstr>
      <vt:lpstr>   Travail personnel</vt:lpstr>
      <vt:lpstr>   Cas d’utilisation </vt:lpstr>
      <vt:lpstr>  Diagramme de déploiement </vt:lpstr>
      <vt:lpstr>  Diagramme de séquence</vt:lpstr>
      <vt:lpstr>Protocole de communication </vt:lpstr>
      <vt:lpstr> Configuration du port série  </vt:lpstr>
      <vt:lpstr>Envoie du message au robot</vt:lpstr>
      <vt:lpstr>   Ihm de Test</vt:lpstr>
      <vt:lpstr> conclusion  d’avancement du projet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Hercule</dc:title>
  <dc:creator>abdellah kheirat</dc:creator>
  <cp:lastModifiedBy>abdellah kheirat</cp:lastModifiedBy>
  <cp:revision>13</cp:revision>
  <dcterms:created xsi:type="dcterms:W3CDTF">2015-05-21T07:29:05Z</dcterms:created>
  <dcterms:modified xsi:type="dcterms:W3CDTF">2015-05-21T12:31:49Z</dcterms:modified>
</cp:coreProperties>
</file>