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0CF8-8680-485B-9BFE-27646DADF0FA}" type="datetime1">
              <a:rPr lang="fr-FR" smtClean="0"/>
              <a:t>05/03/2015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22390-1C2E-465A-BCCC-9FDDABF51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1938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ECCB6-BC88-4737-B96C-27F2F7DC6768}" type="datetime1">
              <a:rPr lang="fr-FR" smtClean="0"/>
              <a:t>05/03/2015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478B-7802-42DB-BA39-71C28D039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5597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040A1C2-6050-483B-84B9-87C67DA04D5C}" type="datetime1">
              <a:rPr lang="fr-FR" smtClean="0"/>
              <a:t>05/03/2015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626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527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15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C957FF-FBF5-45B4-9915-446401545799}" type="datetime1">
              <a:rPr lang="fr-FR" smtClean="0"/>
              <a:t>05/03/2015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08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62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17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60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555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2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588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05/03/2015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8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571-44C0-487D-B14B-E5909BB4693A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409F-65FF-4039-AAEA-1EC2F7355B7E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3B-4DD3-4018-AB94-24DE28FF3F4C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1A8-A6AC-405C-90B6-D5CD19E0B9C9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57ED-583A-4A15-85A4-E0286F488A02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AD6-7FA4-45A0-BDBF-D12BC6A77040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DC08-3C8A-47A9-AD98-C56AC9401515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E479-76F0-433A-AADC-F3370B277F50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5A7-F748-4EDC-9998-5E9CB5B135CD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6700-F314-4B9F-BB74-23B4BCF9E107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93D-91A1-4A57-A6B3-794D44B0909F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2F2-4C51-42B4-AE28-EDD7F6174476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9ED2-CC3B-4FC9-AD01-5CDD3DB4B581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ADB7-2B58-4F52-AAE0-F34C4DBE6941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5829-CF94-4C40-A16F-D36D60116964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BA86-AEB1-4B58-935D-40BAD4620E43}" type="datetime1">
              <a:rPr lang="fr-FR" smtClean="0"/>
              <a:t>05/03/2015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CF74-2543-4EFE-90A2-AE35EFE931AD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4800" dirty="0" smtClean="0">
                <a:solidFill>
                  <a:schemeClr val="tx1"/>
                </a:solidFill>
              </a:rPr>
              <a:t>Pilotage d’un robot Hercule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677098" y="6406487"/>
            <a:ext cx="911939" cy="365125"/>
          </a:xfrm>
        </p:spPr>
        <p:txBody>
          <a:bodyPr/>
          <a:lstStyle/>
          <a:p>
            <a:fld id="{371A39C6-2CB3-4719-9B9B-AFB0B9D2B71B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0663" y="6406487"/>
            <a:ext cx="6297612" cy="365125"/>
          </a:xfrm>
        </p:spPr>
        <p:txBody>
          <a:bodyPr/>
          <a:lstStyle/>
          <a:p>
            <a:r>
              <a:rPr lang="en-US" dirty="0" smtClean="0"/>
              <a:t>OUZEAU </a:t>
            </a:r>
            <a:r>
              <a:rPr lang="en-US" dirty="0" err="1" smtClean="0"/>
              <a:t>Alexandre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2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IHM de l’application Android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3916" y="6494045"/>
            <a:ext cx="911939" cy="365125"/>
          </a:xfrm>
        </p:spPr>
        <p:txBody>
          <a:bodyPr/>
          <a:lstStyle/>
          <a:p>
            <a:fld id="{1AA697DC-7452-4F46-8A8E-48BC3761A7F3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8394" y="6492875"/>
            <a:ext cx="5221190" cy="365125"/>
          </a:xfrm>
        </p:spPr>
        <p:txBody>
          <a:bodyPr/>
          <a:lstStyle/>
          <a:p>
            <a:r>
              <a:rPr lang="en-US" dirty="0" smtClean="0"/>
              <a:t>OUZEAU </a:t>
            </a:r>
            <a:r>
              <a:rPr lang="en-US" dirty="0" err="1" smtClean="0"/>
              <a:t>Alexandre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38" y="1647421"/>
            <a:ext cx="6791330" cy="42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6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Etat d’avancement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3916" y="6494045"/>
            <a:ext cx="911939" cy="365125"/>
          </a:xfrm>
        </p:spPr>
        <p:txBody>
          <a:bodyPr/>
          <a:lstStyle/>
          <a:p>
            <a:fld id="{1AA697DC-7452-4F46-8A8E-48BC3761A7F3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8394" y="6492875"/>
            <a:ext cx="5221190" cy="365125"/>
          </a:xfrm>
        </p:spPr>
        <p:txBody>
          <a:bodyPr/>
          <a:lstStyle/>
          <a:p>
            <a:r>
              <a:rPr lang="en-US" dirty="0" smtClean="0"/>
              <a:t>OUZEAU </a:t>
            </a:r>
            <a:r>
              <a:rPr lang="en-US" dirty="0" err="1" smtClean="0"/>
              <a:t>Alexandre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35" y="1930400"/>
            <a:ext cx="6781065" cy="38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5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Sommaire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600456"/>
            <a:ext cx="8596668" cy="1945786"/>
          </a:xfrm>
        </p:spPr>
        <p:txBody>
          <a:bodyPr/>
          <a:lstStyle/>
          <a:p>
            <a:r>
              <a:rPr lang="fr-FR" dirty="0" smtClean="0"/>
              <a:t>I)	Présentation du projet</a:t>
            </a:r>
          </a:p>
          <a:p>
            <a:r>
              <a:rPr lang="fr-FR" dirty="0" smtClean="0"/>
              <a:t>II)	Analyse UML</a:t>
            </a:r>
          </a:p>
          <a:p>
            <a:r>
              <a:rPr lang="fr-FR" dirty="0" smtClean="0"/>
              <a:t>III)	IHM de l’application Android</a:t>
            </a:r>
          </a:p>
          <a:p>
            <a:r>
              <a:rPr lang="fr-FR" dirty="0" smtClean="0"/>
              <a:t>IV)	Etat d’avancement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3916" y="6492875"/>
            <a:ext cx="911939" cy="365125"/>
          </a:xfrm>
        </p:spPr>
        <p:txBody>
          <a:bodyPr/>
          <a:lstStyle/>
          <a:p>
            <a:fld id="{44FC7D73-C464-4262-9C0D-BD9D7AF2E6D7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8394" y="6492875"/>
            <a:ext cx="5697708" cy="365125"/>
          </a:xfrm>
        </p:spPr>
        <p:txBody>
          <a:bodyPr/>
          <a:lstStyle/>
          <a:p>
            <a:r>
              <a:rPr lang="en-US" dirty="0" smtClean="0"/>
              <a:t>OUZEAU </a:t>
            </a:r>
            <a:r>
              <a:rPr lang="en-US" dirty="0" err="1" smtClean="0"/>
              <a:t>Alexandre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Présentation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Cahier des charges</a:t>
            </a:r>
          </a:p>
          <a:p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Visualiser l’image de la caméra.</a:t>
            </a:r>
          </a:p>
          <a:p>
            <a:pPr>
              <a:buFontTx/>
              <a:buChar char="-"/>
            </a:pPr>
            <a:r>
              <a:rPr lang="fr-FR" dirty="0" smtClean="0"/>
              <a:t>Piloter le robot avec la manette.</a:t>
            </a:r>
          </a:p>
          <a:p>
            <a:pPr>
              <a:buFontTx/>
              <a:buChar char="-"/>
            </a:pPr>
            <a:r>
              <a:rPr lang="fr-FR" dirty="0" smtClean="0"/>
              <a:t>Piloter le robot avec la souris.</a:t>
            </a:r>
          </a:p>
          <a:p>
            <a:pPr>
              <a:buFontTx/>
              <a:buChar char="-"/>
            </a:pPr>
            <a:r>
              <a:rPr lang="fr-FR" dirty="0" smtClean="0"/>
              <a:t>Piloter le robot avec la tablette.</a:t>
            </a:r>
          </a:p>
          <a:p>
            <a:pPr>
              <a:buFontTx/>
              <a:buChar char="-"/>
            </a:pPr>
            <a:r>
              <a:rPr lang="fr-FR" dirty="0" smtClean="0"/>
              <a:t>Automatiser le déplacement des objets.</a:t>
            </a:r>
          </a:p>
          <a:p>
            <a:pPr>
              <a:buFontTx/>
              <a:buChar char="-"/>
            </a:pPr>
            <a:r>
              <a:rPr lang="fr-FR" dirty="0" smtClean="0"/>
              <a:t>Enregistrer des mouvements et les restituer.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3916" y="6494045"/>
            <a:ext cx="911939" cy="365125"/>
          </a:xfrm>
        </p:spPr>
        <p:txBody>
          <a:bodyPr/>
          <a:lstStyle/>
          <a:p>
            <a:fld id="{1AA697DC-7452-4F46-8A8E-48BC3761A7F3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8394" y="6492875"/>
            <a:ext cx="5221190" cy="365125"/>
          </a:xfrm>
        </p:spPr>
        <p:txBody>
          <a:bodyPr/>
          <a:lstStyle/>
          <a:p>
            <a:r>
              <a:rPr lang="en-US" dirty="0" smtClean="0"/>
              <a:t>OUZEAU </a:t>
            </a:r>
            <a:r>
              <a:rPr lang="en-US" dirty="0" err="1" smtClean="0"/>
              <a:t>Alexandre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Présentation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Environnement matériel</a:t>
            </a:r>
          </a:p>
          <a:p>
            <a:endParaRPr lang="fr-FR" sz="20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fr-FR" sz="20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3916" y="6494045"/>
            <a:ext cx="911939" cy="365125"/>
          </a:xfrm>
        </p:spPr>
        <p:txBody>
          <a:bodyPr/>
          <a:lstStyle/>
          <a:p>
            <a:fld id="{1AA697DC-7452-4F46-8A8E-48BC3761A7F3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8394" y="6492875"/>
            <a:ext cx="5221190" cy="365125"/>
          </a:xfrm>
        </p:spPr>
        <p:txBody>
          <a:bodyPr/>
          <a:lstStyle/>
          <a:p>
            <a:r>
              <a:rPr lang="en-US" dirty="0" smtClean="0"/>
              <a:t>OUZEAU </a:t>
            </a:r>
            <a:r>
              <a:rPr lang="en-US" dirty="0" err="1" smtClean="0"/>
              <a:t>Alexandre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45" y="2690277"/>
            <a:ext cx="5460646" cy="35812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88" y="2569307"/>
            <a:ext cx="5928960" cy="38123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0" y="2690277"/>
            <a:ext cx="1799256" cy="35812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39" y="2771175"/>
            <a:ext cx="2400458" cy="35003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29" y="2958614"/>
            <a:ext cx="5487078" cy="31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Présentation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Environnement logiciel</a:t>
            </a:r>
          </a:p>
          <a:p>
            <a:endParaRPr lang="fr-FR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3916" y="6494045"/>
            <a:ext cx="911939" cy="365125"/>
          </a:xfrm>
        </p:spPr>
        <p:txBody>
          <a:bodyPr/>
          <a:lstStyle/>
          <a:p>
            <a:fld id="{1AA697DC-7452-4F46-8A8E-48BC3761A7F3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8394" y="6492875"/>
            <a:ext cx="5221190" cy="365125"/>
          </a:xfrm>
        </p:spPr>
        <p:txBody>
          <a:bodyPr/>
          <a:lstStyle/>
          <a:p>
            <a:r>
              <a:rPr lang="en-US" dirty="0" smtClean="0"/>
              <a:t>OUZEAU </a:t>
            </a:r>
            <a:r>
              <a:rPr lang="en-US" dirty="0" err="1" smtClean="0"/>
              <a:t>Alexandre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43" y="2678806"/>
            <a:ext cx="5896850" cy="27454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76" y="3002736"/>
            <a:ext cx="4187784" cy="176485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18" y="2796946"/>
            <a:ext cx="2857500" cy="28575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23" y="2841551"/>
            <a:ext cx="2768289" cy="27682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04" y="3148361"/>
            <a:ext cx="3667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Présentation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Travail personnel demandé</a:t>
            </a:r>
          </a:p>
          <a:p>
            <a:endParaRPr lang="fr-FR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dirty="0" smtClean="0"/>
              <a:t>Modélisation UML du fonctionnement du robot.</a:t>
            </a:r>
          </a:p>
          <a:p>
            <a:pPr>
              <a:buFontTx/>
              <a:buChar char="-"/>
            </a:pPr>
            <a:r>
              <a:rPr lang="fr-FR" dirty="0" smtClean="0"/>
              <a:t>Familiarisation avec l’IDE qui sera utilisé.</a:t>
            </a:r>
          </a:p>
          <a:p>
            <a:pPr>
              <a:buFontTx/>
              <a:buChar char="-"/>
            </a:pPr>
            <a:r>
              <a:rPr lang="fr-FR" dirty="0" smtClean="0"/>
              <a:t>Réalisation d’une application pour contrôler le robot avec la tablette.</a:t>
            </a:r>
          </a:p>
          <a:p>
            <a:pPr>
              <a:buFontTx/>
              <a:buChar char="-"/>
            </a:pPr>
            <a:r>
              <a:rPr lang="fr-FR" dirty="0" smtClean="0"/>
              <a:t>Programmation d’un module client sur le pc pour le pilotage.</a:t>
            </a:r>
          </a:p>
          <a:p>
            <a:pPr>
              <a:buFontTx/>
              <a:buChar char="-"/>
            </a:pPr>
            <a:r>
              <a:rPr lang="fr-FR" dirty="0" smtClean="0"/>
              <a:t>Etude d’une méthode permettant le contrôle du robot à partir des mouvements de la tablette.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3916" y="6494045"/>
            <a:ext cx="911939" cy="365125"/>
          </a:xfrm>
        </p:spPr>
        <p:txBody>
          <a:bodyPr/>
          <a:lstStyle/>
          <a:p>
            <a:fld id="{1AA697DC-7452-4F46-8A8E-48BC3761A7F3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8394" y="6492875"/>
            <a:ext cx="5221190" cy="365125"/>
          </a:xfrm>
        </p:spPr>
        <p:txBody>
          <a:bodyPr/>
          <a:lstStyle/>
          <a:p>
            <a:r>
              <a:rPr lang="en-US" dirty="0" smtClean="0"/>
              <a:t>OUZEAU </a:t>
            </a:r>
            <a:r>
              <a:rPr lang="en-US" dirty="0" err="1" smtClean="0"/>
              <a:t>Alexandre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Analyse UML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Diagramme des cas </a:t>
            </a:r>
            <a:r>
              <a:rPr lang="fr-F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d’utilisation général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3916" y="6494045"/>
            <a:ext cx="911939" cy="365125"/>
          </a:xfrm>
        </p:spPr>
        <p:txBody>
          <a:bodyPr/>
          <a:lstStyle/>
          <a:p>
            <a:fld id="{1AA697DC-7452-4F46-8A8E-48BC3761A7F3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8394" y="6492875"/>
            <a:ext cx="5221190" cy="365125"/>
          </a:xfrm>
        </p:spPr>
        <p:txBody>
          <a:bodyPr/>
          <a:lstStyle/>
          <a:p>
            <a:r>
              <a:rPr lang="en-US" dirty="0" smtClean="0"/>
              <a:t>OUZEAU </a:t>
            </a:r>
            <a:r>
              <a:rPr lang="en-US" dirty="0" err="1" smtClean="0"/>
              <a:t>Alexandre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4" y="2877768"/>
            <a:ext cx="11261381" cy="36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8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Analyse UML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Diagramme des cas </a:t>
            </a:r>
            <a:r>
              <a:rPr lang="fr-F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d’utilisation personnel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3916" y="6494045"/>
            <a:ext cx="911939" cy="365125"/>
          </a:xfrm>
        </p:spPr>
        <p:txBody>
          <a:bodyPr/>
          <a:lstStyle/>
          <a:p>
            <a:fld id="{1AA697DC-7452-4F46-8A8E-48BC3761A7F3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8394" y="6492875"/>
            <a:ext cx="5221190" cy="365125"/>
          </a:xfrm>
        </p:spPr>
        <p:txBody>
          <a:bodyPr/>
          <a:lstStyle/>
          <a:p>
            <a:r>
              <a:rPr lang="en-US" dirty="0" smtClean="0"/>
              <a:t>OUZEAU </a:t>
            </a:r>
            <a:r>
              <a:rPr lang="en-US" dirty="0" err="1" smtClean="0"/>
              <a:t>Alexandre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4" y="2775822"/>
            <a:ext cx="11044538" cy="34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IHM de l’application Android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83916" y="6494045"/>
            <a:ext cx="911939" cy="365125"/>
          </a:xfrm>
        </p:spPr>
        <p:txBody>
          <a:bodyPr/>
          <a:lstStyle/>
          <a:p>
            <a:fld id="{1AA697DC-7452-4F46-8A8E-48BC3761A7F3}" type="datetime1">
              <a:rPr lang="fr-FR" smtClean="0"/>
              <a:t>05/03/2015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8394" y="6492875"/>
            <a:ext cx="5221190" cy="365125"/>
          </a:xfrm>
        </p:spPr>
        <p:txBody>
          <a:bodyPr/>
          <a:lstStyle/>
          <a:p>
            <a:r>
              <a:rPr lang="en-US" dirty="0" smtClean="0"/>
              <a:t>OUZEAU </a:t>
            </a:r>
            <a:r>
              <a:rPr lang="en-US" dirty="0" err="1" smtClean="0"/>
              <a:t>Alexandre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3" y="1707266"/>
            <a:ext cx="7046011" cy="44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7635</TotalTime>
  <Words>224</Words>
  <Application>Microsoft Office PowerPoint</Application>
  <PresentationFormat>Grand écran</PresentationFormat>
  <Paragraphs>89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Pilotage d’un robot Hercule</vt:lpstr>
      <vt:lpstr>Sommaire</vt:lpstr>
      <vt:lpstr>Présentation du projet</vt:lpstr>
      <vt:lpstr>Présentation du projet</vt:lpstr>
      <vt:lpstr>Présentation du projet</vt:lpstr>
      <vt:lpstr>Présentation du projet</vt:lpstr>
      <vt:lpstr>Analyse UML</vt:lpstr>
      <vt:lpstr>Analyse UML</vt:lpstr>
      <vt:lpstr>IHM de l’application Android</vt:lpstr>
      <vt:lpstr>IHM de l’application Android</vt:lpstr>
      <vt:lpstr>Etat d’avancement du projet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Pilotage d’un robot Hercule</dc:title>
  <dc:creator>Zouzou</dc:creator>
  <cp:lastModifiedBy>Zouzou</cp:lastModifiedBy>
  <cp:revision>18</cp:revision>
  <dcterms:created xsi:type="dcterms:W3CDTF">2015-03-04T15:44:47Z</dcterms:created>
  <dcterms:modified xsi:type="dcterms:W3CDTF">2015-03-10T09:28:21Z</dcterms:modified>
</cp:coreProperties>
</file>