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19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67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72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2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2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72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2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4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3F12-6639-4407-9021-951C6A4FAEF1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1324-D2EA-49CB-8F91-C982E00E1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03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9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</cp:revision>
  <dcterms:created xsi:type="dcterms:W3CDTF">2018-03-09T05:37:31Z</dcterms:created>
  <dcterms:modified xsi:type="dcterms:W3CDTF">2018-03-13T04:54:21Z</dcterms:modified>
</cp:coreProperties>
</file>