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1642a7383076470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1642a7383076470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19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67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4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72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2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2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72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2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04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03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44daf5a874e4d5b" /><Relationship Type="http://schemas.openxmlformats.org/officeDocument/2006/relationships/image" Target="/ppt/media/image.bin" Id="rId916" /></Relationships>
</file>

<file path=ppt/slides/slide2.xml><?xml version="1.0" encoding="utf-8"?>
<p:sld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5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96400" y="441000"/>
            <a:ext cx="8000000" cy="6000000"/>
          </a:xfrm>
          <a:prstGeom xmlns:a="http://schemas.openxmlformats.org/drawingml/2006/main"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</cp:revision>
  <dcterms:created xsi:type="dcterms:W3CDTF">2018-03-09T05:37:31Z</dcterms:created>
  <dcterms:modified xsi:type="dcterms:W3CDTF">2018-03-13T04:54:21Z</dcterms:modified>
</cp:coreProperties>
</file>