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83" r:id="rId3"/>
    <p:sldId id="284" r:id="rId4"/>
    <p:sldId id="285" r:id="rId5"/>
    <p:sldId id="286" r:id="rId6"/>
    <p:sldId id="287" r:id="rId7"/>
    <p:sldId id="288" r:id="rId8"/>
    <p:sldId id="289" r:id="rId9"/>
    <p:sldId id="290" r:id="rId10"/>
    <p:sldId id="291" r:id="rId11"/>
    <p:sldId id="292" r:id="rId12"/>
    <p:sldId id="293"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40" name="Slide Image Placeholder 1"/>
          <p:cNvSpPr>
            <a:spLocks noChangeAspect="1" noRot="1" noGrp="1"/>
          </p:cNvSpPr>
          <p:nvPr>
            <p:ph type="sldImg"/>
          </p:nvPr>
        </p:nvSpPr>
        <p:spPr/>
      </p:sp>
      <p:sp>
        <p:nvSpPr>
          <p:cNvPr id="1048641" name="Notes Placeholder 2"/>
          <p:cNvSpPr>
            <a:spLocks noGrp="1"/>
          </p:cNvSpPr>
          <p:nvPr>
            <p:ph type="body" idx="1"/>
          </p:nvPr>
        </p:nvSpPr>
        <p:spPr/>
        <p:txBody>
          <a:bodyPr/>
          <a:p>
            <a:endParaRPr dirty="0" lang="en-IN"/>
          </a:p>
        </p:txBody>
      </p:sp>
      <p:sp>
        <p:nvSpPr>
          <p:cNvPr id="104864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6" name=""/>
        <p:cNvGrpSpPr/>
        <p:nvPr/>
      </p:nvGrpSpPr>
      <p:grpSpPr>
        <a:xfrm>
          <a:off x="0" y="0"/>
          <a:ext cx="0" cy="0"/>
          <a:chOff x="0" y="0"/>
          <a:chExt cx="0" cy="0"/>
        </a:xfrm>
      </p:grpSpPr>
      <p:sp>
        <p:nvSpPr>
          <p:cNvPr id="1048628"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29"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3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3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3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2.png"/><Relationship Id="rId3" Type="http://schemas.openxmlformats.org/officeDocument/2006/relationships/image" Target="../media/image5.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33"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4"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5"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6"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7" name="object 7"/>
          <p:cNvSpPr txBox="1">
            <a:spLocks noGrp="1"/>
          </p:cNvSpPr>
          <p:nvPr>
            <p:ph type="ctrTitle"/>
          </p:nvPr>
        </p:nvSpPr>
        <p:spPr>
          <a:xfrm>
            <a:off x="1114425" y="1051796"/>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8"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9" name="TextBox 13"/>
          <p:cNvSpPr txBox="1"/>
          <p:nvPr/>
        </p:nvSpPr>
        <p:spPr>
          <a:xfrm>
            <a:off x="1114425" y="2600325"/>
            <a:ext cx="10475577" cy="2606040"/>
          </a:xfrm>
          <a:prstGeom prst="rect"/>
          <a:noFill/>
        </p:spPr>
        <p:txBody>
          <a:bodyPr anchor="t" bIns="45720" lIns="91440" rIns="91440" rtlCol="0" tIns="45720" wrap="square">
            <a:spAutoFit/>
          </a:bodyPr>
          <a:p>
            <a:r>
              <a:rPr b="1" dirty="0" sz="2800" lang="en-US"/>
              <a:t>STUDENT NAME:</a:t>
            </a:r>
            <a:r>
              <a:rPr dirty="0" sz="2800" lang="en-US"/>
              <a:t> </a:t>
            </a:r>
            <a:r>
              <a:rPr dirty="0" sz="2800" lang="en-US"/>
              <a:t>S</a:t>
            </a:r>
            <a:r>
              <a:rPr dirty="0" sz="2800" lang="en-US"/>
              <a:t>A</a:t>
            </a:r>
            <a:r>
              <a:rPr dirty="0" sz="2800" lang="en-US"/>
              <a:t>N</a:t>
            </a:r>
            <a:r>
              <a:rPr dirty="0" sz="2800" lang="en-US"/>
              <a:t>F</a:t>
            </a:r>
            <a:r>
              <a:rPr dirty="0" sz="2800" lang="en-US"/>
              <a:t>I</a:t>
            </a:r>
            <a:r>
              <a:rPr dirty="0" sz="2800" lang="en-US"/>
              <a:t>Y</a:t>
            </a:r>
            <a:r>
              <a:rPr dirty="0" sz="2800" lang="en-US"/>
              <a:t>A </a:t>
            </a:r>
            <a:endParaRPr altLang="en-US" sz="3200" lang="zh-CN"/>
          </a:p>
          <a:p>
            <a:r>
              <a:rPr b="1" dirty="0" sz="2800" lang="en-US"/>
              <a:t>REGISTER NO AND NMID: </a:t>
            </a:r>
            <a:r>
              <a:rPr dirty="0" sz="2800" lang="en-US"/>
              <a:t>1AE04626ABC68A4972D43EBC16EFEBC9</a:t>
            </a:r>
            <a:r>
              <a:rPr dirty="0" sz="2800" lang="en-US"/>
              <a:t>DEPARTMENT: </a:t>
            </a:r>
            <a:endParaRPr dirty="0" sz="3200" lang="en-US">
              <a:cs typeface="Calibri"/>
            </a:endParaRPr>
          </a:p>
          <a:p>
            <a:r>
              <a:rPr b="1" dirty="0" sz="2800" lang="en-US"/>
              <a:t>COLLEGE: </a:t>
            </a:r>
            <a:r>
              <a:rPr b="1" dirty="0" sz="2800" lang="en-US"/>
              <a:t>C</a:t>
            </a:r>
            <a:r>
              <a:rPr b="1" dirty="0" sz="2800" lang="en-US"/>
              <a:t>O</a:t>
            </a:r>
            <a:r>
              <a:rPr b="1" dirty="0" sz="2800" lang="en-US"/>
              <a:t>L</a:t>
            </a:r>
            <a:r>
              <a:rPr b="1" dirty="0" sz="2800" lang="en-US"/>
              <a:t>L</a:t>
            </a:r>
            <a:r>
              <a:rPr b="1" dirty="0" sz="2800" lang="en-US"/>
              <a:t>EGE</a:t>
            </a:r>
            <a:r>
              <a:rPr b="1" dirty="0" sz="2800" lang="en-US"/>
              <a:t>/</a:t>
            </a:r>
            <a:r>
              <a:rPr b="1" dirty="0" sz="2800" lang="en-US"/>
              <a:t>UNIVERSITY</a:t>
            </a:r>
            <a:r>
              <a:rPr b="1" dirty="0" sz="2800" lang="en-US"/>
              <a:t>:</a:t>
            </a:r>
            <a:r>
              <a:rPr b="1" dirty="0" sz="2800" lang="en-US"/>
              <a:t> </a:t>
            </a:r>
            <a:r>
              <a:rPr dirty="0" sz="2800" lang="en-US"/>
              <a:t>TIRUPPUR </a:t>
            </a:r>
            <a:r>
              <a:rPr dirty="0" sz="2800" lang="en-US"/>
              <a:t>KUMARAN </a:t>
            </a:r>
            <a:r>
              <a:rPr dirty="0" sz="2800" lang="en-US"/>
              <a:t>C</a:t>
            </a:r>
            <a:r>
              <a:rPr dirty="0" sz="2800" lang="en-US"/>
              <a:t>O</a:t>
            </a:r>
            <a:r>
              <a:rPr dirty="0" sz="2800" lang="en-US"/>
              <a:t>L</a:t>
            </a:r>
            <a:r>
              <a:rPr dirty="0" sz="2800" lang="en-US"/>
              <a:t>L</a:t>
            </a:r>
            <a:r>
              <a:rPr dirty="0" sz="2800" lang="en-US"/>
              <a:t>EGE </a:t>
            </a:r>
            <a:r>
              <a:rPr dirty="0" sz="2800" lang="en-US"/>
              <a:t>F</a:t>
            </a:r>
            <a:r>
              <a:rPr dirty="0" sz="2800" lang="en-US"/>
              <a:t>O</a:t>
            </a:r>
            <a:r>
              <a:rPr dirty="0" sz="2800" lang="en-US"/>
              <a:t>R </a:t>
            </a:r>
            <a:r>
              <a:rPr dirty="0" sz="2800" lang="en-US"/>
              <a:t>WOMENS </a:t>
            </a:r>
            <a:r>
              <a:rPr dirty="0" sz="2800" lang="en-US"/>
              <a:t>BARATHIYAR </a:t>
            </a:r>
            <a:r>
              <a:rPr dirty="0" sz="2800" lang="en-US"/>
              <a:t>UNIVERSITY </a:t>
            </a:r>
            <a:endParaRPr altLang="en-US" sz="3200" lang="zh-CN"/>
          </a:p>
          <a:p>
            <a:r>
              <a:rPr dirty="0" sz="28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2808014" y="400867"/>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8" name=""/>
          <p:cNvSpPr txBox="1"/>
          <p:nvPr/>
        </p:nvSpPr>
        <p:spPr>
          <a:xfrm>
            <a:off x="590658" y="1695450"/>
            <a:ext cx="9711480" cy="4701540"/>
          </a:xfrm>
          <a:prstGeom prst="rect"/>
        </p:spPr>
        <p:txBody>
          <a:bodyPr rtlCol="0" wrap="square">
            <a:spAutoFit/>
          </a:bodyPr>
          <a:p>
            <a:r>
              <a:rPr sz="2800" lang="en-IN">
                <a:solidFill>
                  <a:srgbClr val="000000"/>
                </a:solidFill>
              </a:rPr>
              <a:t>The Artificial Intelligence Portfolio Website successfully provides a professional platform to showcase AI projects, skills, and achievements. Developed using HTML, CSS, and JavaScript, it demonstrates both web development abilities and expertise in Artificial Intelligence. With its modern design, responsive layout, and interactive features, the portfolio enhances personal branding and makes it easier for recruiters, peers, and collaborators to explore the developer’s work.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9" name=""/>
        <p:cNvGrpSpPr/>
        <p:nvPr/>
      </p:nvGrpSpPr>
      <p:grpSpPr>
        <a:xfrm>
          <a:off x="0" y="0"/>
          <a:ext cx="0" cy="0"/>
          <a:chOff x="0" y="0"/>
          <a:chExt cx="0" cy="0"/>
        </a:xfrm>
      </p:grpSpPr>
      <p:sp>
        <p:nvSpPr>
          <p:cNvPr id="104859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0" name="object 3"/>
          <p:cNvGrpSpPr/>
          <p:nvPr/>
        </p:nvGrpSpPr>
        <p:grpSpPr>
          <a:xfrm>
            <a:off x="7443849" y="0"/>
            <a:ext cx="4752975" cy="6863080"/>
            <a:chOff x="7443849" y="0"/>
            <a:chExt cx="4752975" cy="6863080"/>
          </a:xfrm>
        </p:grpSpPr>
        <p:sp>
          <p:nvSpPr>
            <p:cNvPr id="104859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9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9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9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00"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01"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0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0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0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0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0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9" name="object 17"/>
          <p:cNvSpPr txBox="1">
            <a:spLocks noGrp="1"/>
          </p:cNvSpPr>
          <p:nvPr>
            <p:ph type="title"/>
          </p:nvPr>
        </p:nvSpPr>
        <p:spPr>
          <a:xfrm>
            <a:off x="3330142" y="665853"/>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1" name="object 18"/>
          <p:cNvGrpSpPr/>
          <p:nvPr/>
        </p:nvGrpSpPr>
        <p:grpSpPr>
          <a:xfrm>
            <a:off x="466725" y="6410325"/>
            <a:ext cx="3705225" cy="295275"/>
            <a:chOff x="466725" y="6410325"/>
            <a:chExt cx="3705225" cy="295275"/>
          </a:xfrm>
        </p:grpSpPr>
        <p:pic>
          <p:nvPicPr>
            <p:cNvPr id="209715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pic>
        <p:nvPicPr>
          <p:cNvPr id="2097168" name=""/>
          <p:cNvPicPr>
            <a:picLocks/>
          </p:cNvPicPr>
          <p:nvPr/>
        </p:nvPicPr>
        <p:blipFill>
          <a:blip xmlns:r="http://schemas.openxmlformats.org/officeDocument/2006/relationships" r:embed="rId3"/>
          <a:stretch>
            <a:fillRect/>
          </a:stretch>
        </p:blipFill>
        <p:spPr>
          <a:xfrm rot="0">
            <a:off x="1778719" y="2410087"/>
            <a:ext cx="9196869" cy="3664755"/>
          </a:xfrm>
          <a:prstGeom prst="rec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3" name=""/>
        <p:cNvGrpSpPr/>
        <p:nvPr/>
      </p:nvGrpSpPr>
      <p:grpSpPr>
        <a:xfrm>
          <a:off x="0" y="0"/>
          <a:ext cx="0" cy="0"/>
          <a:chOff x="0" y="0"/>
          <a:chExt cx="0" cy="0"/>
        </a:xfrm>
      </p:grpSpPr>
      <p:sp>
        <p:nvSpPr>
          <p:cNvPr id="1048611"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4" name="object 3"/>
          <p:cNvGrpSpPr/>
          <p:nvPr/>
        </p:nvGrpSpPr>
        <p:grpSpPr>
          <a:xfrm>
            <a:off x="7443849" y="0"/>
            <a:ext cx="4752975" cy="6863080"/>
            <a:chOff x="7443849" y="0"/>
            <a:chExt cx="4752975" cy="6863080"/>
          </a:xfrm>
        </p:grpSpPr>
        <p:sp>
          <p:nvSpPr>
            <p:cNvPr id="104861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2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4"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5" name="object 18"/>
          <p:cNvGrpSpPr/>
          <p:nvPr/>
        </p:nvGrpSpPr>
        <p:grpSpPr>
          <a:xfrm>
            <a:off x="47625" y="3819523"/>
            <a:ext cx="4124325" cy="3009900"/>
            <a:chOff x="47625" y="3819523"/>
            <a:chExt cx="4124325" cy="3009900"/>
          </a:xfrm>
        </p:grpSpPr>
        <p:pic>
          <p:nvPicPr>
            <p:cNvPr id="2097155"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6"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25" name="object 21"/>
          <p:cNvSpPr txBox="1">
            <a:spLocks noGrp="1"/>
          </p:cNvSpPr>
          <p:nvPr>
            <p:ph type="title"/>
          </p:nvPr>
        </p:nvSpPr>
        <p:spPr>
          <a:xfrm>
            <a:off x="3045309" y="79057"/>
            <a:ext cx="4498491" cy="7372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2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27" name="TextBox 22"/>
          <p:cNvSpPr txBox="1"/>
          <p:nvPr/>
        </p:nvSpPr>
        <p:spPr>
          <a:xfrm>
            <a:off x="2509807" y="1041533"/>
            <a:ext cx="7307859" cy="5336541"/>
          </a:xfrm>
          <a:prstGeom prst="rect"/>
          <a:noFill/>
        </p:spPr>
        <p:txBody>
          <a:bodyPr rtlCol="0" wrap="square">
            <a:spAutoFit/>
          </a:bodyPr>
          <a:p>
            <a:pPr algn="l"/>
            <a:endParaRPr b="0" dirty="0" sz="32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Problem Statement</a:t>
            </a:r>
            <a:endParaRPr sz="3600"/>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Project Overview</a:t>
            </a:r>
            <a:endParaRPr sz="3600"/>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End Users</a:t>
            </a:r>
            <a:endParaRPr sz="3600"/>
          </a:p>
          <a:p>
            <a:pPr algn="l">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Tools and Technologies</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Portfolio design and Layout</a:t>
            </a:r>
            <a:endParaRPr sz="3600"/>
          </a:p>
          <a:p>
            <a:pPr algn="l">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Features and Functionality</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Results and </a:t>
            </a:r>
            <a:r>
              <a:rPr dirty="0" sz="3200" lang="en-US">
                <a:solidFill>
                  <a:srgbClr val="0D0D0D"/>
                </a:solidFill>
                <a:latin typeface="Times New Roman" panose="02020603050405020304" pitchFamily="18" charset="0"/>
                <a:cs typeface="Times New Roman" panose="02020603050405020304" pitchFamily="18" charset="0"/>
              </a:rPr>
              <a:t>Screenshots</a:t>
            </a:r>
            <a:endParaRPr b="0" dirty="0" sz="36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3200" i="0" lang="en-US">
                <a:solidFill>
                  <a:srgbClr val="0D0D0D"/>
                </a:solidFill>
                <a:effectLst/>
                <a:latin typeface="Times New Roman" panose="02020603050405020304" pitchFamily="18" charset="0"/>
                <a:cs typeface="Times New Roman" panose="02020603050405020304" pitchFamily="18" charset="0"/>
              </a:rPr>
              <a:t>Conclusion</a:t>
            </a:r>
            <a:endParaRPr sz="3600"/>
          </a:p>
          <a:p>
            <a:pPr algn="l">
              <a:buFont typeface="+mj-lt"/>
              <a:buAutoNum type="arabicPeriod"/>
            </a:pPr>
            <a:r>
              <a:rPr dirty="0" sz="3200" lang="en-US" err="1">
                <a:solidFill>
                  <a:srgbClr val="0D0D0D"/>
                </a:solidFill>
                <a:latin typeface="Times New Roman" panose="02020603050405020304" pitchFamily="18" charset="0"/>
                <a:cs typeface="Times New Roman" panose="02020603050405020304" pitchFamily="18" charset="0"/>
              </a:rPr>
              <a:t>Github</a:t>
            </a:r>
            <a:r>
              <a:rPr dirty="0" sz="3200" lang="en-US">
                <a:solidFill>
                  <a:srgbClr val="0D0D0D"/>
                </a:solidFill>
                <a:latin typeface="Times New Roman" panose="02020603050405020304" pitchFamily="18" charset="0"/>
                <a:cs typeface="Times New Roman" panose="02020603050405020304" pitchFamily="18" charset="0"/>
              </a:rPr>
              <a:t> Link</a:t>
            </a:r>
            <a:endParaRPr b="0" dirty="0" sz="36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9838447" y="1941432"/>
            <a:ext cx="2762250" cy="4627789"/>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2612793" y="434340"/>
            <a:ext cx="7225654"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0" name=""/>
          <p:cNvSpPr txBox="1"/>
          <p:nvPr/>
        </p:nvSpPr>
        <p:spPr>
          <a:xfrm>
            <a:off x="0" y="1334180"/>
            <a:ext cx="9821814" cy="8054339"/>
          </a:xfrm>
          <a:prstGeom prst="rect"/>
        </p:spPr>
        <p:txBody>
          <a:bodyPr rtlCol="0" wrap="square">
            <a:spAutoFit/>
          </a:bodyPr>
          <a:p>
            <a:r>
              <a:rPr sz="2800" lang="en-IN">
                <a:solidFill>
                  <a:srgbClr val="000000"/>
                </a:solidFill>
              </a:rPr>
              <a:t>In today’s digital era, Artificial Intelligence (AI) professionals and students often struggle to present their projects, research, and skills in a structured and visually appealing way. Traditional resumes or static documents fail to effectively showcase AI-based work such as interactive models, visualizations, and live projects.
Therefore, there is a need for a dedicated AI portfolio website that:
Provides a professional platform to highlight AI skills, projects, and achievements.
Makes AI projects more accessible and interactive for recruiters, collaborators, or educators.
Enhances personal branding in the field of Artificial Intelligence and Machine Learning.
</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rot="21600000">
            <a:off x="8434553" y="2118412"/>
            <a:ext cx="4033755" cy="4349062"/>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2199495" y="321751"/>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1" name=""/>
          <p:cNvSpPr txBox="1"/>
          <p:nvPr/>
        </p:nvSpPr>
        <p:spPr>
          <a:xfrm>
            <a:off x="533400" y="1773555"/>
            <a:ext cx="8595706" cy="4917439"/>
          </a:xfrm>
          <a:prstGeom prst="rect"/>
        </p:spPr>
        <p:txBody>
          <a:bodyPr rtlCol="0" wrap="square">
            <a:spAutoFit/>
          </a:bodyPr>
          <a:p>
            <a:r>
              <a:rPr sz="3200" lang="en-IN">
                <a:solidFill>
                  <a:srgbClr val="000000"/>
                </a:solidFill>
              </a:rPr>
              <a:t>The Artificial Intelligence Portfolio Website is a responsive personal website built using HTML, CSS, and JavaScript. It provides a professional platform to showcase AI projects, technical skills, and contact details. The site includes sections such as About Me, Projects, Skills, and Contact, with a modern AI-inspired design and interactive features. This project highlights both web development abilities and expertise in Artificial Intelligence.</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2905125" y="587068"/>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2" name=""/>
          <p:cNvSpPr txBox="1"/>
          <p:nvPr/>
        </p:nvSpPr>
        <p:spPr>
          <a:xfrm>
            <a:off x="723899" y="1409952"/>
            <a:ext cx="10478040" cy="6847839"/>
          </a:xfrm>
          <a:prstGeom prst="rect"/>
        </p:spPr>
        <p:txBody>
          <a:bodyPr rtlCol="0" wrap="square">
            <a:spAutoFit/>
          </a:bodyPr>
          <a:p>
            <a:r>
              <a:rPr sz="3200" lang="en-IN">
                <a:solidFill>
                  <a:srgbClr val="000000"/>
                </a:solidFill>
              </a:rPr>
              <a:t>
The end users of this portfolio website include:
Recruiters and Hiring Managers – to review AI skills and projects for job opportunities.
Professors, Mentors, and Peers – to evaluate academic or research-related work.
Collaborators and Developers – to explore AI projects and connect for teamwork.
General Audience – anyone interested in learning about the developer’s AI expertise.</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3167832" cy="5179242"/>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3" name=""/>
          <p:cNvSpPr txBox="1"/>
          <p:nvPr/>
        </p:nvSpPr>
        <p:spPr>
          <a:xfrm>
            <a:off x="3238882" y="1695450"/>
            <a:ext cx="8630244" cy="5400040"/>
          </a:xfrm>
          <a:prstGeom prst="rect"/>
        </p:spPr>
        <p:txBody>
          <a:bodyPr rtlCol="0" wrap="square">
            <a:spAutoFit/>
          </a:bodyPr>
          <a:p>
            <a:r>
              <a:rPr sz="3200" lang="en-IN">
                <a:solidFill>
                  <a:srgbClr val="000000"/>
                </a:solidFill>
              </a:rPr>
              <a:t>This project was developed using HTML5, CSS3, and JavaScript to design and build a responsive portfolio website. HTML5 structures the content, CSS3 provides styling and responsive layouts with Flexbox and Grid, while JavaScript adds interactivity and animations. Development was carried out using VS Code, tested on modern web browsers, and optionally hosted on GitHub for version control and deployment.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
          <p:cNvSpPr txBox="1"/>
          <p:nvPr/>
        </p:nvSpPr>
        <p:spPr>
          <a:xfrm>
            <a:off x="542578" y="1461928"/>
            <a:ext cx="9985273" cy="3952241"/>
          </a:xfrm>
          <a:prstGeom prst="rect"/>
        </p:spPr>
        <p:txBody>
          <a:bodyPr rtlCol="0" wrap="square">
            <a:spAutoFit/>
          </a:bodyPr>
          <a:p>
            <a:r>
              <a:rPr sz="3200" lang="en-IN">
                <a:solidFill>
                  <a:srgbClr val="000000"/>
                </a:solidFill>
              </a:rPr>
              <a:t>The portfolio uses a modern dark AI theme with a clean and responsive layout. It includes a header, navigation bar, about section, projects grid, skills list, contact details, and footer. Simple animations and hover effects enhance user interaction while keeping the design professional.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1510664" y="508832"/>
            <a:ext cx="10681335" cy="723901"/>
          </a:xfrm>
        </p:spPr>
        <p:txBody>
          <a:bodyPr/>
          <a:p>
            <a:r>
              <a:rPr dirty="0" lang="en-IN"/>
              <a:t>FEATURES AND FUNCTIONALITY</a:t>
            </a:r>
          </a:p>
        </p:txBody>
      </p:sp>
      <p:sp>
        <p:nvSpPr>
          <p:cNvPr id="1048707" name=""/>
          <p:cNvSpPr txBox="1"/>
          <p:nvPr/>
        </p:nvSpPr>
        <p:spPr>
          <a:xfrm>
            <a:off x="755331" y="1988486"/>
            <a:ext cx="9750356" cy="5958840"/>
          </a:xfrm>
          <a:prstGeom prst="rect"/>
        </p:spPr>
        <p:txBody>
          <a:bodyPr rtlCol="0" wrap="square">
            <a:spAutoFit/>
          </a:bodyPr>
          <a:p>
            <a:r>
              <a:rPr sz="2800" lang="en-IN">
                <a:solidFill>
                  <a:srgbClr val="000000"/>
                </a:solidFill>
              </a:rPr>
              <a:t>Responsive Design – works smoothly on desktop, tablet, and mobile devices.
Navigation Bar – quick links to different sections for easy access.
About Section – introduces the developer and AI background.
Projects Section – showcases AI projects with titles, descriptions, and links.
Skills Section – highlights technical expertise in AI and web development.</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2025-09-02T09:03:55Z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fef02d3555b54dec822001b17503367d</vt:lpwstr>
  </property>
</Properties>
</file>