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390E-8DD0-C34D-859E-E7C931F2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2AA39-B12C-3A44-B06A-8FF9AB4CB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0777C-AD76-534D-B621-BE279F67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BDE7-D6D3-6B47-B79B-4CD15F7D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AAEE7-73D6-444B-904A-8517CB0B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D784-16DA-8340-8CC6-FAA56012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AC175-3E7A-7243-8B55-3FAB115DD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6467-15E9-B348-8CF5-DFC5BF9A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EBA5-89D8-5E46-8252-D7EA0F46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4A40-0855-2844-8D8E-8640BA6D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E262C-17B8-9F4B-9118-DE81DB5AA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80926-3E36-E04B-BF64-72471D61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4EB7-1F5F-AA4C-86FC-5A300CAE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9AA0-1659-8942-87CA-A15140D5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4098-F23A-BF4D-8ECD-996F4EA4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3269-8458-0246-941B-AC4783CA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3601-5018-384B-A202-32DA84F8B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6A77-8625-334C-8FA9-5449BDA3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EAC6-3480-304C-8B7D-38D6636F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4079-59B8-9D4F-BA11-03B93900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48C1-8FA8-F347-8531-6A6244A3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CED62-B1D8-9745-B9B2-DDE84823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57FE-1DE4-6C49-A4A2-80D5AF3C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11608-78D8-C44F-9541-2E7EAD9C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37B8-12CD-4B42-8082-A597149B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2033-EAFC-0C42-9AC1-0DAC99C6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E6C2-A994-5643-A48F-D1E25E82D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07124-6CFA-2F43-998B-7A5F35EC8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1B30-9909-CF40-830E-7D1D1C92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DE01-C8BD-A54D-BD73-E960DAD4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FADE8-8CD4-0847-98E8-A478D7D5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2E46-C3CB-744D-8472-EB992CE8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693E-B4C3-1842-9304-06A895DF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06148-BFA2-0F4C-8CF7-C4E9C6529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42375-66A0-3943-A457-1521B0F1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7419F-907B-6741-994B-0F75D7A1C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B88EF-834A-A94C-BCD6-48EC6E6C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4D502-811E-8B47-BB37-B95686B6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4F881-8D5C-4C42-A329-3CE839F1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EF1C-A60C-FF4C-A3DA-143AE866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9030C-651A-ED4D-8CC3-AAD34702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63815-8D49-294F-A1C4-465171A1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AE1F1-CB34-AB4A-A9AA-C7D1E550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0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CB62A-F9D1-ED4D-9ED9-9EAE6492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B36E8-CDCF-4343-AD79-C8EF9356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525F2-167C-4C47-9484-D4E3081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A891-6B01-B348-9E4B-51F73E7D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3BC3-53C0-5A47-B1D0-3401E027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518E-3CFA-E440-8EB4-165B855A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7223-BEFD-6149-82F5-92E8D0EC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961A-E442-2F4D-A9F2-141D2566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9257D-AABD-AA42-873D-159B53F0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11E-2C36-B54C-ADC8-63DCC804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A07B1-ACDA-7F4C-86EA-218EA771E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CBCF2-67CE-4F42-BD6C-4D815ACF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83B0F-45BF-C64C-97BE-400E575E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CD73-5078-BF47-BA69-C30AF966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E5CE-EBDA-A64E-98DF-BB784AB1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58FB5-56F3-FC47-B4E5-3A53AED3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3FE28-5DA1-1D4E-B933-97235252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471C-8C9A-2747-BD44-03BCCD870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DA62-E536-0C48-BCF8-36A80840CA7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B18B-E7A0-C94A-8A7F-92E17AB5F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324C-FAF6-2E49-BC32-7BF98EF6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F874-13ED-CE4B-BC49-64560D02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1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D86B-0ADA-A048-B9E5-615A5EDEA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1B79B-54C8-2C44-8E64-FAE3A119B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C#</a:t>
            </a:r>
          </a:p>
        </p:txBody>
      </p:sp>
    </p:spTree>
    <p:extLst>
      <p:ext uri="{BB962C8B-B14F-4D97-AF65-F5344CB8AC3E}">
        <p14:creationId xmlns:p14="http://schemas.microsoft.com/office/powerpoint/2010/main" val="193624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Structures and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Sanjib Das</dc:creator>
  <cp:lastModifiedBy>Sanjib Das</cp:lastModifiedBy>
  <cp:revision>1</cp:revision>
  <dcterms:created xsi:type="dcterms:W3CDTF">2022-02-12T03:59:07Z</dcterms:created>
  <dcterms:modified xsi:type="dcterms:W3CDTF">2022-02-12T04:00:13Z</dcterms:modified>
</cp:coreProperties>
</file>