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16"/>
  </p:notesMasterIdLst>
  <p:sldIdLst>
    <p:sldId id="257" r:id="rId5"/>
    <p:sldId id="272" r:id="rId6"/>
    <p:sldId id="258" r:id="rId7"/>
    <p:sldId id="260" r:id="rId8"/>
    <p:sldId id="279" r:id="rId9"/>
    <p:sldId id="278" r:id="rId10"/>
    <p:sldId id="285" r:id="rId11"/>
    <p:sldId id="286" r:id="rId12"/>
    <p:sldId id="291" r:id="rId13"/>
    <p:sldId id="288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QUI VINH QUANG" initials="NQVQ" lastIdx="5" clrIdx="0">
    <p:extLst>
      <p:ext uri="{19B8F6BF-5375-455C-9EA6-DF929625EA0E}">
        <p15:presenceInfo xmlns:p15="http://schemas.microsoft.com/office/powerpoint/2012/main" userId="NGUYEN QUI VINH QU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33CCCC"/>
    <a:srgbClr val="66FF99"/>
    <a:srgbClr val="99FFCC"/>
    <a:srgbClr val="99CCFF"/>
    <a:srgbClr val="66FFFF"/>
    <a:srgbClr val="00FF00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86347-24AB-42FE-A0E2-0AF9A25799CA}" v="64" dt="2021-01-03T14:11:43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C3994-5AF3-44E1-8B41-1EFD1EFAB682}" type="doc">
      <dgm:prSet loTypeId="urn:microsoft.com/office/officeart/2005/8/layout/vList3" loCatId="pictur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BA4D94A-AA15-4E14-AA1D-443C5EC9D1A1}">
      <dgm:prSet phldrT="[Text]" custT="1"/>
      <dgm:spPr/>
      <dgm:t>
        <a:bodyPr/>
        <a:lstStyle/>
        <a:p>
          <a:r>
            <a:rPr lang="en-US" altLang="ko-KR" sz="32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Game rules</a:t>
          </a:r>
          <a:endParaRPr lang="en-US" sz="2000" dirty="0"/>
        </a:p>
      </dgm:t>
    </dgm:pt>
    <dgm:pt modelId="{C1024D4C-39FA-4CEA-9389-95E1773AC6DD}" type="parTrans" cxnId="{F3249E75-D5CD-4581-AFC0-AFE32E03E495}">
      <dgm:prSet/>
      <dgm:spPr/>
      <dgm:t>
        <a:bodyPr/>
        <a:lstStyle/>
        <a:p>
          <a:endParaRPr lang="en-US"/>
        </a:p>
      </dgm:t>
    </dgm:pt>
    <dgm:pt modelId="{B8405BAF-E3AB-453F-A1B3-810658745CD5}" type="sibTrans" cxnId="{F3249E75-D5CD-4581-AFC0-AFE32E03E495}">
      <dgm:prSet/>
      <dgm:spPr/>
      <dgm:t>
        <a:bodyPr/>
        <a:lstStyle/>
        <a:p>
          <a:endParaRPr lang="en-US"/>
        </a:p>
      </dgm:t>
    </dgm:pt>
    <dgm:pt modelId="{032C28BF-E362-4E07-B7DB-C924CCD60AB5}">
      <dgm:prSet phldrT="[Text]" custT="1"/>
      <dgm:spPr/>
      <dgm:t>
        <a:bodyPr/>
        <a:lstStyle/>
        <a:p>
          <a:r>
            <a:rPr lang="en-US" altLang="ko-KR" sz="32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Game play</a:t>
          </a:r>
          <a:endParaRPr lang="en-US" sz="2000" dirty="0"/>
        </a:p>
      </dgm:t>
    </dgm:pt>
    <dgm:pt modelId="{7F991DAE-D5ED-4561-8748-0BE7D4DA97B8}" type="parTrans" cxnId="{BD8783FA-3DB6-4CCE-89DB-2DED95BE6C16}">
      <dgm:prSet/>
      <dgm:spPr/>
      <dgm:t>
        <a:bodyPr/>
        <a:lstStyle/>
        <a:p>
          <a:endParaRPr lang="en-US"/>
        </a:p>
      </dgm:t>
    </dgm:pt>
    <dgm:pt modelId="{5F1BA995-A0FF-4F9C-8C08-88F501C19799}" type="sibTrans" cxnId="{BD8783FA-3DB6-4CCE-89DB-2DED95BE6C16}">
      <dgm:prSet/>
      <dgm:spPr/>
      <dgm:t>
        <a:bodyPr/>
        <a:lstStyle/>
        <a:p>
          <a:endParaRPr lang="en-US"/>
        </a:p>
      </dgm:t>
    </dgm:pt>
    <dgm:pt modelId="{A1C42336-0963-41C5-B2B7-05B6FBD46F38}">
      <dgm:prSet phldrT="[Text]" custT="1"/>
      <dgm:spPr/>
      <dgm:t>
        <a:bodyPr/>
        <a:lstStyle/>
        <a:p>
          <a:r>
            <a: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Networking</a:t>
          </a:r>
          <a:endParaRPr lang="en-US" sz="2000" dirty="0"/>
        </a:p>
      </dgm:t>
    </dgm:pt>
    <dgm:pt modelId="{CC034DD6-6B12-4B0A-B3C8-03AC3F57DE87}" type="parTrans" cxnId="{EE53B77D-CE75-4C17-95EA-9585641D3700}">
      <dgm:prSet/>
      <dgm:spPr/>
      <dgm:t>
        <a:bodyPr/>
        <a:lstStyle/>
        <a:p>
          <a:endParaRPr lang="en-US"/>
        </a:p>
      </dgm:t>
    </dgm:pt>
    <dgm:pt modelId="{9E3F89C6-F934-47FD-A28B-020A4A607E07}" type="sibTrans" cxnId="{EE53B77D-CE75-4C17-95EA-9585641D3700}">
      <dgm:prSet/>
      <dgm:spPr/>
      <dgm:t>
        <a:bodyPr/>
        <a:lstStyle/>
        <a:p>
          <a:endParaRPr lang="en-US"/>
        </a:p>
      </dgm:t>
    </dgm:pt>
    <dgm:pt modelId="{7BC7F7DF-21F5-4F57-9DAB-8B25AD48662E}">
      <dgm:prSet custT="1"/>
      <dgm:spPr/>
      <dgm:t>
        <a:bodyPr/>
        <a:lstStyle/>
        <a:p>
          <a:r>
            <a:rPr lang="en-US" sz="3200" b="1" dirty="0">
              <a:solidFill>
                <a:schemeClr val="tx1"/>
              </a:solidFill>
              <a:latin typeface="+mn-lt"/>
              <a:ea typeface="+mj-ea"/>
              <a:cs typeface="+mj-cs"/>
            </a:rPr>
            <a:t>UML Diagrams</a:t>
          </a:r>
          <a:endParaRPr lang="en-US" sz="3200" b="1" dirty="0">
            <a:latin typeface="+mn-lt"/>
          </a:endParaRPr>
        </a:p>
      </dgm:t>
    </dgm:pt>
    <dgm:pt modelId="{EE7E0C3B-7D71-4ABC-B203-AA24F3040763}" type="parTrans" cxnId="{929E9DF5-1D18-428C-A007-A8DDD15BAE1C}">
      <dgm:prSet/>
      <dgm:spPr/>
      <dgm:t>
        <a:bodyPr/>
        <a:lstStyle/>
        <a:p>
          <a:endParaRPr lang="en-US"/>
        </a:p>
      </dgm:t>
    </dgm:pt>
    <dgm:pt modelId="{6B351A4A-AD0E-436D-9AE2-CC74D20E67CF}" type="sibTrans" cxnId="{929E9DF5-1D18-428C-A007-A8DDD15BAE1C}">
      <dgm:prSet/>
      <dgm:spPr/>
      <dgm:t>
        <a:bodyPr/>
        <a:lstStyle/>
        <a:p>
          <a:endParaRPr lang="en-US"/>
        </a:p>
      </dgm:t>
    </dgm:pt>
    <dgm:pt modelId="{981CD093-C8A2-4F16-AFA2-BBD5252D0919}" type="pres">
      <dgm:prSet presAssocID="{299C3994-5AF3-44E1-8B41-1EFD1EFAB682}" presName="linearFlow" presStyleCnt="0">
        <dgm:presLayoutVars>
          <dgm:dir/>
          <dgm:resizeHandles val="exact"/>
        </dgm:presLayoutVars>
      </dgm:prSet>
      <dgm:spPr/>
    </dgm:pt>
    <dgm:pt modelId="{CA8A124D-EDC0-4CB3-A6D2-E18B143CD014}" type="pres">
      <dgm:prSet presAssocID="{1BA4D94A-AA15-4E14-AA1D-443C5EC9D1A1}" presName="composite" presStyleCnt="0"/>
      <dgm:spPr/>
    </dgm:pt>
    <dgm:pt modelId="{05B85CF3-8830-4B4F-BFAC-A868BEC9B1D9}" type="pres">
      <dgm:prSet presAssocID="{1BA4D94A-AA15-4E14-AA1D-443C5EC9D1A1}" presName="imgShp" presStyleLbl="fgImgPlace1" presStyleIdx="0" presStyleCnt="4" custLinFactNeighborX="-42047" custLinFactNeighborY="9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outline"/>
        </a:ext>
      </dgm:extLst>
    </dgm:pt>
    <dgm:pt modelId="{933B86CE-61D9-4200-921A-EB4900A94FC9}" type="pres">
      <dgm:prSet presAssocID="{1BA4D94A-AA15-4E14-AA1D-443C5EC9D1A1}" presName="txShp" presStyleLbl="node1" presStyleIdx="0" presStyleCnt="4" custScaleX="110497">
        <dgm:presLayoutVars>
          <dgm:bulletEnabled val="1"/>
        </dgm:presLayoutVars>
      </dgm:prSet>
      <dgm:spPr/>
    </dgm:pt>
    <dgm:pt modelId="{F7027EE3-FD80-46B7-B960-FAFCC467AFE3}" type="pres">
      <dgm:prSet presAssocID="{B8405BAF-E3AB-453F-A1B3-810658745CD5}" presName="spacing" presStyleCnt="0"/>
      <dgm:spPr/>
    </dgm:pt>
    <dgm:pt modelId="{D11E824F-38AA-4424-92F1-D56CFCF72B89}" type="pres">
      <dgm:prSet presAssocID="{032C28BF-E362-4E07-B7DB-C924CCD60AB5}" presName="composite" presStyleCnt="0"/>
      <dgm:spPr/>
    </dgm:pt>
    <dgm:pt modelId="{671DAC3D-E802-4D5D-AF95-F62D463FADBD}" type="pres">
      <dgm:prSet presAssocID="{032C28BF-E362-4E07-B7DB-C924CCD60AB5}" presName="imgShp" presStyleLbl="fgImgPlace1" presStyleIdx="1" presStyleCnt="4" custLinFactNeighborX="-33252" custLinFactNeighborY="-25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47F414A5-2FD8-49BF-A6A8-56210B9BB392}" type="pres">
      <dgm:prSet presAssocID="{032C28BF-E362-4E07-B7DB-C924CCD60AB5}" presName="txShp" presStyleLbl="node1" presStyleIdx="1" presStyleCnt="4" custScaleX="110858" custLinFactNeighborX="263">
        <dgm:presLayoutVars>
          <dgm:bulletEnabled val="1"/>
        </dgm:presLayoutVars>
      </dgm:prSet>
      <dgm:spPr/>
    </dgm:pt>
    <dgm:pt modelId="{C8A98A27-4848-4381-BD24-1BB8CD2084F7}" type="pres">
      <dgm:prSet presAssocID="{5F1BA995-A0FF-4F9C-8C08-88F501C19799}" presName="spacing" presStyleCnt="0"/>
      <dgm:spPr/>
    </dgm:pt>
    <dgm:pt modelId="{0905F116-693F-4BFE-8284-8ABC79ADC2AE}" type="pres">
      <dgm:prSet presAssocID="{A1C42336-0963-41C5-B2B7-05B6FBD46F38}" presName="composite" presStyleCnt="0"/>
      <dgm:spPr/>
    </dgm:pt>
    <dgm:pt modelId="{9A60B916-D028-41FD-9BB6-C52C1EC9A65B}" type="pres">
      <dgm:prSet presAssocID="{A1C42336-0963-41C5-B2B7-05B6FBD46F38}" presName="imgShp" presStyleLbl="fgImgPlace1" presStyleIdx="2" presStyleCnt="4" custLinFactNeighborX="-33216" custLinFactNeighborY="138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outline"/>
        </a:ext>
      </dgm:extLst>
    </dgm:pt>
    <dgm:pt modelId="{E8EB2594-93B2-47D3-91A0-30A91B4F3047}" type="pres">
      <dgm:prSet presAssocID="{A1C42336-0963-41C5-B2B7-05B6FBD46F38}" presName="txShp" presStyleLbl="node1" presStyleIdx="2" presStyleCnt="4" custScaleX="110070">
        <dgm:presLayoutVars>
          <dgm:bulletEnabled val="1"/>
        </dgm:presLayoutVars>
      </dgm:prSet>
      <dgm:spPr/>
    </dgm:pt>
    <dgm:pt modelId="{DB8366D3-3041-4D03-BED7-1F82D371C06C}" type="pres">
      <dgm:prSet presAssocID="{9E3F89C6-F934-47FD-A28B-020A4A607E07}" presName="spacing" presStyleCnt="0"/>
      <dgm:spPr/>
    </dgm:pt>
    <dgm:pt modelId="{B076808D-69EC-478A-8DDF-6992A57623C6}" type="pres">
      <dgm:prSet presAssocID="{7BC7F7DF-21F5-4F57-9DAB-8B25AD48662E}" presName="composite" presStyleCnt="0"/>
      <dgm:spPr/>
    </dgm:pt>
    <dgm:pt modelId="{13DD13DC-2232-4CEC-AB58-3436F68581D5}" type="pres">
      <dgm:prSet presAssocID="{7BC7F7DF-21F5-4F57-9DAB-8B25AD48662E}" presName="imgShp" presStyleLbl="fgImgPlace1" presStyleIdx="3" presStyleCnt="4" custLinFactNeighborX="-3452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805B16F4-F7CF-47DB-8A1E-51C6F3C44895}" type="pres">
      <dgm:prSet presAssocID="{7BC7F7DF-21F5-4F57-9DAB-8B25AD48662E}" presName="txShp" presStyleLbl="node1" presStyleIdx="3" presStyleCnt="4" custScaleX="109806" custLinFactNeighborY="3183">
        <dgm:presLayoutVars>
          <dgm:bulletEnabled val="1"/>
        </dgm:presLayoutVars>
      </dgm:prSet>
      <dgm:spPr/>
    </dgm:pt>
  </dgm:ptLst>
  <dgm:cxnLst>
    <dgm:cxn modelId="{DEF30521-04A6-4CBF-B34C-24F3DA1E1E36}" type="presOf" srcId="{7BC7F7DF-21F5-4F57-9DAB-8B25AD48662E}" destId="{805B16F4-F7CF-47DB-8A1E-51C6F3C44895}" srcOrd="0" destOrd="0" presId="urn:microsoft.com/office/officeart/2005/8/layout/vList3"/>
    <dgm:cxn modelId="{06FFDB3C-78DB-46B1-AA02-6083E7400E0D}" type="presOf" srcId="{1BA4D94A-AA15-4E14-AA1D-443C5EC9D1A1}" destId="{933B86CE-61D9-4200-921A-EB4900A94FC9}" srcOrd="0" destOrd="0" presId="urn:microsoft.com/office/officeart/2005/8/layout/vList3"/>
    <dgm:cxn modelId="{F3249E75-D5CD-4581-AFC0-AFE32E03E495}" srcId="{299C3994-5AF3-44E1-8B41-1EFD1EFAB682}" destId="{1BA4D94A-AA15-4E14-AA1D-443C5EC9D1A1}" srcOrd="0" destOrd="0" parTransId="{C1024D4C-39FA-4CEA-9389-95E1773AC6DD}" sibTransId="{B8405BAF-E3AB-453F-A1B3-810658745CD5}"/>
    <dgm:cxn modelId="{EE53B77D-CE75-4C17-95EA-9585641D3700}" srcId="{299C3994-5AF3-44E1-8B41-1EFD1EFAB682}" destId="{A1C42336-0963-41C5-B2B7-05B6FBD46F38}" srcOrd="2" destOrd="0" parTransId="{CC034DD6-6B12-4B0A-B3C8-03AC3F57DE87}" sibTransId="{9E3F89C6-F934-47FD-A28B-020A4A607E07}"/>
    <dgm:cxn modelId="{C1158295-C1A6-421A-B22F-A027B273B7BA}" type="presOf" srcId="{A1C42336-0963-41C5-B2B7-05B6FBD46F38}" destId="{E8EB2594-93B2-47D3-91A0-30A91B4F3047}" srcOrd="0" destOrd="0" presId="urn:microsoft.com/office/officeart/2005/8/layout/vList3"/>
    <dgm:cxn modelId="{5DC5F09B-D0AF-47EE-BB28-BCA8218CAA56}" type="presOf" srcId="{299C3994-5AF3-44E1-8B41-1EFD1EFAB682}" destId="{981CD093-C8A2-4F16-AFA2-BBD5252D0919}" srcOrd="0" destOrd="0" presId="urn:microsoft.com/office/officeart/2005/8/layout/vList3"/>
    <dgm:cxn modelId="{8A983DF5-AFCD-4839-A610-545F2345C24B}" type="presOf" srcId="{032C28BF-E362-4E07-B7DB-C924CCD60AB5}" destId="{47F414A5-2FD8-49BF-A6A8-56210B9BB392}" srcOrd="0" destOrd="0" presId="urn:microsoft.com/office/officeart/2005/8/layout/vList3"/>
    <dgm:cxn modelId="{929E9DF5-1D18-428C-A007-A8DDD15BAE1C}" srcId="{299C3994-5AF3-44E1-8B41-1EFD1EFAB682}" destId="{7BC7F7DF-21F5-4F57-9DAB-8B25AD48662E}" srcOrd="3" destOrd="0" parTransId="{EE7E0C3B-7D71-4ABC-B203-AA24F3040763}" sibTransId="{6B351A4A-AD0E-436D-9AE2-CC74D20E67CF}"/>
    <dgm:cxn modelId="{BD8783FA-3DB6-4CCE-89DB-2DED95BE6C16}" srcId="{299C3994-5AF3-44E1-8B41-1EFD1EFAB682}" destId="{032C28BF-E362-4E07-B7DB-C924CCD60AB5}" srcOrd="1" destOrd="0" parTransId="{7F991DAE-D5ED-4561-8748-0BE7D4DA97B8}" sibTransId="{5F1BA995-A0FF-4F9C-8C08-88F501C19799}"/>
    <dgm:cxn modelId="{30E62FF7-0785-4973-ADF4-471AA04B4A47}" type="presParOf" srcId="{981CD093-C8A2-4F16-AFA2-BBD5252D0919}" destId="{CA8A124D-EDC0-4CB3-A6D2-E18B143CD014}" srcOrd="0" destOrd="0" presId="urn:microsoft.com/office/officeart/2005/8/layout/vList3"/>
    <dgm:cxn modelId="{F6187403-0DCF-4C95-8A22-E50DB563056A}" type="presParOf" srcId="{CA8A124D-EDC0-4CB3-A6D2-E18B143CD014}" destId="{05B85CF3-8830-4B4F-BFAC-A868BEC9B1D9}" srcOrd="0" destOrd="0" presId="urn:microsoft.com/office/officeart/2005/8/layout/vList3"/>
    <dgm:cxn modelId="{6F4E9CED-B499-42BC-9D57-CBEA5688207B}" type="presParOf" srcId="{CA8A124D-EDC0-4CB3-A6D2-E18B143CD014}" destId="{933B86CE-61D9-4200-921A-EB4900A94FC9}" srcOrd="1" destOrd="0" presId="urn:microsoft.com/office/officeart/2005/8/layout/vList3"/>
    <dgm:cxn modelId="{939024FB-12B7-411D-AA05-E33079E6610B}" type="presParOf" srcId="{981CD093-C8A2-4F16-AFA2-BBD5252D0919}" destId="{F7027EE3-FD80-46B7-B960-FAFCC467AFE3}" srcOrd="1" destOrd="0" presId="urn:microsoft.com/office/officeart/2005/8/layout/vList3"/>
    <dgm:cxn modelId="{B06F8E7E-2AE9-4901-86C7-C44D831552BA}" type="presParOf" srcId="{981CD093-C8A2-4F16-AFA2-BBD5252D0919}" destId="{D11E824F-38AA-4424-92F1-D56CFCF72B89}" srcOrd="2" destOrd="0" presId="urn:microsoft.com/office/officeart/2005/8/layout/vList3"/>
    <dgm:cxn modelId="{C19C58DD-941E-4C1F-9659-9D246CF5EAAF}" type="presParOf" srcId="{D11E824F-38AA-4424-92F1-D56CFCF72B89}" destId="{671DAC3D-E802-4D5D-AF95-F62D463FADBD}" srcOrd="0" destOrd="0" presId="urn:microsoft.com/office/officeart/2005/8/layout/vList3"/>
    <dgm:cxn modelId="{6483D350-4C34-42AC-94E1-D8FD57F91731}" type="presParOf" srcId="{D11E824F-38AA-4424-92F1-D56CFCF72B89}" destId="{47F414A5-2FD8-49BF-A6A8-56210B9BB392}" srcOrd="1" destOrd="0" presId="urn:microsoft.com/office/officeart/2005/8/layout/vList3"/>
    <dgm:cxn modelId="{009FA268-38FA-4D83-8FF3-902BD9208A7E}" type="presParOf" srcId="{981CD093-C8A2-4F16-AFA2-BBD5252D0919}" destId="{C8A98A27-4848-4381-BD24-1BB8CD2084F7}" srcOrd="3" destOrd="0" presId="urn:microsoft.com/office/officeart/2005/8/layout/vList3"/>
    <dgm:cxn modelId="{F7D72E99-CEC2-431C-8E20-36E50CDABD72}" type="presParOf" srcId="{981CD093-C8A2-4F16-AFA2-BBD5252D0919}" destId="{0905F116-693F-4BFE-8284-8ABC79ADC2AE}" srcOrd="4" destOrd="0" presId="urn:microsoft.com/office/officeart/2005/8/layout/vList3"/>
    <dgm:cxn modelId="{6073F65B-3E68-466F-89DD-95B22231E486}" type="presParOf" srcId="{0905F116-693F-4BFE-8284-8ABC79ADC2AE}" destId="{9A60B916-D028-41FD-9BB6-C52C1EC9A65B}" srcOrd="0" destOrd="0" presId="urn:microsoft.com/office/officeart/2005/8/layout/vList3"/>
    <dgm:cxn modelId="{3AA10142-C766-41AE-8895-BD96EC273E01}" type="presParOf" srcId="{0905F116-693F-4BFE-8284-8ABC79ADC2AE}" destId="{E8EB2594-93B2-47D3-91A0-30A91B4F3047}" srcOrd="1" destOrd="0" presId="urn:microsoft.com/office/officeart/2005/8/layout/vList3"/>
    <dgm:cxn modelId="{46D0A44F-8812-4487-8DF4-6695EA5DDA01}" type="presParOf" srcId="{981CD093-C8A2-4F16-AFA2-BBD5252D0919}" destId="{DB8366D3-3041-4D03-BED7-1F82D371C06C}" srcOrd="5" destOrd="0" presId="urn:microsoft.com/office/officeart/2005/8/layout/vList3"/>
    <dgm:cxn modelId="{62CFF617-EA18-4A22-9F1A-DDD596679C4D}" type="presParOf" srcId="{981CD093-C8A2-4F16-AFA2-BBD5252D0919}" destId="{B076808D-69EC-478A-8DDF-6992A57623C6}" srcOrd="6" destOrd="0" presId="urn:microsoft.com/office/officeart/2005/8/layout/vList3"/>
    <dgm:cxn modelId="{2E9084FF-2619-4255-A00A-03B2D4F8693E}" type="presParOf" srcId="{B076808D-69EC-478A-8DDF-6992A57623C6}" destId="{13DD13DC-2232-4CEC-AB58-3436F68581D5}" srcOrd="0" destOrd="0" presId="urn:microsoft.com/office/officeart/2005/8/layout/vList3"/>
    <dgm:cxn modelId="{A70AC34E-A233-4771-9DBC-CF9596B8410E}" type="presParOf" srcId="{B076808D-69EC-478A-8DDF-6992A57623C6}" destId="{805B16F4-F7CF-47DB-8A1E-51C6F3C4489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492B27-7F6D-47BE-BA5D-7590EA6C7B7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633CBE-4932-4296-961F-C233C20C9F59}">
      <dgm:prSet phldrT="[Text]" custT="1"/>
      <dgm:spPr/>
      <dgm:t>
        <a:bodyPr/>
        <a:lstStyle/>
        <a:p>
          <a:r>
            <a:rPr lang="en-GB" sz="1600" b="1">
              <a:latin typeface="Arial" panose="020B0604020202020204" pitchFamily="34" charset="0"/>
              <a:cs typeface="Arial" panose="020B0604020202020204" pitchFamily="34" charset="0"/>
            </a:rPr>
            <a:t>Painting </a:t>
          </a:r>
          <a:r>
            <a:rPr lang="en-GB" sz="1600" b="1" dirty="0">
              <a:latin typeface="Arial" panose="020B0604020202020204" pitchFamily="34" charset="0"/>
              <a:cs typeface="Arial" panose="020B0604020202020204" pitchFamily="34" charset="0"/>
            </a:rPr>
            <a:t>on </a:t>
          </a:r>
          <a:r>
            <a:rPr lang="en-GB" sz="1600" b="1">
              <a:latin typeface="Arial" panose="020B0604020202020204" pitchFamily="34" charset="0"/>
              <a:cs typeface="Arial" panose="020B0604020202020204" pitchFamily="34" charset="0"/>
            </a:rPr>
            <a:t>the Frame, Panel</a:t>
          </a:r>
          <a:r>
            <a:rPr lang="vi-VN" sz="1600" b="1">
              <a:latin typeface="Arial" panose="020B0604020202020204" pitchFamily="34" charset="0"/>
              <a:cs typeface="Arial" panose="020B0604020202020204" pitchFamily="34" charset="0"/>
            </a:rPr>
            <a:t>:</a:t>
          </a:r>
          <a:br>
            <a:rPr lang="en-GB" sz="1600" b="1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GB" sz="16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vi-VN" sz="1600" b="1">
              <a:latin typeface="Arial" panose="020B0604020202020204" pitchFamily="34" charset="0"/>
              <a:cs typeface="Arial" panose="020B0604020202020204" pitchFamily="34" charset="0"/>
            </a:rPr>
            <a:t>import javax.swing.JFrame;</a:t>
          </a:r>
        </a:p>
        <a:p>
          <a:r>
            <a:rPr lang="vi-VN" sz="1600" b="1">
              <a:latin typeface="Arial" panose="020B0604020202020204" pitchFamily="34" charset="0"/>
              <a:cs typeface="Arial" panose="020B0604020202020204" pitchFamily="34" charset="0"/>
            </a:rPr>
            <a:t>import javax.swing.JPanel;</a:t>
          </a:r>
        </a:p>
        <a:p>
          <a:r>
            <a:rPr lang="vi-VN" sz="1600" b="1">
              <a:latin typeface="Arial" panose="020B0604020202020204" pitchFamily="34" charset="0"/>
              <a:cs typeface="Arial" panose="020B0604020202020204" pitchFamily="34" charset="0"/>
            </a:rPr>
            <a:t>import javax.imageio.ImageIO;</a:t>
          </a:r>
        </a:p>
        <a:p>
          <a:r>
            <a:rPr lang="en-GB" sz="1600" b="1" i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import java.awt.image.BufferedImage;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F78BE4-8545-4DB4-8C7C-076F3CB05844}" type="parTrans" cxnId="{F5BEAC3D-6B17-4143-834A-FE018FC5E9C9}">
      <dgm:prSet/>
      <dgm:spPr/>
      <dgm:t>
        <a:bodyPr/>
        <a:lstStyle/>
        <a:p>
          <a:endParaRPr lang="en-US"/>
        </a:p>
      </dgm:t>
    </dgm:pt>
    <dgm:pt modelId="{D9078731-0036-4915-877B-9E029C7E8E0C}" type="sibTrans" cxnId="{F5BEAC3D-6B17-4143-834A-FE018FC5E9C9}">
      <dgm:prSet/>
      <dgm:spPr/>
      <dgm:t>
        <a:bodyPr/>
        <a:lstStyle/>
        <a:p>
          <a:endParaRPr lang="en-US"/>
        </a:p>
      </dgm:t>
    </dgm:pt>
    <dgm:pt modelId="{317ECD26-D53C-4B53-8643-15A6C806A78D}">
      <dgm:prSet phldrT="[Text]" custT="1"/>
      <dgm:spPr/>
      <dgm:t>
        <a:bodyPr/>
        <a:lstStyle/>
        <a:p>
          <a:pPr algn="ctr"/>
          <a:r>
            <a:rPr lang="en-GB" sz="1600" b="1" dirty="0">
              <a:latin typeface="Arial" panose="020B0604020202020204" pitchFamily="34" charset="0"/>
              <a:cs typeface="Arial" panose="020B0604020202020204" pitchFamily="34" charset="0"/>
            </a:rPr>
            <a:t>For </a:t>
          </a:r>
          <a:r>
            <a:rPr lang="en-GB" sz="1600" b="1">
              <a:latin typeface="Arial" panose="020B0604020202020204" pitchFamily="34" charset="0"/>
              <a:cs typeface="Arial" panose="020B0604020202020204" pitchFamily="34" charset="0"/>
            </a:rPr>
            <a:t>Exception:</a:t>
          </a:r>
          <a:endParaRPr lang="vi-VN" sz="1600" b="1">
            <a:latin typeface="Arial" panose="020B0604020202020204" pitchFamily="34" charset="0"/>
            <a:cs typeface="Arial" panose="020B0604020202020204" pitchFamily="34" charset="0"/>
          </a:endParaRPr>
        </a:p>
        <a:p>
          <a:pPr algn="ctr"/>
          <a:endParaRPr lang="en-GB" sz="16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ctr"/>
          <a:r>
            <a:rPr lang="vi-VN" sz="1600" b="1">
              <a:latin typeface="Arial" panose="020B0604020202020204" pitchFamily="34" charset="0"/>
              <a:cs typeface="Arial" panose="020B0604020202020204" pitchFamily="34" charset="0"/>
            </a:rPr>
            <a:t>import java.io.IOException;</a:t>
          </a:r>
          <a:endParaRPr lang="en-US" sz="1600" dirty="0"/>
        </a:p>
      </dgm:t>
    </dgm:pt>
    <dgm:pt modelId="{A5B9231D-01FD-4849-9CEA-D9DDC95B6E4E}" type="parTrans" cxnId="{F975A87F-93CD-4971-9D26-FFE5EFFD8AAD}">
      <dgm:prSet/>
      <dgm:spPr/>
      <dgm:t>
        <a:bodyPr/>
        <a:lstStyle/>
        <a:p>
          <a:endParaRPr lang="en-US"/>
        </a:p>
      </dgm:t>
    </dgm:pt>
    <dgm:pt modelId="{37FCDAF4-A2C6-4159-B656-F4046FA4FCCF}" type="sibTrans" cxnId="{F975A87F-93CD-4971-9D26-FFE5EFFD8AAD}">
      <dgm:prSet/>
      <dgm:spPr/>
      <dgm:t>
        <a:bodyPr/>
        <a:lstStyle/>
        <a:p>
          <a:endParaRPr lang="en-US"/>
        </a:p>
      </dgm:t>
    </dgm:pt>
    <dgm:pt modelId="{79B4E378-9A2B-4C2A-A313-1A43481BD6A1}">
      <dgm:prSet phldrT="[Text]" custT="1"/>
      <dgm:spPr/>
      <dgm:t>
        <a:bodyPr/>
        <a:lstStyle/>
        <a:p>
          <a:pPr algn="ctr"/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For </a:t>
          </a:r>
          <a:r>
            <a:rPr lang="en-US" sz="1600" b="1">
              <a:latin typeface="Arial" panose="020B0604020202020204" pitchFamily="34" charset="0"/>
              <a:cs typeface="Arial" panose="020B0604020202020204" pitchFamily="34" charset="0"/>
            </a:rPr>
            <a:t>Handling Game action and Keyboard</a:t>
          </a:r>
        </a:p>
        <a:p>
          <a:pPr algn="ctr"/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ctr"/>
          <a:r>
            <a:rPr lang="fr-FR" sz="1600" b="1">
              <a:latin typeface="Arial" panose="020B0604020202020204" pitchFamily="34" charset="0"/>
              <a:cs typeface="Arial" panose="020B0604020202020204" pitchFamily="34" charset="0"/>
            </a:rPr>
            <a:t>import java.awt.event.ActionEvent;</a:t>
          </a:r>
          <a:endParaRPr lang="vi-VN" sz="1600" b="1">
            <a:latin typeface="Arial" panose="020B0604020202020204" pitchFamily="34" charset="0"/>
            <a:cs typeface="Arial" panose="020B0604020202020204" pitchFamily="34" charset="0"/>
          </a:endParaRPr>
        </a:p>
        <a:p>
          <a:pPr algn="ctr"/>
          <a:r>
            <a:rPr lang="vi-VN" sz="1600" b="1">
              <a:latin typeface="Arial" panose="020B0604020202020204" pitchFamily="34" charset="0"/>
              <a:cs typeface="Arial" panose="020B0604020202020204" pitchFamily="34" charset="0"/>
            </a:rPr>
            <a:t>import java.awt.event.ActionListener;</a:t>
          </a:r>
        </a:p>
        <a:p>
          <a:pPr algn="ctr"/>
          <a:r>
            <a:rPr lang="vi-VN" sz="1600" b="1">
              <a:latin typeface="Arial" panose="020B0604020202020204" pitchFamily="34" charset="0"/>
              <a:cs typeface="Arial" panose="020B0604020202020204" pitchFamily="34" charset="0"/>
            </a:rPr>
            <a:t>import java.awt.event.KeyEvent;</a:t>
          </a:r>
        </a:p>
        <a:p>
          <a:pPr algn="ctr"/>
          <a:r>
            <a:rPr lang="vi-VN" sz="1600" b="1">
              <a:latin typeface="Arial" panose="020B0604020202020204" pitchFamily="34" charset="0"/>
              <a:cs typeface="Arial" panose="020B0604020202020204" pitchFamily="34" charset="0"/>
            </a:rPr>
            <a:t>import java.awt.event.KeyListener;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8DEC32-AF3F-4046-A586-E658A26FA45E}" type="parTrans" cxnId="{502CDF42-C8A2-4090-97A7-81571B484187}">
      <dgm:prSet/>
      <dgm:spPr/>
      <dgm:t>
        <a:bodyPr/>
        <a:lstStyle/>
        <a:p>
          <a:endParaRPr lang="en-US"/>
        </a:p>
      </dgm:t>
    </dgm:pt>
    <dgm:pt modelId="{0046E707-CEDD-4FCC-B3D1-C3126F423ACC}" type="sibTrans" cxnId="{502CDF42-C8A2-4090-97A7-81571B484187}">
      <dgm:prSet/>
      <dgm:spPr/>
      <dgm:t>
        <a:bodyPr/>
        <a:lstStyle/>
        <a:p>
          <a:endParaRPr lang="en-US"/>
        </a:p>
      </dgm:t>
    </dgm:pt>
    <dgm:pt modelId="{9ECD5528-E5EA-4292-B159-F57671A284B5}">
      <dgm:prSet phldrT="[Text]" custT="1"/>
      <dgm:spPr/>
      <dgm:t>
        <a:bodyPr/>
        <a:lstStyle/>
        <a:p>
          <a:pPr algn="ctr"/>
          <a:r>
            <a:rPr lang="en-GB" sz="1600" b="1" i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For calling threat by time :</a:t>
          </a:r>
          <a:br>
            <a:rPr lang="en-GB" sz="1600" b="1" i="0" dirty="0">
              <a:effectLst/>
              <a:latin typeface="Arial" panose="020B0604020202020204" pitchFamily="34" charset="0"/>
              <a:cs typeface="Arial" panose="020B0604020202020204" pitchFamily="34" charset="0"/>
            </a:rPr>
          </a:br>
          <a:endParaRPr lang="en-GB" sz="1600" b="1" i="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algn="ctr"/>
          <a:r>
            <a:rPr lang="vi-VN" sz="1600" b="1" i="0">
              <a:effectLst/>
              <a:latin typeface="Arial" panose="020B0604020202020204" pitchFamily="34" charset="0"/>
              <a:cs typeface="Arial" panose="020B0604020202020204" pitchFamily="34" charset="0"/>
            </a:rPr>
            <a:t>import javax.swing.Timer;</a:t>
          </a:r>
          <a:endParaRPr lang="en-GB" sz="1600" b="1" i="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496735-3718-4FE7-99F4-72D744FE3BC2}" type="parTrans" cxnId="{67F1810D-3C9C-4EF3-9C07-ABA9EEF38604}">
      <dgm:prSet/>
      <dgm:spPr/>
      <dgm:t>
        <a:bodyPr/>
        <a:lstStyle/>
        <a:p>
          <a:endParaRPr lang="en-US"/>
        </a:p>
      </dgm:t>
    </dgm:pt>
    <dgm:pt modelId="{8B9B299D-9904-4174-A52A-09C3EBF07095}" type="sibTrans" cxnId="{67F1810D-3C9C-4EF3-9C07-ABA9EEF38604}">
      <dgm:prSet/>
      <dgm:spPr/>
      <dgm:t>
        <a:bodyPr/>
        <a:lstStyle/>
        <a:p>
          <a:endParaRPr lang="en-US"/>
        </a:p>
      </dgm:t>
    </dgm:pt>
    <dgm:pt modelId="{62CACAEC-F4DC-4C83-8CE0-DBED502EEB3C}" type="pres">
      <dgm:prSet presAssocID="{F3492B27-7F6D-47BE-BA5D-7590EA6C7B73}" presName="diagram" presStyleCnt="0">
        <dgm:presLayoutVars>
          <dgm:dir/>
          <dgm:resizeHandles val="exact"/>
        </dgm:presLayoutVars>
      </dgm:prSet>
      <dgm:spPr/>
    </dgm:pt>
    <dgm:pt modelId="{D5FC7DB6-5FC3-45A4-A243-9E7D21A362D3}" type="pres">
      <dgm:prSet presAssocID="{71633CBE-4932-4296-961F-C233C20C9F59}" presName="node" presStyleLbl="node1" presStyleIdx="0" presStyleCnt="4" custScaleX="149447" custScaleY="86805" custLinFactY="43959" custLinFactNeighborX="70157" custLinFactNeighborY="100000">
        <dgm:presLayoutVars>
          <dgm:bulletEnabled val="1"/>
        </dgm:presLayoutVars>
      </dgm:prSet>
      <dgm:spPr/>
    </dgm:pt>
    <dgm:pt modelId="{487A5C83-E4B8-48F9-83D6-927C6F81A922}" type="pres">
      <dgm:prSet presAssocID="{D9078731-0036-4915-877B-9E029C7E8E0C}" presName="sibTrans" presStyleCnt="0"/>
      <dgm:spPr/>
    </dgm:pt>
    <dgm:pt modelId="{39BC49DD-0F77-4059-8333-09EB41786AE6}" type="pres">
      <dgm:prSet presAssocID="{317ECD26-D53C-4B53-8643-15A6C806A78D}" presName="node" presStyleLbl="node1" presStyleIdx="1" presStyleCnt="4" custScaleX="130314" custScaleY="69681" custLinFactNeighborX="-1397" custLinFactNeighborY="57503">
        <dgm:presLayoutVars>
          <dgm:bulletEnabled val="1"/>
        </dgm:presLayoutVars>
      </dgm:prSet>
      <dgm:spPr/>
    </dgm:pt>
    <dgm:pt modelId="{A47937C4-D59F-43FC-8A56-6820DF156460}" type="pres">
      <dgm:prSet presAssocID="{37FCDAF4-A2C6-4159-B656-F4046FA4FCCF}" presName="sibTrans" presStyleCnt="0"/>
      <dgm:spPr/>
    </dgm:pt>
    <dgm:pt modelId="{759B1799-D592-4C07-952A-3BB0969C2F8A}" type="pres">
      <dgm:prSet presAssocID="{79B4E378-9A2B-4C2A-A313-1A43481BD6A1}" presName="node" presStyleLbl="node1" presStyleIdx="2" presStyleCnt="4" custScaleX="220437" custScaleY="93753" custLinFactY="-36665" custLinFactNeighborX="60793" custLinFactNeighborY="-100000">
        <dgm:presLayoutVars>
          <dgm:bulletEnabled val="1"/>
        </dgm:presLayoutVars>
      </dgm:prSet>
      <dgm:spPr/>
    </dgm:pt>
    <dgm:pt modelId="{78DFDDC6-7B6C-4E1E-BD87-105D76AC9DB1}" type="pres">
      <dgm:prSet presAssocID="{0046E707-CEDD-4FCC-B3D1-C3126F423ACC}" presName="sibTrans" presStyleCnt="0"/>
      <dgm:spPr/>
    </dgm:pt>
    <dgm:pt modelId="{1B41949C-1496-4528-80E7-B72C9EF710F0}" type="pres">
      <dgm:prSet presAssocID="{9ECD5528-E5EA-4292-B159-F57671A284B5}" presName="node" presStyleLbl="node1" presStyleIdx="3" presStyleCnt="4" custScaleX="111587" custScaleY="70344" custLinFactX="-93545" custLinFactNeighborX="-100000" custLinFactNeighborY="-49442">
        <dgm:presLayoutVars>
          <dgm:bulletEnabled val="1"/>
        </dgm:presLayoutVars>
      </dgm:prSet>
      <dgm:spPr/>
    </dgm:pt>
  </dgm:ptLst>
  <dgm:cxnLst>
    <dgm:cxn modelId="{67F1810D-3C9C-4EF3-9C07-ABA9EEF38604}" srcId="{F3492B27-7F6D-47BE-BA5D-7590EA6C7B73}" destId="{9ECD5528-E5EA-4292-B159-F57671A284B5}" srcOrd="3" destOrd="0" parTransId="{01496735-3718-4FE7-99F4-72D744FE3BC2}" sibTransId="{8B9B299D-9904-4174-A52A-09C3EBF07095}"/>
    <dgm:cxn modelId="{FB644E13-3A85-4F63-AA42-BF2DC708416B}" type="presOf" srcId="{9ECD5528-E5EA-4292-B159-F57671A284B5}" destId="{1B41949C-1496-4528-80E7-B72C9EF710F0}" srcOrd="0" destOrd="0" presId="urn:microsoft.com/office/officeart/2005/8/layout/default"/>
    <dgm:cxn modelId="{8DEE2222-749F-4C17-A01C-380DF1391CAE}" type="presOf" srcId="{71633CBE-4932-4296-961F-C233C20C9F59}" destId="{D5FC7DB6-5FC3-45A4-A243-9E7D21A362D3}" srcOrd="0" destOrd="0" presId="urn:microsoft.com/office/officeart/2005/8/layout/default"/>
    <dgm:cxn modelId="{F5BEAC3D-6B17-4143-834A-FE018FC5E9C9}" srcId="{F3492B27-7F6D-47BE-BA5D-7590EA6C7B73}" destId="{71633CBE-4932-4296-961F-C233C20C9F59}" srcOrd="0" destOrd="0" parTransId="{2CF78BE4-8545-4DB4-8C7C-076F3CB05844}" sibTransId="{D9078731-0036-4915-877B-9E029C7E8E0C}"/>
    <dgm:cxn modelId="{C63EE03E-F832-441F-9FC9-E070CE1B1DAB}" type="presOf" srcId="{317ECD26-D53C-4B53-8643-15A6C806A78D}" destId="{39BC49DD-0F77-4059-8333-09EB41786AE6}" srcOrd="0" destOrd="0" presId="urn:microsoft.com/office/officeart/2005/8/layout/default"/>
    <dgm:cxn modelId="{502CDF42-C8A2-4090-97A7-81571B484187}" srcId="{F3492B27-7F6D-47BE-BA5D-7590EA6C7B73}" destId="{79B4E378-9A2B-4C2A-A313-1A43481BD6A1}" srcOrd="2" destOrd="0" parTransId="{A98DEC32-AF3F-4046-A586-E658A26FA45E}" sibTransId="{0046E707-CEDD-4FCC-B3D1-C3126F423ACC}"/>
    <dgm:cxn modelId="{92A45D56-77F6-4B9B-92F4-E187E371EF1B}" type="presOf" srcId="{F3492B27-7F6D-47BE-BA5D-7590EA6C7B73}" destId="{62CACAEC-F4DC-4C83-8CE0-DBED502EEB3C}" srcOrd="0" destOrd="0" presId="urn:microsoft.com/office/officeart/2005/8/layout/default"/>
    <dgm:cxn modelId="{F975A87F-93CD-4971-9D26-FFE5EFFD8AAD}" srcId="{F3492B27-7F6D-47BE-BA5D-7590EA6C7B73}" destId="{317ECD26-D53C-4B53-8643-15A6C806A78D}" srcOrd="1" destOrd="0" parTransId="{A5B9231D-01FD-4849-9CEA-D9DDC95B6E4E}" sibTransId="{37FCDAF4-A2C6-4159-B656-F4046FA4FCCF}"/>
    <dgm:cxn modelId="{0B06C7DD-5F0A-46D7-B4BD-5DE210846287}" type="presOf" srcId="{79B4E378-9A2B-4C2A-A313-1A43481BD6A1}" destId="{759B1799-D592-4C07-952A-3BB0969C2F8A}" srcOrd="0" destOrd="0" presId="urn:microsoft.com/office/officeart/2005/8/layout/default"/>
    <dgm:cxn modelId="{F8382046-CDFF-404D-BC72-896EFA9501F5}" type="presParOf" srcId="{62CACAEC-F4DC-4C83-8CE0-DBED502EEB3C}" destId="{D5FC7DB6-5FC3-45A4-A243-9E7D21A362D3}" srcOrd="0" destOrd="0" presId="urn:microsoft.com/office/officeart/2005/8/layout/default"/>
    <dgm:cxn modelId="{6A17F25B-7037-40FB-BB47-4C19AEF7436C}" type="presParOf" srcId="{62CACAEC-F4DC-4C83-8CE0-DBED502EEB3C}" destId="{487A5C83-E4B8-48F9-83D6-927C6F81A922}" srcOrd="1" destOrd="0" presId="urn:microsoft.com/office/officeart/2005/8/layout/default"/>
    <dgm:cxn modelId="{FDC7C044-EEC2-4113-A2AB-3C50A2E8CE34}" type="presParOf" srcId="{62CACAEC-F4DC-4C83-8CE0-DBED502EEB3C}" destId="{39BC49DD-0F77-4059-8333-09EB41786AE6}" srcOrd="2" destOrd="0" presId="urn:microsoft.com/office/officeart/2005/8/layout/default"/>
    <dgm:cxn modelId="{47418195-0EA5-4DCF-A851-E31D07769EEF}" type="presParOf" srcId="{62CACAEC-F4DC-4C83-8CE0-DBED502EEB3C}" destId="{A47937C4-D59F-43FC-8A56-6820DF156460}" srcOrd="3" destOrd="0" presId="urn:microsoft.com/office/officeart/2005/8/layout/default"/>
    <dgm:cxn modelId="{C8738305-027E-4D39-BE60-B947891B9239}" type="presParOf" srcId="{62CACAEC-F4DC-4C83-8CE0-DBED502EEB3C}" destId="{759B1799-D592-4C07-952A-3BB0969C2F8A}" srcOrd="4" destOrd="0" presId="urn:microsoft.com/office/officeart/2005/8/layout/default"/>
    <dgm:cxn modelId="{5AAC913F-6C1D-4CFB-AF7B-6444A1DF8BA0}" type="presParOf" srcId="{62CACAEC-F4DC-4C83-8CE0-DBED502EEB3C}" destId="{78DFDDC6-7B6C-4E1E-BD87-105D76AC9DB1}" srcOrd="5" destOrd="0" presId="urn:microsoft.com/office/officeart/2005/8/layout/default"/>
    <dgm:cxn modelId="{E68CEA88-B6D8-4179-9322-E4C21F343874}" type="presParOf" srcId="{62CACAEC-F4DC-4C83-8CE0-DBED502EEB3C}" destId="{1B41949C-1496-4528-80E7-B72C9EF710F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B86CE-61D9-4200-921A-EB4900A94FC9}">
      <dsp:nvSpPr>
        <dsp:cNvPr id="0" name=""/>
        <dsp:cNvSpPr/>
      </dsp:nvSpPr>
      <dsp:spPr>
        <a:xfrm rot="10800000">
          <a:off x="1420292" y="4074"/>
          <a:ext cx="7491247" cy="985562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460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b="1" kern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Game rules</a:t>
          </a:r>
          <a:endParaRPr lang="en-US" sz="2000" kern="1200" dirty="0"/>
        </a:p>
      </dsp:txBody>
      <dsp:txXfrm rot="10800000">
        <a:off x="1666682" y="4074"/>
        <a:ext cx="7244857" cy="985562"/>
      </dsp:txXfrm>
    </dsp:sp>
    <dsp:sp modelId="{05B85CF3-8830-4B4F-BFAC-A868BEC9B1D9}">
      <dsp:nvSpPr>
        <dsp:cNvPr id="0" name=""/>
        <dsp:cNvSpPr/>
      </dsp:nvSpPr>
      <dsp:spPr>
        <a:xfrm>
          <a:off x="868938" y="13585"/>
          <a:ext cx="985562" cy="98556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7F414A5-2FD8-49BF-A6A8-56210B9BB392}">
      <dsp:nvSpPr>
        <dsp:cNvPr id="0" name=""/>
        <dsp:cNvSpPr/>
      </dsp:nvSpPr>
      <dsp:spPr>
        <a:xfrm rot="10800000">
          <a:off x="1419766" y="1283835"/>
          <a:ext cx="7515722" cy="985562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460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b="1" kern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Game play</a:t>
          </a:r>
          <a:endParaRPr lang="en-US" sz="2000" kern="1200" dirty="0"/>
        </a:p>
      </dsp:txBody>
      <dsp:txXfrm rot="10800000">
        <a:off x="1666156" y="1283835"/>
        <a:ext cx="7269332" cy="985562"/>
      </dsp:txXfrm>
    </dsp:sp>
    <dsp:sp modelId="{671DAC3D-E802-4D5D-AF95-F62D463FADBD}">
      <dsp:nvSpPr>
        <dsp:cNvPr id="0" name=""/>
        <dsp:cNvSpPr/>
      </dsp:nvSpPr>
      <dsp:spPr>
        <a:xfrm>
          <a:off x="949499" y="1281342"/>
          <a:ext cx="985562" cy="98556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8EB2594-93B2-47D3-91A0-30A91B4F3047}">
      <dsp:nvSpPr>
        <dsp:cNvPr id="0" name=""/>
        <dsp:cNvSpPr/>
      </dsp:nvSpPr>
      <dsp:spPr>
        <a:xfrm rot="10800000">
          <a:off x="1442003" y="2563596"/>
          <a:ext cx="7462298" cy="985562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460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b="1" kern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Networking</a:t>
          </a:r>
          <a:endParaRPr lang="en-US" sz="2000" kern="1200" dirty="0"/>
        </a:p>
      </dsp:txBody>
      <dsp:txXfrm rot="10800000">
        <a:off x="1688393" y="2563596"/>
        <a:ext cx="7215908" cy="985562"/>
      </dsp:txXfrm>
    </dsp:sp>
    <dsp:sp modelId="{9A60B916-D028-41FD-9BB6-C52C1EC9A65B}">
      <dsp:nvSpPr>
        <dsp:cNvPr id="0" name=""/>
        <dsp:cNvSpPr/>
      </dsp:nvSpPr>
      <dsp:spPr>
        <a:xfrm>
          <a:off x="963210" y="2577246"/>
          <a:ext cx="985562" cy="98556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05B16F4-F7CF-47DB-8A1E-51C6F3C44895}">
      <dsp:nvSpPr>
        <dsp:cNvPr id="0" name=""/>
        <dsp:cNvSpPr/>
      </dsp:nvSpPr>
      <dsp:spPr>
        <a:xfrm rot="10800000">
          <a:off x="1455427" y="3847432"/>
          <a:ext cx="7444400" cy="985562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460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  <a:latin typeface="+mn-lt"/>
              <a:ea typeface="+mj-ea"/>
              <a:cs typeface="+mj-cs"/>
            </a:rPr>
            <a:t>UML Diagrams</a:t>
          </a:r>
          <a:endParaRPr lang="en-US" sz="3200" b="1" kern="1200" dirty="0">
            <a:latin typeface="+mn-lt"/>
          </a:endParaRPr>
        </a:p>
      </dsp:txBody>
      <dsp:txXfrm rot="10800000">
        <a:off x="1701817" y="3847432"/>
        <a:ext cx="7198010" cy="985562"/>
      </dsp:txXfrm>
    </dsp:sp>
    <dsp:sp modelId="{13DD13DC-2232-4CEC-AB58-3436F68581D5}">
      <dsp:nvSpPr>
        <dsp:cNvPr id="0" name=""/>
        <dsp:cNvSpPr/>
      </dsp:nvSpPr>
      <dsp:spPr>
        <a:xfrm>
          <a:off x="954793" y="3843357"/>
          <a:ext cx="985562" cy="985562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C7DB6-5FC3-45A4-A243-9E7D21A362D3}">
      <dsp:nvSpPr>
        <dsp:cNvPr id="0" name=""/>
        <dsp:cNvSpPr/>
      </dsp:nvSpPr>
      <dsp:spPr>
        <a:xfrm>
          <a:off x="3398454" y="3918233"/>
          <a:ext cx="5262334" cy="18339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latin typeface="Arial" panose="020B0604020202020204" pitchFamily="34" charset="0"/>
              <a:cs typeface="Arial" panose="020B0604020202020204" pitchFamily="34" charset="0"/>
            </a:rPr>
            <a:t>Painting </a:t>
          </a:r>
          <a:r>
            <a:rPr lang="en-GB" sz="1600" b="1" kern="1200" dirty="0">
              <a:latin typeface="Arial" panose="020B0604020202020204" pitchFamily="34" charset="0"/>
              <a:cs typeface="Arial" panose="020B0604020202020204" pitchFamily="34" charset="0"/>
            </a:rPr>
            <a:t>on </a:t>
          </a:r>
          <a:r>
            <a:rPr lang="en-GB" sz="1600" b="1" kern="1200">
              <a:latin typeface="Arial" panose="020B0604020202020204" pitchFamily="34" charset="0"/>
              <a:cs typeface="Arial" panose="020B0604020202020204" pitchFamily="34" charset="0"/>
            </a:rPr>
            <a:t>the Frame, Panel</a:t>
          </a:r>
          <a:r>
            <a:rPr lang="vi-VN" sz="1600" b="1" kern="1200">
              <a:latin typeface="Arial" panose="020B0604020202020204" pitchFamily="34" charset="0"/>
              <a:cs typeface="Arial" panose="020B0604020202020204" pitchFamily="34" charset="0"/>
            </a:rPr>
            <a:t>:</a:t>
          </a:r>
          <a:br>
            <a:rPr lang="en-GB" sz="1600" b="1" kern="120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GB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>
              <a:latin typeface="Arial" panose="020B0604020202020204" pitchFamily="34" charset="0"/>
              <a:cs typeface="Arial" panose="020B0604020202020204" pitchFamily="34" charset="0"/>
            </a:rPr>
            <a:t>import javax.swing.JFrame;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>
              <a:latin typeface="Arial" panose="020B0604020202020204" pitchFamily="34" charset="0"/>
              <a:cs typeface="Arial" panose="020B0604020202020204" pitchFamily="34" charset="0"/>
            </a:rPr>
            <a:t>import javax.swing.JPanel;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>
              <a:latin typeface="Arial" panose="020B0604020202020204" pitchFamily="34" charset="0"/>
              <a:cs typeface="Arial" panose="020B0604020202020204" pitchFamily="34" charset="0"/>
            </a:rPr>
            <a:t>import javax.imageio.ImageIO;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import java.awt.image.BufferedImage;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98454" y="3918233"/>
        <a:ext cx="5262334" cy="1833949"/>
      </dsp:txXfrm>
    </dsp:sp>
    <dsp:sp modelId="{39BC49DD-0F77-4059-8333-09EB41786AE6}">
      <dsp:nvSpPr>
        <dsp:cNvPr id="0" name=""/>
        <dsp:cNvSpPr/>
      </dsp:nvSpPr>
      <dsp:spPr>
        <a:xfrm>
          <a:off x="6493346" y="2272549"/>
          <a:ext cx="4588622" cy="1472166"/>
        </a:xfrm>
        <a:prstGeom prst="rect">
          <a:avLst/>
        </a:prstGeom>
        <a:solidFill>
          <a:schemeClr val="accent2">
            <a:hueOff val="-502287"/>
            <a:satOff val="-3516"/>
            <a:lumOff val="-1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Arial" panose="020B0604020202020204" pitchFamily="34" charset="0"/>
              <a:cs typeface="Arial" panose="020B0604020202020204" pitchFamily="34" charset="0"/>
            </a:rPr>
            <a:t>For </a:t>
          </a:r>
          <a:r>
            <a:rPr lang="en-GB" sz="1600" b="1" kern="1200">
              <a:latin typeface="Arial" panose="020B0604020202020204" pitchFamily="34" charset="0"/>
              <a:cs typeface="Arial" panose="020B0604020202020204" pitchFamily="34" charset="0"/>
            </a:rPr>
            <a:t>Exception:</a:t>
          </a:r>
          <a:endParaRPr lang="vi-VN" sz="1600" b="1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>
              <a:latin typeface="Arial" panose="020B0604020202020204" pitchFamily="34" charset="0"/>
              <a:cs typeface="Arial" panose="020B0604020202020204" pitchFamily="34" charset="0"/>
            </a:rPr>
            <a:t>import java.io.IOException;</a:t>
          </a:r>
          <a:endParaRPr lang="en-US" sz="1600" kern="1200" dirty="0"/>
        </a:p>
      </dsp:txBody>
      <dsp:txXfrm>
        <a:off x="6493346" y="2272549"/>
        <a:ext cx="4588622" cy="1472166"/>
      </dsp:txXfrm>
    </dsp:sp>
    <dsp:sp modelId="{759B1799-D592-4C07-952A-3BB0969C2F8A}">
      <dsp:nvSpPr>
        <dsp:cNvPr id="0" name=""/>
        <dsp:cNvSpPr/>
      </dsp:nvSpPr>
      <dsp:spPr>
        <a:xfrm>
          <a:off x="2148584" y="175495"/>
          <a:ext cx="7762038" cy="1980741"/>
        </a:xfrm>
        <a:prstGeom prst="rect">
          <a:avLst/>
        </a:prstGeom>
        <a:solidFill>
          <a:schemeClr val="accent2">
            <a:hueOff val="-1004573"/>
            <a:satOff val="-7033"/>
            <a:lumOff val="-3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For </a:t>
          </a:r>
          <a:r>
            <a:rPr lang="en-US" sz="1600" b="1" kern="1200">
              <a:latin typeface="Arial" panose="020B0604020202020204" pitchFamily="34" charset="0"/>
              <a:cs typeface="Arial" panose="020B0604020202020204" pitchFamily="34" charset="0"/>
            </a:rPr>
            <a:t>Handling Game action and Keyboard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>
              <a:latin typeface="Arial" panose="020B0604020202020204" pitchFamily="34" charset="0"/>
              <a:cs typeface="Arial" panose="020B0604020202020204" pitchFamily="34" charset="0"/>
            </a:rPr>
            <a:t>import java.awt.event.ActionEvent;</a:t>
          </a:r>
          <a:endParaRPr lang="vi-VN" sz="1600" b="1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>
              <a:latin typeface="Arial" panose="020B0604020202020204" pitchFamily="34" charset="0"/>
              <a:cs typeface="Arial" panose="020B0604020202020204" pitchFamily="34" charset="0"/>
            </a:rPr>
            <a:t>import java.awt.event.ActionListener;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>
              <a:latin typeface="Arial" panose="020B0604020202020204" pitchFamily="34" charset="0"/>
              <a:cs typeface="Arial" panose="020B0604020202020204" pitchFamily="34" charset="0"/>
            </a:rPr>
            <a:t>import java.awt.event.KeyEvent;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>
              <a:latin typeface="Arial" panose="020B0604020202020204" pitchFamily="34" charset="0"/>
              <a:cs typeface="Arial" panose="020B0604020202020204" pitchFamily="34" charset="0"/>
            </a:rPr>
            <a:t>import java.awt.event.KeyListener;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48584" y="175495"/>
        <a:ext cx="7762038" cy="1980741"/>
      </dsp:txXfrm>
    </dsp:sp>
    <dsp:sp modelId="{1B41949C-1496-4528-80E7-B72C9EF710F0}">
      <dsp:nvSpPr>
        <dsp:cNvPr id="0" name=""/>
        <dsp:cNvSpPr/>
      </dsp:nvSpPr>
      <dsp:spPr>
        <a:xfrm>
          <a:off x="1306981" y="2265559"/>
          <a:ext cx="3929206" cy="1486173"/>
        </a:xfrm>
        <a:prstGeom prst="rect">
          <a:avLst/>
        </a:prstGeom>
        <a:solidFill>
          <a:schemeClr val="accent2">
            <a:hueOff val="-1506860"/>
            <a:satOff val="-10549"/>
            <a:lumOff val="-45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For calling threat by time :</a:t>
          </a:r>
          <a:br>
            <a:rPr lang="en-GB" sz="1600" b="1" i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</a:br>
          <a:endParaRPr lang="en-GB" sz="1600" b="1" i="0" kern="12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i="0" kern="1200">
              <a:effectLst/>
              <a:latin typeface="Arial" panose="020B0604020202020204" pitchFamily="34" charset="0"/>
              <a:cs typeface="Arial" panose="020B0604020202020204" pitchFamily="34" charset="0"/>
            </a:rPr>
            <a:t>import javax.swing.Timer;</a:t>
          </a:r>
          <a:endParaRPr lang="en-GB" sz="1600" b="1" i="0" kern="12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06981" y="2265559"/>
        <a:ext cx="3929206" cy="1486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9BC93-9764-4537-ABD0-34F93B44124F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F5062-0BAD-49B7-8CC8-6757DA256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5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FF0000"/>
                </a:solidFill>
                <a:effectLst/>
                <a:latin typeface="inherit"/>
              </a:rPr>
              <a:t>White chess will be Trapped between the new and old black chess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F18AD-78EF-4AE3-A031-4C4A685ED7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1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7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6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9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54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3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7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7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6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1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699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  <p:sldLayoutId id="2147483711" r:id="rId12"/>
    <p:sldLayoutId id="214748371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reeform: Shape 11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59" name="Freeform: Shape 11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0" name="Freeform: Shape 11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61" name="Rectangle 12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62" name="Freeform: Shape 122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63" name="Group 124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64" name="Freeform: Shape 125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65" name="Freeform: Shape 126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13D5AB4-2AD8-41C0-8C30-D637300F8684}"/>
              </a:ext>
            </a:extLst>
          </p:cNvPr>
          <p:cNvSpPr/>
          <p:nvPr/>
        </p:nvSpPr>
        <p:spPr>
          <a:xfrm>
            <a:off x="1018107" y="2217658"/>
            <a:ext cx="10280073" cy="1862048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1" kern="1200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daRIEUnaruto</a:t>
            </a:r>
            <a:endParaRPr lang="en-US" sz="115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4DA35-19AC-43D5-BCCF-B6E7320DB368}"/>
              </a:ext>
            </a:extLst>
          </p:cNvPr>
          <p:cNvSpPr txBox="1"/>
          <p:nvPr/>
        </p:nvSpPr>
        <p:spPr>
          <a:xfrm>
            <a:off x="6249879" y="5058310"/>
            <a:ext cx="58571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Bùi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Sáng</a:t>
            </a:r>
            <a:r>
              <a:rPr lang="en-US" sz="2800" dirty="0"/>
              <a:t> – ITITIU19046</a:t>
            </a:r>
          </a:p>
          <a:p>
            <a:r>
              <a:rPr lang="en-US" sz="2800" dirty="0" err="1"/>
              <a:t>Trương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– ITITIU19059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B8A51A-6D01-4D5D-A841-E5584702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62001" y="1524002"/>
            <a:ext cx="6096001" cy="4572000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3583F5F-50B1-4C06-8A4C-52B531C9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370704"/>
            <a:ext cx="4485503" cy="648729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B0A92-0E48-4696-999D-29840E19B13E}"/>
              </a:ext>
            </a:extLst>
          </p:cNvPr>
          <p:cNvSpPr txBox="1"/>
          <p:nvPr/>
        </p:nvSpPr>
        <p:spPr>
          <a:xfrm>
            <a:off x="1787236" y="663050"/>
            <a:ext cx="8617528" cy="1634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highlight>
                  <a:srgbClr val="008080"/>
                </a:highlight>
                <a:latin typeface="+mj-lt"/>
                <a:ea typeface="+mj-ea"/>
                <a:cs typeface="+mj-cs"/>
              </a:rPr>
              <a:t>Lessons from this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4DFD1-27AD-452E-BEF5-3D77711D533B}"/>
              </a:ext>
            </a:extLst>
          </p:cNvPr>
          <p:cNvSpPr txBox="1"/>
          <p:nvPr/>
        </p:nvSpPr>
        <p:spPr>
          <a:xfrm>
            <a:off x="1787236" y="2411475"/>
            <a:ext cx="8617528" cy="1220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highlight>
                  <a:srgbClr val="008080"/>
                </a:highlight>
                <a:latin typeface="+mj-lt"/>
                <a:ea typeface="+mj-ea"/>
                <a:cs typeface="+mj-cs"/>
              </a:rPr>
              <a:t>Difficulty</a:t>
            </a:r>
            <a:endParaRPr lang="en-US" sz="6000" dirty="0">
              <a:solidFill>
                <a:srgbClr val="FFFFFF"/>
              </a:solidFill>
              <a:highlight>
                <a:srgbClr val="00808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FBFFF-25D1-4F28-BD43-DA46F7876C4F}"/>
              </a:ext>
            </a:extLst>
          </p:cNvPr>
          <p:cNvSpPr txBox="1"/>
          <p:nvPr/>
        </p:nvSpPr>
        <p:spPr>
          <a:xfrm>
            <a:off x="2679700" y="3746000"/>
            <a:ext cx="6832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highlight>
                  <a:srgbClr val="008080"/>
                </a:highlight>
                <a:latin typeface="+mj-lt"/>
                <a:ea typeface="+mj-ea"/>
                <a:cs typeface="+mj-cs"/>
              </a:rPr>
              <a:t>Future Features </a:t>
            </a:r>
          </a:p>
        </p:txBody>
      </p:sp>
    </p:spTree>
    <p:extLst>
      <p:ext uri="{BB962C8B-B14F-4D97-AF65-F5344CB8AC3E}">
        <p14:creationId xmlns:p14="http://schemas.microsoft.com/office/powerpoint/2010/main" val="113074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&#10;&#10;Description automatically generated">
            <a:extLst>
              <a:ext uri="{FF2B5EF4-FFF2-40B4-BE49-F238E27FC236}">
                <a16:creationId xmlns:a16="http://schemas.microsoft.com/office/drawing/2014/main" id="{57E05FEE-C4D5-4337-BADA-E3B62872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3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554" y="490950"/>
            <a:ext cx="178550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8080"/>
                </a:highlight>
                <a:latin typeface="Sitka Subheading (Headings)"/>
                <a:cs typeface="Arial" pitchFamily="34" charset="0"/>
              </a:rPr>
              <a:t>About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008080"/>
              </a:highlight>
              <a:latin typeface="Sitka Subheading (Headings)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CF8A9D-7E22-4279-8535-9C4F0258D7B9}"/>
              </a:ext>
            </a:extLst>
          </p:cNvPr>
          <p:cNvSpPr txBox="1"/>
          <p:nvPr/>
        </p:nvSpPr>
        <p:spPr>
          <a:xfrm>
            <a:off x="921018" y="2384200"/>
            <a:ext cx="45076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295664" y="2432855"/>
            <a:ext cx="4548592" cy="842181"/>
            <a:chOff x="2724408" y="1648718"/>
            <a:chExt cx="4548592" cy="84218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65308" y="1648718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5DBDB3E-E1D9-4D56-BBF0-73BFBA49FB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490681"/>
              </p:ext>
            </p:extLst>
          </p:nvPr>
        </p:nvGraphicFramePr>
        <p:xfrm>
          <a:off x="331271" y="1675756"/>
          <a:ext cx="10194878" cy="4832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B85CF3-8830-4B4F-BFAC-A868BEC9B1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05B85CF3-8830-4B4F-BFAC-A868BEC9B1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33B86CE-61D9-4200-921A-EB4900A94F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933B86CE-61D9-4200-921A-EB4900A94F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71DAC3D-E802-4D5D-AF95-F62D463FAD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671DAC3D-E802-4D5D-AF95-F62D463FAD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7F414A5-2FD8-49BF-A6A8-56210B9BB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47F414A5-2FD8-49BF-A6A8-56210B9BB3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A60B916-D028-41FD-9BB6-C52C1EC9A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9A60B916-D028-41FD-9BB6-C52C1EC9A6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EB2594-93B2-47D3-91A0-30A91B4F30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E8EB2594-93B2-47D3-91A0-30A91B4F30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3DD13DC-2232-4CEC-AB58-3436F6858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13DD13DC-2232-4CEC-AB58-3436F68581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05B16F4-F7CF-47DB-8A1E-51C6F3C448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805B16F4-F7CF-47DB-8A1E-51C6F3C448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1F6F945-08BE-4D33-9FAA-86D383E8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973E8-0C8B-40D9-8CCF-55B6FFB5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8824" y="646563"/>
            <a:ext cx="6090012" cy="5153167"/>
          </a:xfrm>
        </p:spPr>
        <p:txBody>
          <a:bodyPr>
            <a:normAutofit lnSpcReduction="10000"/>
          </a:bodyPr>
          <a:lstStyle/>
          <a:p>
            <a:r>
              <a:rPr lang="en-US" b="1">
                <a:solidFill>
                  <a:srgbClr val="CC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type-based 1v1 street fighting game in which players will have to type a combination of keys in order to use skills. Each skill has its own graphics, element type, and a set of combination of keys.</a:t>
            </a:r>
          </a:p>
          <a:p>
            <a:r>
              <a:rPr lang="en-US" b="1">
                <a:solidFill>
                  <a:srgbClr val="CC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game will end when one of the players being taken down (out of blood)</a:t>
            </a:r>
            <a:endParaRPr lang="en-US" sz="2400" b="1">
              <a:solidFill>
                <a:srgbClr val="CC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57834-5ABA-4098-AAE7-4EE66881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55" y="975815"/>
            <a:ext cx="5033125" cy="2247332"/>
          </a:xfrm>
        </p:spPr>
        <p:txBody>
          <a:bodyPr>
            <a:normAutofit/>
          </a:bodyPr>
          <a:lstStyle/>
          <a:p>
            <a:r>
              <a:rPr lang="en-US" sz="7200" b="1" i="0">
                <a:effectLst/>
                <a:highlight>
                  <a:srgbClr val="008080"/>
                </a:highlight>
                <a:latin typeface="Sitka Subheading (Headings)"/>
              </a:rPr>
              <a:t>Game rules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2032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4301F96-245A-4176-9539-BFEB2F15163D}"/>
              </a:ext>
            </a:extLst>
          </p:cNvPr>
          <p:cNvSpPr txBox="1"/>
          <p:nvPr/>
        </p:nvSpPr>
        <p:spPr>
          <a:xfrm>
            <a:off x="3044687" y="2274838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>
                <a:highlight>
                  <a:srgbClr val="008080"/>
                </a:highlight>
                <a:latin typeface="+mj-lt"/>
                <a:ea typeface="+mj-ea"/>
                <a:cs typeface="+mj-cs"/>
              </a:rPr>
              <a:t>Game play</a:t>
            </a:r>
            <a:endParaRPr lang="en-US" sz="7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3BCCBB-8A62-44DF-A3EA-10C336762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37" y="0"/>
            <a:ext cx="10527726" cy="6858000"/>
          </a:xfrm>
          <a:prstGeom prst="rect">
            <a:avLst/>
          </a:prstGeom>
        </p:spPr>
      </p:pic>
      <p:pic>
        <p:nvPicPr>
          <p:cNvPr id="21" name="Picture 20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9659A7DE-C6D8-4E35-A0C3-9CFCE0027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27" y="3535399"/>
            <a:ext cx="5079136" cy="3322601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9C0796E4-73AB-4820-83B0-7E03E98AB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82" y="3386952"/>
            <a:ext cx="4811282" cy="346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4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A0F8916-44ED-4BA2-B4A8-BFF92E4B4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254705" y="-79298"/>
            <a:ext cx="6064089" cy="78105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120E4-C35D-479C-A59E-D6028BFC2C87}"/>
              </a:ext>
            </a:extLst>
          </p:cNvPr>
          <p:cNvSpPr txBox="1"/>
          <p:nvPr/>
        </p:nvSpPr>
        <p:spPr>
          <a:xfrm>
            <a:off x="3044687" y="2828835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highlight>
                  <a:srgbClr val="008080"/>
                </a:highlight>
                <a:latin typeface="+mj-lt"/>
                <a:ea typeface="+mj-ea"/>
                <a:cs typeface="+mj-cs"/>
              </a:rPr>
              <a:t>Networking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8329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A32728-C5F7-449E-8F69-191DD1BC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8F539D3-3C02-4EDE-8291-375F97A20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925">
            <a:off x="7129332" y="1277529"/>
            <a:ext cx="5553331" cy="4302939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40F1C29-34AF-4B60-AAC8-25620D15E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127"/>
            <a:ext cx="12192000" cy="60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4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2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1" name="Freeform: Shape 3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Freeform: Shape 3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3" name="Rectangle 3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4" name="Freeform: Shape 36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15D11F-4DD0-4273-B504-DDD1E34FA09A}"/>
              </a:ext>
            </a:extLst>
          </p:cNvPr>
          <p:cNvSpPr txBox="1"/>
          <p:nvPr/>
        </p:nvSpPr>
        <p:spPr>
          <a:xfrm>
            <a:off x="300474" y="1233715"/>
            <a:ext cx="5037908" cy="3948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highlight>
                  <a:srgbClr val="008080"/>
                </a:highlight>
                <a:latin typeface="+mj-lt"/>
                <a:ea typeface="+mj-ea"/>
                <a:cs typeface="+mj-cs"/>
              </a:rPr>
              <a:t>Technology used in the project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4765F8A-C8AB-4926-899A-B12342F79562}"/>
              </a:ext>
            </a:extLst>
          </p:cNvPr>
          <p:cNvGrpSpPr/>
          <p:nvPr/>
        </p:nvGrpSpPr>
        <p:grpSpPr>
          <a:xfrm>
            <a:off x="6096000" y="894354"/>
            <a:ext cx="2404788" cy="2436513"/>
            <a:chOff x="6096000" y="894354"/>
            <a:chExt cx="2404788" cy="243651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93061E3-AE25-4F22-A145-5726BDA53004}"/>
                </a:ext>
              </a:extLst>
            </p:cNvPr>
            <p:cNvSpPr/>
            <p:nvPr/>
          </p:nvSpPr>
          <p:spPr>
            <a:xfrm>
              <a:off x="6096000" y="894354"/>
              <a:ext cx="2404788" cy="24365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6CF08B9-7EAB-4179-A325-F6F1CD2ED6C6}"/>
                </a:ext>
              </a:extLst>
            </p:cNvPr>
            <p:cNvSpPr/>
            <p:nvPr/>
          </p:nvSpPr>
          <p:spPr>
            <a:xfrm>
              <a:off x="6390428" y="1614269"/>
              <a:ext cx="1809761" cy="939432"/>
            </a:xfrm>
            <a:custGeom>
              <a:avLst/>
              <a:gdLst>
                <a:gd name="connsiteX0" fmla="*/ 0 w 1809761"/>
                <a:gd name="connsiteY0" fmla="*/ 0 h 939432"/>
                <a:gd name="connsiteX1" fmla="*/ 1809761 w 1809761"/>
                <a:gd name="connsiteY1" fmla="*/ 0 h 939432"/>
                <a:gd name="connsiteX2" fmla="*/ 1809761 w 1809761"/>
                <a:gd name="connsiteY2" fmla="*/ 939432 h 939432"/>
                <a:gd name="connsiteX3" fmla="*/ 0 w 1809761"/>
                <a:gd name="connsiteY3" fmla="*/ 939432 h 939432"/>
                <a:gd name="connsiteX4" fmla="*/ 0 w 1809761"/>
                <a:gd name="connsiteY4" fmla="*/ 0 h 93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61" h="939432">
                  <a:moveTo>
                    <a:pt x="0" y="0"/>
                  </a:moveTo>
                  <a:lnTo>
                    <a:pt x="1809761" y="0"/>
                  </a:lnTo>
                  <a:lnTo>
                    <a:pt x="1809761" y="939432"/>
                  </a:lnTo>
                  <a:lnTo>
                    <a:pt x="0" y="9394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60960" rIns="0" bIns="60960" numCol="1" spcCol="1270" anchor="ctr" anchorCtr="0">
              <a:noAutofit/>
            </a:bodyPr>
            <a:lstStyle/>
            <a:p>
              <a:pPr marL="0" lvl="0" indent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b="1" u="none" kern="12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Swing</a:t>
              </a:r>
              <a:endParaRPr lang="en-US" sz="2800" b="1" u="none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254793-8F6F-4C65-A30F-AA7BC186E1AD}"/>
              </a:ext>
            </a:extLst>
          </p:cNvPr>
          <p:cNvGrpSpPr/>
          <p:nvPr/>
        </p:nvGrpSpPr>
        <p:grpSpPr>
          <a:xfrm>
            <a:off x="7803835" y="3527134"/>
            <a:ext cx="2395243" cy="2608278"/>
            <a:chOff x="8439668" y="3822077"/>
            <a:chExt cx="2395243" cy="260827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66728BD-1D81-4783-BDBD-CB2107FE880C}"/>
                </a:ext>
              </a:extLst>
            </p:cNvPr>
            <p:cNvSpPr/>
            <p:nvPr/>
          </p:nvSpPr>
          <p:spPr>
            <a:xfrm>
              <a:off x="8439668" y="3822077"/>
              <a:ext cx="2395243" cy="26082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-1501172"/>
                <a:satOff val="10804"/>
                <a:lumOff val="-978"/>
                <a:alphaOff val="0"/>
              </a:schemeClr>
            </a:fillRef>
            <a:effectRef idx="0">
              <a:schemeClr val="accent3">
                <a:alpha val="50000"/>
                <a:hueOff val="-1501172"/>
                <a:satOff val="10804"/>
                <a:lumOff val="-978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B878704-1820-4B2D-805A-FBDCE6A2AF52}"/>
                </a:ext>
              </a:extLst>
            </p:cNvPr>
            <p:cNvSpPr/>
            <p:nvPr/>
          </p:nvSpPr>
          <p:spPr>
            <a:xfrm>
              <a:off x="9202954" y="4548258"/>
              <a:ext cx="1133977" cy="1155915"/>
            </a:xfrm>
            <a:custGeom>
              <a:avLst/>
              <a:gdLst>
                <a:gd name="connsiteX0" fmla="*/ 0 w 3513664"/>
                <a:gd name="connsiteY0" fmla="*/ 0 h 2164951"/>
                <a:gd name="connsiteX1" fmla="*/ 3513664 w 3513664"/>
                <a:gd name="connsiteY1" fmla="*/ 0 h 2164951"/>
                <a:gd name="connsiteX2" fmla="*/ 3513664 w 3513664"/>
                <a:gd name="connsiteY2" fmla="*/ 2164951 h 2164951"/>
                <a:gd name="connsiteX3" fmla="*/ 0 w 3513664"/>
                <a:gd name="connsiteY3" fmla="*/ 2164951 h 2164951"/>
                <a:gd name="connsiteX4" fmla="*/ 0 w 3513664"/>
                <a:gd name="connsiteY4" fmla="*/ 0 h 216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3664" h="2164951">
                  <a:moveTo>
                    <a:pt x="0" y="0"/>
                  </a:moveTo>
                  <a:lnTo>
                    <a:pt x="3513664" y="0"/>
                  </a:lnTo>
                  <a:lnTo>
                    <a:pt x="3513664" y="2164951"/>
                  </a:lnTo>
                  <a:lnTo>
                    <a:pt x="0" y="21649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40640" rIns="0" bIns="4064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AWT</a:t>
              </a:r>
              <a:endParaRPr lang="en-US" sz="3200" b="1" kern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39B921-ACD2-4040-B389-7ABB001F512C}"/>
              </a:ext>
            </a:extLst>
          </p:cNvPr>
          <p:cNvGrpSpPr/>
          <p:nvPr/>
        </p:nvGrpSpPr>
        <p:grpSpPr>
          <a:xfrm>
            <a:off x="9415764" y="771321"/>
            <a:ext cx="2404788" cy="2436513"/>
            <a:chOff x="9415764" y="771321"/>
            <a:chExt cx="2404788" cy="243651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7B78094-C5D5-4A5C-88A1-387E573AB4AD}"/>
                </a:ext>
              </a:extLst>
            </p:cNvPr>
            <p:cNvSpPr/>
            <p:nvPr/>
          </p:nvSpPr>
          <p:spPr>
            <a:xfrm>
              <a:off x="9415764" y="771321"/>
              <a:ext cx="2404788" cy="24365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pPr algn="r"/>
              <a:endParaRPr lang="vi-V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9A8BB5-DB0D-46FB-9658-1145FF886D0B}"/>
                </a:ext>
              </a:extLst>
            </p:cNvPr>
            <p:cNvSpPr txBox="1"/>
            <p:nvPr/>
          </p:nvSpPr>
          <p:spPr>
            <a:xfrm>
              <a:off x="9475858" y="1046626"/>
              <a:ext cx="228460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/>
                <a:t>Publish</a:t>
              </a:r>
            </a:p>
            <a:p>
              <a:pPr algn="ctr"/>
              <a:r>
                <a:rPr lang="en-US" sz="3600"/>
                <a:t>&amp;</a:t>
              </a:r>
            </a:p>
            <a:p>
              <a:pPr algn="ctr"/>
              <a:r>
                <a:rPr lang="en-US" sz="3600"/>
                <a:t>Subscribe</a:t>
              </a:r>
              <a:endParaRPr lang="vi-VN" sz="3600"/>
            </a:p>
          </p:txBody>
        </p:sp>
      </p:grpSp>
    </p:spTree>
    <p:extLst>
      <p:ext uri="{BB962C8B-B14F-4D97-AF65-F5344CB8AC3E}">
        <p14:creationId xmlns:p14="http://schemas.microsoft.com/office/powerpoint/2010/main" val="132305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E8C7DB-B51A-417F-8AAA-7BDCC90FC273}"/>
              </a:ext>
            </a:extLst>
          </p:cNvPr>
          <p:cNvSpPr txBox="1"/>
          <p:nvPr/>
        </p:nvSpPr>
        <p:spPr>
          <a:xfrm>
            <a:off x="3404333" y="168191"/>
            <a:ext cx="5516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0">
                <a:effectLst/>
                <a:highlight>
                  <a:srgbClr val="33CCCC"/>
                </a:highlight>
                <a:latin typeface="Sitka Subheading (Headings)"/>
              </a:rPr>
              <a:t>Library and Package</a:t>
            </a:r>
            <a:endParaRPr lang="en-GB" sz="4400" dirty="0">
              <a:highlight>
                <a:srgbClr val="33CCCC"/>
              </a:highlight>
              <a:latin typeface="Sitka Subheading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6A2F5-1263-4AFE-82E1-CD3562958FAC}"/>
              </a:ext>
            </a:extLst>
          </p:cNvPr>
          <p:cNvSpPr txBox="1"/>
          <p:nvPr/>
        </p:nvSpPr>
        <p:spPr>
          <a:xfrm>
            <a:off x="319314" y="3946271"/>
            <a:ext cx="421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dirty="0">
                <a:solidFill>
                  <a:schemeClr val="tx1">
                    <a:lumMod val="95000"/>
                  </a:schemeClr>
                </a:solidFill>
                <a:latin typeface="Avenir Next LT Pro (Body)"/>
              </a:rPr>
            </a:br>
            <a:endParaRPr lang="en-GB" dirty="0">
              <a:solidFill>
                <a:schemeClr val="tx1">
                  <a:lumMod val="95000"/>
                </a:schemeClr>
              </a:solidFill>
              <a:latin typeface="Avenir Next LT Pro (Body)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87AF6B-14E6-467B-9F1E-D8755E08DF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9367783"/>
              </p:ext>
            </p:extLst>
          </p:nvPr>
        </p:nvGraphicFramePr>
        <p:xfrm>
          <a:off x="132757" y="937633"/>
          <a:ext cx="12059243" cy="5920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16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FC7DB6-5FC3-45A4-A243-9E7D21A362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5">
                                            <p:graphicEl>
                                              <a:dgm id="{D5FC7DB6-5FC3-45A4-A243-9E7D21A362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BC49DD-0F77-4059-8333-09EB41786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5">
                                            <p:graphicEl>
                                              <a:dgm id="{39BC49DD-0F77-4059-8333-09EB41786A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9B1799-D592-4C07-952A-3BB0969C2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5">
                                            <p:graphicEl>
                                              <a:dgm id="{759B1799-D592-4C07-952A-3BB0969C2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41949C-1496-4528-80E7-B72C9EF710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5">
                                            <p:graphicEl>
                                              <a:dgm id="{1B41949C-1496-4528-80E7-B72C9EF710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5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6">
            <a:extLst>
              <a:ext uri="{FF2B5EF4-FFF2-40B4-BE49-F238E27FC236}">
                <a16:creationId xmlns:a16="http://schemas.microsoft.com/office/drawing/2014/main" id="{15A93C08-5026-4474-A6D5-87A03C135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18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6ED35-BE9E-4A93-8492-D94193E4F9E8}"/>
              </a:ext>
            </a:extLst>
          </p:cNvPr>
          <p:cNvSpPr txBox="1"/>
          <p:nvPr/>
        </p:nvSpPr>
        <p:spPr>
          <a:xfrm>
            <a:off x="3044372" y="2586335"/>
            <a:ext cx="6103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highlight>
                  <a:srgbClr val="008080"/>
                </a:highlight>
                <a:latin typeface="+mj-lt"/>
                <a:ea typeface="+mj-ea"/>
                <a:cs typeface="+mj-cs"/>
              </a:rPr>
              <a:t>UML Diagrams</a:t>
            </a:r>
          </a:p>
        </p:txBody>
      </p:sp>
    </p:spTree>
    <p:extLst>
      <p:ext uri="{BB962C8B-B14F-4D97-AF65-F5344CB8AC3E}">
        <p14:creationId xmlns:p14="http://schemas.microsoft.com/office/powerpoint/2010/main" val="253691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24393F"/>
      </a:dk2>
      <a:lt2>
        <a:srgbClr val="E8E6E2"/>
      </a:lt2>
      <a:accent1>
        <a:srgbClr val="2970E7"/>
      </a:accent1>
      <a:accent2>
        <a:srgbClr val="17ADD5"/>
      </a:accent2>
      <a:accent3>
        <a:srgbClr val="20B596"/>
      </a:accent3>
      <a:accent4>
        <a:srgbClr val="14BC53"/>
      </a:accent4>
      <a:accent5>
        <a:srgbClr val="28BB21"/>
      </a:accent5>
      <a:accent6>
        <a:srgbClr val="5FB714"/>
      </a:accent6>
      <a:hlink>
        <a:srgbClr val="A47B36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E47766F39D1548BE8E379C1A352343" ma:contentTypeVersion="9" ma:contentTypeDescription="Create a new document." ma:contentTypeScope="" ma:versionID="2b77a7a0e1c768115e7e05c95b128e64">
  <xsd:schema xmlns:xsd="http://www.w3.org/2001/XMLSchema" xmlns:xs="http://www.w3.org/2001/XMLSchema" xmlns:p="http://schemas.microsoft.com/office/2006/metadata/properties" xmlns:ns3="24d51634-e796-4f3b-b5b1-c94d6d266f43" targetNamespace="http://schemas.microsoft.com/office/2006/metadata/properties" ma:root="true" ma:fieldsID="315591546ff7e96370ad9bfada647f69" ns3:_="">
    <xsd:import namespace="24d51634-e796-4f3b-b5b1-c94d6d266f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d51634-e796-4f3b-b5b1-c94d6d266f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2A0698-C778-4982-9C1B-ECC525D867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d51634-e796-4f3b-b5b1-c94d6d266f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8223B2-DE15-4C32-911B-51356C363C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8A461E-264F-4192-99E2-2AAC596B5AA4}">
  <ds:schemaRefs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24d51634-e796-4f3b-b5b1-c94d6d266f4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224</Words>
  <Application>Microsoft Office PowerPoint</Application>
  <PresentationFormat>Widescreen</PresentationFormat>
  <Paragraphs>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Avenir Next LT Pro</vt:lpstr>
      <vt:lpstr>Avenir Next LT Pro (Body)</vt:lpstr>
      <vt:lpstr>Avenir Next LT Pro Light</vt:lpstr>
      <vt:lpstr>Calibri</vt:lpstr>
      <vt:lpstr>inherit</vt:lpstr>
      <vt:lpstr>Sitka Subheading</vt:lpstr>
      <vt:lpstr>Sitka Subheading (Headings)</vt:lpstr>
      <vt:lpstr>PebbleVTI</vt:lpstr>
      <vt:lpstr>PowerPoint Presentation</vt:lpstr>
      <vt:lpstr>PowerPoint Presentation</vt:lpstr>
      <vt:lpstr>Game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QUI VINH QUANG</dc:creator>
  <cp:lastModifiedBy>BUI THE SANG</cp:lastModifiedBy>
  <cp:revision>68</cp:revision>
  <dcterms:created xsi:type="dcterms:W3CDTF">2021-01-03T14:10:59Z</dcterms:created>
  <dcterms:modified xsi:type="dcterms:W3CDTF">2021-01-08T05:32:28Z</dcterms:modified>
</cp:coreProperties>
</file>