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8" r:id="rId5"/>
    <p:sldId id="259" r:id="rId6"/>
    <p:sldId id="260" r:id="rId7"/>
    <p:sldId id="261" r:id="rId8"/>
    <p:sldId id="269" r:id="rId9"/>
    <p:sldId id="262" r:id="rId10"/>
    <p:sldId id="270" r:id="rId11"/>
    <p:sldId id="263" r:id="rId12"/>
    <p:sldId id="264" r:id="rId13"/>
    <p:sldId id="272" r:id="rId14"/>
    <p:sldId id="267" r:id="rId15"/>
    <p:sldId id="271" r:id="rId16"/>
    <p:sldId id="265" r:id="rId17"/>
    <p:sldId id="266"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340"/>
    <a:srgbClr val="FFFFF0"/>
    <a:srgbClr val="711DB0"/>
    <a:srgbClr val="C21292"/>
    <a:srgbClr val="EF4040"/>
    <a:srgbClr val="FFA732"/>
    <a:srgbClr val="FFE5E5"/>
    <a:srgbClr val="AC87C5"/>
    <a:srgbClr val="7DCE13"/>
    <a:srgbClr val="5BB3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69" autoAdjust="0"/>
    <p:restoredTop sz="94660"/>
  </p:normalViewPr>
  <p:slideViewPr>
    <p:cSldViewPr snapToGrid="0">
      <p:cViewPr varScale="1">
        <p:scale>
          <a:sx n="113" d="100"/>
          <a:sy n="113" d="100"/>
        </p:scale>
        <p:origin x="120" y="2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FF3A-73E4-EA93-CED7-E2707F37D8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51C3B4-531D-D7B2-821E-602A8C0BE5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BE2B22D-8FB8-7F21-1C86-94AB842765B0}"/>
              </a:ext>
            </a:extLst>
          </p:cNvPr>
          <p:cNvSpPr>
            <a:spLocks noGrp="1"/>
          </p:cNvSpPr>
          <p:nvPr>
            <p:ph type="dt" sz="half" idx="10"/>
          </p:nvPr>
        </p:nvSpPr>
        <p:spPr/>
        <p:txBody>
          <a:bodyPr/>
          <a:lstStyle/>
          <a:p>
            <a:fld id="{A30E485F-03BA-45F4-BF82-8812760A513E}" type="datetimeFigureOut">
              <a:rPr lang="en-US" smtClean="0"/>
              <a:t>1/3/2024</a:t>
            </a:fld>
            <a:endParaRPr lang="en-US"/>
          </a:p>
        </p:txBody>
      </p:sp>
      <p:sp>
        <p:nvSpPr>
          <p:cNvPr id="5" name="Footer Placeholder 4">
            <a:extLst>
              <a:ext uri="{FF2B5EF4-FFF2-40B4-BE49-F238E27FC236}">
                <a16:creationId xmlns:a16="http://schemas.microsoft.com/office/drawing/2014/main" id="{F488A22B-1569-A27B-49A5-0E77BD1E2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8AA15F-4BA6-F83E-071F-58529329DF02}"/>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4198097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B61BC-D1F9-0508-3AF5-08D3BBBDCC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5BBF52-90B2-0BDF-16C0-079025562F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55CD2D-E3EA-05EC-789B-EC7F2CA0CCD9}"/>
              </a:ext>
            </a:extLst>
          </p:cNvPr>
          <p:cNvSpPr>
            <a:spLocks noGrp="1"/>
          </p:cNvSpPr>
          <p:nvPr>
            <p:ph type="dt" sz="half" idx="10"/>
          </p:nvPr>
        </p:nvSpPr>
        <p:spPr/>
        <p:txBody>
          <a:bodyPr/>
          <a:lstStyle/>
          <a:p>
            <a:fld id="{A30E485F-03BA-45F4-BF82-8812760A513E}" type="datetimeFigureOut">
              <a:rPr lang="en-US" smtClean="0"/>
              <a:t>1/3/2024</a:t>
            </a:fld>
            <a:endParaRPr lang="en-US"/>
          </a:p>
        </p:txBody>
      </p:sp>
      <p:sp>
        <p:nvSpPr>
          <p:cNvPr id="5" name="Footer Placeholder 4">
            <a:extLst>
              <a:ext uri="{FF2B5EF4-FFF2-40B4-BE49-F238E27FC236}">
                <a16:creationId xmlns:a16="http://schemas.microsoft.com/office/drawing/2014/main" id="{69D0E746-C956-9938-3CCA-A327D9FB8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C1212-9920-8833-7569-54F7D6E2418A}"/>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2036955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361BA3-814E-837A-0DB2-951345E5F0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AFBD00-E917-1041-5D07-66151A359D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11894-815D-8522-E340-3DB34A8270C4}"/>
              </a:ext>
            </a:extLst>
          </p:cNvPr>
          <p:cNvSpPr>
            <a:spLocks noGrp="1"/>
          </p:cNvSpPr>
          <p:nvPr>
            <p:ph type="dt" sz="half" idx="10"/>
          </p:nvPr>
        </p:nvSpPr>
        <p:spPr/>
        <p:txBody>
          <a:bodyPr/>
          <a:lstStyle/>
          <a:p>
            <a:fld id="{A30E485F-03BA-45F4-BF82-8812760A513E}" type="datetimeFigureOut">
              <a:rPr lang="en-US" smtClean="0"/>
              <a:t>1/3/2024</a:t>
            </a:fld>
            <a:endParaRPr lang="en-US"/>
          </a:p>
        </p:txBody>
      </p:sp>
      <p:sp>
        <p:nvSpPr>
          <p:cNvPr id="5" name="Footer Placeholder 4">
            <a:extLst>
              <a:ext uri="{FF2B5EF4-FFF2-40B4-BE49-F238E27FC236}">
                <a16:creationId xmlns:a16="http://schemas.microsoft.com/office/drawing/2014/main" id="{D71DB3E5-565B-4202-8A3D-76BCBA974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43BBF0-6291-46CD-B00A-929980C4AD12}"/>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113852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4B94-D89E-365B-014C-B48CA3214F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6C196-3B2C-D508-15A7-B1FCD01631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74706-EFEA-1343-1CEF-48019B3BA360}"/>
              </a:ext>
            </a:extLst>
          </p:cNvPr>
          <p:cNvSpPr>
            <a:spLocks noGrp="1"/>
          </p:cNvSpPr>
          <p:nvPr>
            <p:ph type="dt" sz="half" idx="10"/>
          </p:nvPr>
        </p:nvSpPr>
        <p:spPr/>
        <p:txBody>
          <a:bodyPr/>
          <a:lstStyle/>
          <a:p>
            <a:fld id="{A30E485F-03BA-45F4-BF82-8812760A513E}" type="datetimeFigureOut">
              <a:rPr lang="en-US" smtClean="0"/>
              <a:t>1/3/2024</a:t>
            </a:fld>
            <a:endParaRPr lang="en-US"/>
          </a:p>
        </p:txBody>
      </p:sp>
      <p:sp>
        <p:nvSpPr>
          <p:cNvPr id="5" name="Footer Placeholder 4">
            <a:extLst>
              <a:ext uri="{FF2B5EF4-FFF2-40B4-BE49-F238E27FC236}">
                <a16:creationId xmlns:a16="http://schemas.microsoft.com/office/drawing/2014/main" id="{1023FA57-79DB-591F-71CA-BE68C5DA4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69641-C03C-1034-8E14-8474C53E30F5}"/>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1282359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63480-9FB5-222D-4A0C-D52455E5B2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597621-C461-0F82-AD31-3581A2EB48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31C4BD-8DA3-61CA-A8F0-DA1DE246C9F0}"/>
              </a:ext>
            </a:extLst>
          </p:cNvPr>
          <p:cNvSpPr>
            <a:spLocks noGrp="1"/>
          </p:cNvSpPr>
          <p:nvPr>
            <p:ph type="dt" sz="half" idx="10"/>
          </p:nvPr>
        </p:nvSpPr>
        <p:spPr/>
        <p:txBody>
          <a:bodyPr/>
          <a:lstStyle/>
          <a:p>
            <a:fld id="{A30E485F-03BA-45F4-BF82-8812760A513E}" type="datetimeFigureOut">
              <a:rPr lang="en-US" smtClean="0"/>
              <a:t>1/3/2024</a:t>
            </a:fld>
            <a:endParaRPr lang="en-US"/>
          </a:p>
        </p:txBody>
      </p:sp>
      <p:sp>
        <p:nvSpPr>
          <p:cNvPr id="5" name="Footer Placeholder 4">
            <a:extLst>
              <a:ext uri="{FF2B5EF4-FFF2-40B4-BE49-F238E27FC236}">
                <a16:creationId xmlns:a16="http://schemas.microsoft.com/office/drawing/2014/main" id="{333B50E5-2FCD-BB78-0069-1505CDA82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D7DCD0-63F3-3174-C747-80EB19A9368D}"/>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3170831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DE7F-00E3-ECC5-F74F-DC3F9E2FB8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B1DF6D-169C-4D90-23C7-9531363C79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618FDD-9ECE-6B78-1D6C-582B6CA9E2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992348-AC65-903B-DF9E-11403356288A}"/>
              </a:ext>
            </a:extLst>
          </p:cNvPr>
          <p:cNvSpPr>
            <a:spLocks noGrp="1"/>
          </p:cNvSpPr>
          <p:nvPr>
            <p:ph type="dt" sz="half" idx="10"/>
          </p:nvPr>
        </p:nvSpPr>
        <p:spPr/>
        <p:txBody>
          <a:bodyPr/>
          <a:lstStyle/>
          <a:p>
            <a:fld id="{A30E485F-03BA-45F4-BF82-8812760A513E}" type="datetimeFigureOut">
              <a:rPr lang="en-US" smtClean="0"/>
              <a:t>1/3/2024</a:t>
            </a:fld>
            <a:endParaRPr lang="en-US"/>
          </a:p>
        </p:txBody>
      </p:sp>
      <p:sp>
        <p:nvSpPr>
          <p:cNvPr id="6" name="Footer Placeholder 5">
            <a:extLst>
              <a:ext uri="{FF2B5EF4-FFF2-40B4-BE49-F238E27FC236}">
                <a16:creationId xmlns:a16="http://schemas.microsoft.com/office/drawing/2014/main" id="{D001A2F6-36D1-6043-AF49-76C7C93ED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EA5232-BA21-FFB1-C621-7EEF3C958B4E}"/>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532763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53FB6-F97B-D6AF-5957-D6368DE5E9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FF0349-E0EB-76D8-DB8B-6658E1AD5A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E4394F-7727-E32A-B4B7-A03CB365C2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A70815-ACAC-0B99-6D15-B2FF4FFFF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09CA6C-43FD-33FC-07BA-63FDAB6B76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04DB9D-B497-C607-61C8-001C58D73B90}"/>
              </a:ext>
            </a:extLst>
          </p:cNvPr>
          <p:cNvSpPr>
            <a:spLocks noGrp="1"/>
          </p:cNvSpPr>
          <p:nvPr>
            <p:ph type="dt" sz="half" idx="10"/>
          </p:nvPr>
        </p:nvSpPr>
        <p:spPr/>
        <p:txBody>
          <a:bodyPr/>
          <a:lstStyle/>
          <a:p>
            <a:fld id="{A30E485F-03BA-45F4-BF82-8812760A513E}" type="datetimeFigureOut">
              <a:rPr lang="en-US" smtClean="0"/>
              <a:t>1/3/2024</a:t>
            </a:fld>
            <a:endParaRPr lang="en-US"/>
          </a:p>
        </p:txBody>
      </p:sp>
      <p:sp>
        <p:nvSpPr>
          <p:cNvPr id="8" name="Footer Placeholder 7">
            <a:extLst>
              <a:ext uri="{FF2B5EF4-FFF2-40B4-BE49-F238E27FC236}">
                <a16:creationId xmlns:a16="http://schemas.microsoft.com/office/drawing/2014/main" id="{DB751CD1-CA07-354C-7885-9A0C1E76C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7C3D2A-B300-CEDB-4279-65EBE4AFBCA7}"/>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240437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5A3E-19A4-82AA-97AF-D45DBBD61B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61BC42-AEFB-52AA-0D62-0E0E1B7B4729}"/>
              </a:ext>
            </a:extLst>
          </p:cNvPr>
          <p:cNvSpPr>
            <a:spLocks noGrp="1"/>
          </p:cNvSpPr>
          <p:nvPr>
            <p:ph type="dt" sz="half" idx="10"/>
          </p:nvPr>
        </p:nvSpPr>
        <p:spPr/>
        <p:txBody>
          <a:bodyPr/>
          <a:lstStyle/>
          <a:p>
            <a:fld id="{A30E485F-03BA-45F4-BF82-8812760A513E}" type="datetimeFigureOut">
              <a:rPr lang="en-US" smtClean="0"/>
              <a:t>1/3/2024</a:t>
            </a:fld>
            <a:endParaRPr lang="en-US"/>
          </a:p>
        </p:txBody>
      </p:sp>
      <p:sp>
        <p:nvSpPr>
          <p:cNvPr id="4" name="Footer Placeholder 3">
            <a:extLst>
              <a:ext uri="{FF2B5EF4-FFF2-40B4-BE49-F238E27FC236}">
                <a16:creationId xmlns:a16="http://schemas.microsoft.com/office/drawing/2014/main" id="{7DDE2956-DC37-1FD3-BC0C-DF44A1BFE4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38E32C-7C3D-B1B9-174C-D658F7C578FB}"/>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414553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03631-E665-8F63-5B4D-85F847B76BC3}"/>
              </a:ext>
            </a:extLst>
          </p:cNvPr>
          <p:cNvSpPr>
            <a:spLocks noGrp="1"/>
          </p:cNvSpPr>
          <p:nvPr>
            <p:ph type="dt" sz="half" idx="10"/>
          </p:nvPr>
        </p:nvSpPr>
        <p:spPr/>
        <p:txBody>
          <a:bodyPr/>
          <a:lstStyle/>
          <a:p>
            <a:fld id="{A30E485F-03BA-45F4-BF82-8812760A513E}" type="datetimeFigureOut">
              <a:rPr lang="en-US" smtClean="0"/>
              <a:t>1/3/2024</a:t>
            </a:fld>
            <a:endParaRPr lang="en-US"/>
          </a:p>
        </p:txBody>
      </p:sp>
      <p:sp>
        <p:nvSpPr>
          <p:cNvPr id="3" name="Footer Placeholder 2">
            <a:extLst>
              <a:ext uri="{FF2B5EF4-FFF2-40B4-BE49-F238E27FC236}">
                <a16:creationId xmlns:a16="http://schemas.microsoft.com/office/drawing/2014/main" id="{2A7A6A55-3BC5-40E9-4E88-A33CF8FF1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F497E7-98D6-E923-9520-7611824A1C7D}"/>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2913946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A7FCF-AD2A-0FF1-BD3E-F69EA88FE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6FD4DD-2203-95F1-B18A-C52DAB656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2ECFE7-EB61-16B5-86B8-35EDAA94A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9115DC-6AED-2F0B-1D38-797A0DB36D18}"/>
              </a:ext>
            </a:extLst>
          </p:cNvPr>
          <p:cNvSpPr>
            <a:spLocks noGrp="1"/>
          </p:cNvSpPr>
          <p:nvPr>
            <p:ph type="dt" sz="half" idx="10"/>
          </p:nvPr>
        </p:nvSpPr>
        <p:spPr/>
        <p:txBody>
          <a:bodyPr/>
          <a:lstStyle/>
          <a:p>
            <a:fld id="{A30E485F-03BA-45F4-BF82-8812760A513E}" type="datetimeFigureOut">
              <a:rPr lang="en-US" smtClean="0"/>
              <a:t>1/3/2024</a:t>
            </a:fld>
            <a:endParaRPr lang="en-US"/>
          </a:p>
        </p:txBody>
      </p:sp>
      <p:sp>
        <p:nvSpPr>
          <p:cNvPr id="6" name="Footer Placeholder 5">
            <a:extLst>
              <a:ext uri="{FF2B5EF4-FFF2-40B4-BE49-F238E27FC236}">
                <a16:creationId xmlns:a16="http://schemas.microsoft.com/office/drawing/2014/main" id="{3108493D-F179-8DB6-0E0B-FDF6C6969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45D93A-8882-4208-F038-C80E42A0798E}"/>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292323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3729-80AB-926E-6616-2290BE440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4BEA64-4758-8B47-09DB-AA99B1532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26BCD0-F770-785D-3772-B9D8CE4BD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739744-BAE9-B1A9-F2DE-8C1A53470B85}"/>
              </a:ext>
            </a:extLst>
          </p:cNvPr>
          <p:cNvSpPr>
            <a:spLocks noGrp="1"/>
          </p:cNvSpPr>
          <p:nvPr>
            <p:ph type="dt" sz="half" idx="10"/>
          </p:nvPr>
        </p:nvSpPr>
        <p:spPr/>
        <p:txBody>
          <a:bodyPr/>
          <a:lstStyle/>
          <a:p>
            <a:fld id="{A30E485F-03BA-45F4-BF82-8812760A513E}" type="datetimeFigureOut">
              <a:rPr lang="en-US" smtClean="0"/>
              <a:t>1/3/2024</a:t>
            </a:fld>
            <a:endParaRPr lang="en-US"/>
          </a:p>
        </p:txBody>
      </p:sp>
      <p:sp>
        <p:nvSpPr>
          <p:cNvPr id="6" name="Footer Placeholder 5">
            <a:extLst>
              <a:ext uri="{FF2B5EF4-FFF2-40B4-BE49-F238E27FC236}">
                <a16:creationId xmlns:a16="http://schemas.microsoft.com/office/drawing/2014/main" id="{BDF20978-F12D-4F25-DD62-81A6A28AD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6DFA7-B803-8AAD-80F4-6E09D9C1E005}"/>
              </a:ext>
            </a:extLst>
          </p:cNvPr>
          <p:cNvSpPr>
            <a:spLocks noGrp="1"/>
          </p:cNvSpPr>
          <p:nvPr>
            <p:ph type="sldNum" sz="quarter" idx="12"/>
          </p:nvPr>
        </p:nvSpPr>
        <p:spPr/>
        <p:txBody>
          <a:bodyPr/>
          <a:lstStyle/>
          <a:p>
            <a:fld id="{1D79F0C7-CC8A-4116-BBDE-3FCB1C9C4B22}" type="slidenum">
              <a:rPr lang="en-US" smtClean="0"/>
              <a:t>‹#›</a:t>
            </a:fld>
            <a:endParaRPr lang="en-US"/>
          </a:p>
        </p:txBody>
      </p:sp>
    </p:spTree>
    <p:extLst>
      <p:ext uri="{BB962C8B-B14F-4D97-AF65-F5344CB8AC3E}">
        <p14:creationId xmlns:p14="http://schemas.microsoft.com/office/powerpoint/2010/main" val="316155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1826BE-6EC8-DB26-053F-4CE0B67151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538ED9-03A9-29EF-1977-488CD654B2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74850-5891-0BD3-525A-BC5450A6A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0E485F-03BA-45F4-BF82-8812760A513E}" type="datetimeFigureOut">
              <a:rPr lang="en-US" smtClean="0"/>
              <a:t>1/3/2024</a:t>
            </a:fld>
            <a:endParaRPr lang="en-US"/>
          </a:p>
        </p:txBody>
      </p:sp>
      <p:sp>
        <p:nvSpPr>
          <p:cNvPr id="5" name="Footer Placeholder 4">
            <a:extLst>
              <a:ext uri="{FF2B5EF4-FFF2-40B4-BE49-F238E27FC236}">
                <a16:creationId xmlns:a16="http://schemas.microsoft.com/office/drawing/2014/main" id="{5DAE8F10-A907-E172-332F-54D1B7931C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A407F2-AA4E-BDC3-934E-994084119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9F0C7-CC8A-4116-BBDE-3FCB1C9C4B22}" type="slidenum">
              <a:rPr lang="en-US" smtClean="0"/>
              <a:t>‹#›</a:t>
            </a:fld>
            <a:endParaRPr lang="en-US"/>
          </a:p>
        </p:txBody>
      </p:sp>
    </p:spTree>
    <p:extLst>
      <p:ext uri="{BB962C8B-B14F-4D97-AF65-F5344CB8AC3E}">
        <p14:creationId xmlns:p14="http://schemas.microsoft.com/office/powerpoint/2010/main" val="4213184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22;p6">
            <a:extLst>
              <a:ext uri="{FF2B5EF4-FFF2-40B4-BE49-F238E27FC236}">
                <a16:creationId xmlns:a16="http://schemas.microsoft.com/office/drawing/2014/main" id="{8C5BC2C3-49E7-A927-6BC5-FE8BDBAA7460}"/>
              </a:ext>
            </a:extLst>
          </p:cNvPr>
          <p:cNvSpPr/>
          <p:nvPr/>
        </p:nvSpPr>
        <p:spPr>
          <a:xfrm>
            <a:off x="0" y="457200"/>
            <a:ext cx="91440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7" name="Google Shape;24;p6">
            <a:extLst>
              <a:ext uri="{FF2B5EF4-FFF2-40B4-BE49-F238E27FC236}">
                <a16:creationId xmlns:a16="http://schemas.microsoft.com/office/drawing/2014/main" id="{43BF7078-F2CA-D3F3-75CC-8462FA18411E}"/>
              </a:ext>
            </a:extLst>
          </p:cNvPr>
          <p:cNvSpPr/>
          <p:nvPr/>
        </p:nvSpPr>
        <p:spPr>
          <a:xfrm>
            <a:off x="2676131" y="333087"/>
            <a:ext cx="7434471"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800" b="1" i="0" u="none" strike="noStrike" cap="none">
                <a:solidFill>
                  <a:schemeClr val="accent5">
                    <a:lumMod val="50000"/>
                  </a:schemeClr>
                </a:solidFill>
                <a:latin typeface="Calibri"/>
                <a:ea typeface="Calibri"/>
                <a:cs typeface="Calibri"/>
                <a:sym typeface="Calibri"/>
              </a:rPr>
              <a:t>TRƯỜNG ĐẠI HỌC XÂY DỰNG HÀ NỘI</a:t>
            </a:r>
            <a:endParaRPr sz="2800" b="0" i="0" u="none" strike="noStrike" cap="none">
              <a:solidFill>
                <a:schemeClr val="accent5">
                  <a:lumMod val="50000"/>
                </a:schemeClr>
              </a:solidFill>
              <a:latin typeface="Arial"/>
              <a:ea typeface="Arial"/>
              <a:cs typeface="Arial"/>
              <a:sym typeface="Arial"/>
            </a:endParaRPr>
          </a:p>
        </p:txBody>
      </p:sp>
      <p:sp>
        <p:nvSpPr>
          <p:cNvPr id="8" name="Google Shape;25;p6">
            <a:extLst>
              <a:ext uri="{FF2B5EF4-FFF2-40B4-BE49-F238E27FC236}">
                <a16:creationId xmlns:a16="http://schemas.microsoft.com/office/drawing/2014/main" id="{FDD7F144-F119-0F00-D307-D6B48A6544E3}"/>
              </a:ext>
            </a:extLst>
          </p:cNvPr>
          <p:cNvSpPr/>
          <p:nvPr/>
        </p:nvSpPr>
        <p:spPr>
          <a:xfrm>
            <a:off x="2621885" y="2480752"/>
            <a:ext cx="6948229" cy="1014380"/>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2000"/>
              </a:spcBef>
              <a:spcAft>
                <a:spcPts val="0"/>
              </a:spcAft>
              <a:buNone/>
            </a:pPr>
            <a:r>
              <a:rPr lang="en-US" sz="2800" b="1" i="0" u="none" strike="noStrike" cap="none">
                <a:solidFill>
                  <a:srgbClr val="000000"/>
                </a:solidFill>
                <a:ea typeface="Times New Roman"/>
                <a:cs typeface="Times New Roman"/>
                <a:sym typeface="Times New Roman"/>
              </a:rPr>
              <a:t>XÂY DỰNG WEBSITE BÁN HÀNG THỜI TRANG</a:t>
            </a:r>
            <a:endParaRPr sz="2800" b="0" i="0" u="none" strike="noStrike" cap="none">
              <a:solidFill>
                <a:srgbClr val="000000"/>
              </a:solidFill>
              <a:ea typeface="Times New Roman"/>
              <a:cs typeface="Times New Roman"/>
              <a:sym typeface="Times New Roman"/>
            </a:endParaRPr>
          </a:p>
        </p:txBody>
      </p:sp>
      <p:sp>
        <p:nvSpPr>
          <p:cNvPr id="10" name="Google Shape;27;p6">
            <a:extLst>
              <a:ext uri="{FF2B5EF4-FFF2-40B4-BE49-F238E27FC236}">
                <a16:creationId xmlns:a16="http://schemas.microsoft.com/office/drawing/2014/main" id="{DB603E24-3509-740B-B741-0EA30A9BBB2F}"/>
              </a:ext>
            </a:extLst>
          </p:cNvPr>
          <p:cNvSpPr/>
          <p:nvPr/>
        </p:nvSpPr>
        <p:spPr>
          <a:xfrm>
            <a:off x="3896140" y="3916107"/>
            <a:ext cx="5872757" cy="1655727"/>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2400" b="1" u="none" strike="noStrike" cap="none">
                <a:solidFill>
                  <a:schemeClr val="dk1"/>
                </a:solidFill>
                <a:latin typeface="+mj-lt"/>
                <a:ea typeface="Times New Roman"/>
                <a:cs typeface="Times New Roman"/>
                <a:sym typeface="Times New Roman"/>
              </a:rPr>
              <a:t>Sinh </a:t>
            </a:r>
            <a:r>
              <a:rPr lang="en-US" sz="2400" b="1" err="1">
                <a:solidFill>
                  <a:schemeClr val="dk1"/>
                </a:solidFill>
                <a:latin typeface="+mj-lt"/>
                <a:ea typeface="Times New Roman"/>
                <a:cs typeface="Times New Roman"/>
                <a:sym typeface="Times New Roman"/>
              </a:rPr>
              <a:t>v</a:t>
            </a:r>
            <a:r>
              <a:rPr lang="en-US" sz="2400" b="1" u="none" strike="noStrike" cap="none" err="1">
                <a:solidFill>
                  <a:schemeClr val="dk1"/>
                </a:solidFill>
                <a:latin typeface="+mj-lt"/>
                <a:ea typeface="Times New Roman"/>
                <a:cs typeface="Times New Roman"/>
                <a:sym typeface="Times New Roman"/>
              </a:rPr>
              <a:t>iên</a:t>
            </a:r>
            <a:r>
              <a:rPr lang="en-US" sz="2400" b="1" u="none" strike="noStrike" cap="none">
                <a:solidFill>
                  <a:schemeClr val="dk1"/>
                </a:solidFill>
                <a:latin typeface="+mj-lt"/>
                <a:ea typeface="Times New Roman"/>
                <a:cs typeface="Times New Roman"/>
                <a:sym typeface="Times New Roman"/>
              </a:rPr>
              <a:t> </a:t>
            </a:r>
            <a:r>
              <a:rPr lang="en-US" sz="2400" b="1" err="1">
                <a:solidFill>
                  <a:schemeClr val="dk1"/>
                </a:solidFill>
                <a:latin typeface="+mj-lt"/>
                <a:ea typeface="Times New Roman"/>
                <a:cs typeface="Times New Roman"/>
                <a:sym typeface="Times New Roman"/>
              </a:rPr>
              <a:t>t</a:t>
            </a:r>
            <a:r>
              <a:rPr lang="en-US" sz="2400" b="1" u="none" strike="noStrike" cap="none" err="1">
                <a:solidFill>
                  <a:schemeClr val="dk1"/>
                </a:solidFill>
                <a:latin typeface="+mj-lt"/>
                <a:ea typeface="Times New Roman"/>
                <a:cs typeface="Times New Roman"/>
                <a:sym typeface="Times New Roman"/>
              </a:rPr>
              <a:t>hực</a:t>
            </a:r>
            <a:r>
              <a:rPr lang="en-US" sz="2400" b="1" u="none" strike="noStrike" cap="none">
                <a:solidFill>
                  <a:schemeClr val="dk1"/>
                </a:solidFill>
                <a:latin typeface="+mj-lt"/>
                <a:ea typeface="Times New Roman"/>
                <a:cs typeface="Times New Roman"/>
                <a:sym typeface="Times New Roman"/>
              </a:rPr>
              <a:t> </a:t>
            </a:r>
            <a:r>
              <a:rPr lang="en-US" sz="2400" b="1" err="1">
                <a:solidFill>
                  <a:schemeClr val="dk1"/>
                </a:solidFill>
                <a:latin typeface="+mj-lt"/>
                <a:ea typeface="Times New Roman"/>
                <a:cs typeface="Times New Roman"/>
                <a:sym typeface="Times New Roman"/>
              </a:rPr>
              <a:t>h</a:t>
            </a:r>
            <a:r>
              <a:rPr lang="en-US" sz="2400" b="1" u="none" strike="noStrike" cap="none" err="1">
                <a:solidFill>
                  <a:schemeClr val="dk1"/>
                </a:solidFill>
                <a:latin typeface="+mj-lt"/>
                <a:ea typeface="Times New Roman"/>
                <a:cs typeface="Times New Roman"/>
                <a:sym typeface="Times New Roman"/>
              </a:rPr>
              <a:t>iện</a:t>
            </a:r>
            <a:r>
              <a:rPr lang="en-US" sz="2400" b="1" u="none" strike="noStrike" cap="none">
                <a:solidFill>
                  <a:schemeClr val="dk1"/>
                </a:solidFill>
                <a:latin typeface="+mj-lt"/>
                <a:ea typeface="Times New Roman"/>
                <a:cs typeface="Times New Roman"/>
                <a:sym typeface="Times New Roman"/>
              </a:rPr>
              <a:t>: </a:t>
            </a:r>
            <a:r>
              <a:rPr lang="en-US" sz="2400" u="none" strike="noStrike" cap="none" err="1">
                <a:solidFill>
                  <a:schemeClr val="dk1"/>
                </a:solidFill>
                <a:latin typeface="+mj-lt"/>
                <a:ea typeface="Times New Roman"/>
                <a:cs typeface="Times New Roman"/>
                <a:sym typeface="Times New Roman"/>
              </a:rPr>
              <a:t>Đồng</a:t>
            </a:r>
            <a:r>
              <a:rPr lang="en-US" sz="2400" u="none" strike="noStrike" cap="none">
                <a:solidFill>
                  <a:schemeClr val="dk1"/>
                </a:solidFill>
                <a:latin typeface="+mj-lt"/>
                <a:ea typeface="Times New Roman"/>
                <a:cs typeface="Times New Roman"/>
                <a:sym typeface="Times New Roman"/>
              </a:rPr>
              <a:t> Văn </a:t>
            </a:r>
            <a:r>
              <a:rPr lang="en-US" sz="2400" u="none" strike="noStrike" cap="none" err="1">
                <a:solidFill>
                  <a:schemeClr val="dk1"/>
                </a:solidFill>
                <a:latin typeface="+mj-lt"/>
                <a:ea typeface="Times New Roman"/>
                <a:cs typeface="Times New Roman"/>
                <a:sym typeface="Times New Roman"/>
              </a:rPr>
              <a:t>Tuấn</a:t>
            </a:r>
            <a:endParaRPr lang="en-US" sz="2400" u="none" strike="noStrike" cap="none">
              <a:solidFill>
                <a:schemeClr val="dk1"/>
              </a:solidFill>
              <a:latin typeface="+mj-lt"/>
              <a:ea typeface="Times New Roman"/>
              <a:cs typeface="Times New Roman"/>
              <a:sym typeface="Times New Roman"/>
            </a:endParaRPr>
          </a:p>
          <a:p>
            <a:pPr marL="0" marR="0" lvl="0" indent="0" algn="l" rtl="0">
              <a:lnSpc>
                <a:spcPct val="107000"/>
              </a:lnSpc>
              <a:spcBef>
                <a:spcPts val="0"/>
              </a:spcBef>
              <a:spcAft>
                <a:spcPts val="0"/>
              </a:spcAft>
              <a:buNone/>
            </a:pPr>
            <a:r>
              <a:rPr lang="en-US" sz="2400" b="1">
                <a:solidFill>
                  <a:schemeClr val="dk1"/>
                </a:solidFill>
                <a:latin typeface="+mj-lt"/>
                <a:ea typeface="Times New Roman"/>
                <a:cs typeface="Times New Roman"/>
                <a:sym typeface="Times New Roman"/>
              </a:rPr>
              <a:t>MSSV: </a:t>
            </a:r>
            <a:r>
              <a:rPr lang="en-US" sz="2400">
                <a:solidFill>
                  <a:schemeClr val="dk1"/>
                </a:solidFill>
                <a:latin typeface="+mj-lt"/>
                <a:ea typeface="Times New Roman"/>
                <a:cs typeface="Times New Roman"/>
                <a:sym typeface="Times New Roman"/>
              </a:rPr>
              <a:t>1553164</a:t>
            </a:r>
            <a:r>
              <a:rPr lang="en-US" sz="2400" u="none" strike="noStrike" cap="none">
                <a:solidFill>
                  <a:schemeClr val="dk1"/>
                </a:solidFill>
                <a:latin typeface="+mj-lt"/>
                <a:ea typeface="Times New Roman"/>
                <a:cs typeface="Times New Roman"/>
                <a:sym typeface="Times New Roman"/>
              </a:rPr>
              <a:t> </a:t>
            </a:r>
          </a:p>
          <a:p>
            <a:pPr marL="0" marR="0" lvl="0" indent="0" algn="l" rtl="0">
              <a:lnSpc>
                <a:spcPct val="107000"/>
              </a:lnSpc>
              <a:spcBef>
                <a:spcPts val="0"/>
              </a:spcBef>
              <a:spcAft>
                <a:spcPts val="0"/>
              </a:spcAft>
              <a:buNone/>
            </a:pPr>
            <a:r>
              <a:rPr lang="en-US" sz="2400" b="1" err="1">
                <a:solidFill>
                  <a:schemeClr val="dk1"/>
                </a:solidFill>
                <a:latin typeface="+mj-lt"/>
                <a:ea typeface="Times New Roman"/>
                <a:cs typeface="Times New Roman"/>
                <a:sym typeface="Times New Roman"/>
              </a:rPr>
              <a:t>Lớp</a:t>
            </a:r>
            <a:r>
              <a:rPr lang="en-US" sz="2400" b="1">
                <a:solidFill>
                  <a:schemeClr val="dk1"/>
                </a:solidFill>
                <a:latin typeface="+mj-lt"/>
                <a:ea typeface="Times New Roman"/>
                <a:cs typeface="Times New Roman"/>
                <a:sym typeface="Times New Roman"/>
              </a:rPr>
              <a:t>: </a:t>
            </a:r>
            <a:r>
              <a:rPr lang="en-US" sz="2400">
                <a:solidFill>
                  <a:schemeClr val="dk1"/>
                </a:solidFill>
                <a:latin typeface="+mj-lt"/>
                <a:ea typeface="Times New Roman"/>
                <a:cs typeface="Times New Roman"/>
                <a:sym typeface="Times New Roman"/>
              </a:rPr>
              <a:t>64PM2</a:t>
            </a:r>
            <a:endParaRPr lang="en-US" sz="2400" u="none" strike="noStrike" cap="none">
              <a:solidFill>
                <a:schemeClr val="dk1"/>
              </a:solidFill>
              <a:latin typeface="+mj-lt"/>
              <a:ea typeface="Times New Roman"/>
              <a:cs typeface="Times New Roman"/>
              <a:sym typeface="Times New Roman"/>
            </a:endParaRPr>
          </a:p>
          <a:p>
            <a:pPr marL="0" marR="0" lvl="0" indent="0" algn="l" rtl="0">
              <a:lnSpc>
                <a:spcPct val="107000"/>
              </a:lnSpc>
              <a:spcBef>
                <a:spcPts val="0"/>
              </a:spcBef>
              <a:spcAft>
                <a:spcPts val="0"/>
              </a:spcAft>
              <a:buNone/>
            </a:pPr>
            <a:r>
              <a:rPr lang="en-US" sz="2400" b="1" u="none" strike="noStrike" cap="none" err="1">
                <a:solidFill>
                  <a:schemeClr val="dk1"/>
                </a:solidFill>
                <a:latin typeface="+mj-lt"/>
                <a:ea typeface="Times New Roman"/>
                <a:cs typeface="Times New Roman"/>
                <a:sym typeface="Times New Roman"/>
              </a:rPr>
              <a:t>Giảng</a:t>
            </a:r>
            <a:r>
              <a:rPr lang="en-US" sz="2400" b="1" u="none" strike="noStrike" cap="none">
                <a:solidFill>
                  <a:schemeClr val="dk1"/>
                </a:solidFill>
                <a:latin typeface="+mj-lt"/>
                <a:ea typeface="Times New Roman"/>
                <a:cs typeface="Times New Roman"/>
                <a:sym typeface="Times New Roman"/>
              </a:rPr>
              <a:t> viên hướng </a:t>
            </a:r>
            <a:r>
              <a:rPr lang="en-US" sz="2400" b="1" u="none" strike="noStrike" cap="none" err="1">
                <a:solidFill>
                  <a:schemeClr val="dk1"/>
                </a:solidFill>
                <a:latin typeface="+mj-lt"/>
                <a:ea typeface="Times New Roman"/>
                <a:cs typeface="Times New Roman"/>
                <a:sym typeface="Times New Roman"/>
              </a:rPr>
              <a:t>dẫn</a:t>
            </a:r>
            <a:r>
              <a:rPr lang="en-US" sz="2400" b="1" u="none" strike="noStrike" cap="none">
                <a:solidFill>
                  <a:schemeClr val="dk1"/>
                </a:solidFill>
                <a:latin typeface="+mj-lt"/>
                <a:ea typeface="Times New Roman"/>
                <a:cs typeface="Times New Roman"/>
                <a:sym typeface="Times New Roman"/>
              </a:rPr>
              <a:t>:  </a:t>
            </a:r>
            <a:r>
              <a:rPr lang="en-US" sz="2400" u="none" strike="noStrike" cap="none" err="1">
                <a:solidFill>
                  <a:schemeClr val="dk1"/>
                </a:solidFill>
                <a:latin typeface="+mj-lt"/>
                <a:ea typeface="Times New Roman"/>
                <a:cs typeface="Times New Roman"/>
                <a:sym typeface="Times New Roman"/>
              </a:rPr>
              <a:t>ThS</a:t>
            </a:r>
            <a:r>
              <a:rPr lang="en-US" sz="2400" u="none" strike="noStrike" cap="none">
                <a:solidFill>
                  <a:schemeClr val="dk1"/>
                </a:solidFill>
                <a:latin typeface="+mj-lt"/>
                <a:ea typeface="Times New Roman"/>
                <a:cs typeface="Times New Roman"/>
                <a:sym typeface="Times New Roman"/>
              </a:rPr>
              <a:t> </a:t>
            </a:r>
            <a:r>
              <a:rPr lang="en-US" sz="2400" err="1">
                <a:solidFill>
                  <a:schemeClr val="dk1"/>
                </a:solidFill>
                <a:latin typeface="+mj-lt"/>
                <a:ea typeface="Times New Roman"/>
                <a:cs typeface="Times New Roman"/>
                <a:sym typeface="Times New Roman"/>
              </a:rPr>
              <a:t>Đào</a:t>
            </a:r>
            <a:r>
              <a:rPr lang="en-US" sz="2400">
                <a:solidFill>
                  <a:schemeClr val="dk1"/>
                </a:solidFill>
                <a:latin typeface="+mj-lt"/>
                <a:ea typeface="Times New Roman"/>
                <a:cs typeface="Times New Roman"/>
                <a:sym typeface="Times New Roman"/>
              </a:rPr>
              <a:t> </a:t>
            </a:r>
            <a:r>
              <a:rPr lang="en-US" sz="2400" err="1">
                <a:solidFill>
                  <a:schemeClr val="dk1"/>
                </a:solidFill>
                <a:latin typeface="+mj-lt"/>
                <a:ea typeface="Times New Roman"/>
                <a:cs typeface="Times New Roman"/>
                <a:sym typeface="Times New Roman"/>
              </a:rPr>
              <a:t>Thị</a:t>
            </a:r>
            <a:r>
              <a:rPr lang="en-US" sz="2400">
                <a:solidFill>
                  <a:schemeClr val="dk1"/>
                </a:solidFill>
                <a:latin typeface="+mj-lt"/>
                <a:ea typeface="Times New Roman"/>
                <a:cs typeface="Times New Roman"/>
                <a:sym typeface="Times New Roman"/>
              </a:rPr>
              <a:t> </a:t>
            </a:r>
            <a:r>
              <a:rPr lang="en-US" sz="2400" err="1">
                <a:solidFill>
                  <a:schemeClr val="dk1"/>
                </a:solidFill>
                <a:latin typeface="+mj-lt"/>
                <a:ea typeface="Times New Roman"/>
                <a:cs typeface="Times New Roman"/>
                <a:sym typeface="Times New Roman"/>
              </a:rPr>
              <a:t>Ngọc</a:t>
            </a:r>
            <a:r>
              <a:rPr lang="en-US" sz="2400">
                <a:solidFill>
                  <a:schemeClr val="dk1"/>
                </a:solidFill>
                <a:latin typeface="+mj-lt"/>
                <a:ea typeface="Times New Roman"/>
                <a:cs typeface="Times New Roman"/>
                <a:sym typeface="Times New Roman"/>
              </a:rPr>
              <a:t> </a:t>
            </a:r>
            <a:r>
              <a:rPr lang="en-US" sz="2400" err="1">
                <a:solidFill>
                  <a:schemeClr val="dk1"/>
                </a:solidFill>
                <a:latin typeface="+mj-lt"/>
                <a:ea typeface="Times New Roman"/>
                <a:cs typeface="Times New Roman"/>
                <a:sym typeface="Times New Roman"/>
              </a:rPr>
              <a:t>Hân</a:t>
            </a:r>
            <a:endParaRPr sz="3600" u="none" strike="noStrike" cap="none">
              <a:solidFill>
                <a:schemeClr val="dk1"/>
              </a:solidFill>
              <a:latin typeface="+mj-lt"/>
              <a:ea typeface="Times New Roman"/>
              <a:cs typeface="Times New Roman"/>
              <a:sym typeface="Times New Roman"/>
            </a:endParaRPr>
          </a:p>
        </p:txBody>
      </p:sp>
      <p:pic>
        <p:nvPicPr>
          <p:cNvPr id="15" name="Picture 14" descr="A blue and black logo&#10;&#10;Description automatically generated">
            <a:extLst>
              <a:ext uri="{FF2B5EF4-FFF2-40B4-BE49-F238E27FC236}">
                <a16:creationId xmlns:a16="http://schemas.microsoft.com/office/drawing/2014/main" id="{84D117CF-335E-9526-6F25-00E623FCC3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3204" y="276689"/>
            <a:ext cx="1125855" cy="1109980"/>
          </a:xfrm>
          <a:prstGeom prst="rect">
            <a:avLst/>
          </a:prstGeom>
          <a:noFill/>
          <a:ln>
            <a:noFill/>
          </a:ln>
        </p:spPr>
      </p:pic>
      <p:sp>
        <p:nvSpPr>
          <p:cNvPr id="16" name="Google Shape;24;p6">
            <a:extLst>
              <a:ext uri="{FF2B5EF4-FFF2-40B4-BE49-F238E27FC236}">
                <a16:creationId xmlns:a16="http://schemas.microsoft.com/office/drawing/2014/main" id="{179DE7AF-3C87-243D-C566-FE9E44E71C17}"/>
              </a:ext>
            </a:extLst>
          </p:cNvPr>
          <p:cNvSpPr/>
          <p:nvPr/>
        </p:nvSpPr>
        <p:spPr>
          <a:xfrm>
            <a:off x="3258627" y="827935"/>
            <a:ext cx="5476460" cy="5232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i="0" u="none" strike="noStrike" cap="none">
                <a:solidFill>
                  <a:srgbClr val="0070C0"/>
                </a:solidFill>
                <a:latin typeface="Calibri"/>
                <a:ea typeface="Calibri"/>
                <a:cs typeface="Calibri"/>
                <a:sym typeface="Calibri"/>
              </a:rPr>
              <a:t>KHOA CÔNG NGHỆ THÔNG TIN</a:t>
            </a:r>
            <a:endParaRPr sz="2000" b="0" i="0" u="none" strike="noStrike" cap="none">
              <a:solidFill>
                <a:srgbClr val="0070C0"/>
              </a:solidFill>
              <a:latin typeface="Arial"/>
              <a:ea typeface="Arial"/>
              <a:cs typeface="Arial"/>
              <a:sym typeface="Arial"/>
            </a:endParaRPr>
          </a:p>
        </p:txBody>
      </p:sp>
      <p:sp>
        <p:nvSpPr>
          <p:cNvPr id="17" name="Google Shape;25;p6">
            <a:extLst>
              <a:ext uri="{FF2B5EF4-FFF2-40B4-BE49-F238E27FC236}">
                <a16:creationId xmlns:a16="http://schemas.microsoft.com/office/drawing/2014/main" id="{926DD51D-EB5D-23DD-9A7C-27E30380498F}"/>
              </a:ext>
            </a:extLst>
          </p:cNvPr>
          <p:cNvSpPr/>
          <p:nvPr/>
        </p:nvSpPr>
        <p:spPr>
          <a:xfrm>
            <a:off x="3810000" y="2059777"/>
            <a:ext cx="4572000" cy="726733"/>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None/>
            </a:pPr>
            <a:r>
              <a:rPr lang="en-US" sz="4000" b="1" i="0" u="none" strike="noStrike" cap="none">
                <a:solidFill>
                  <a:srgbClr val="FF0000"/>
                </a:solidFill>
                <a:ea typeface="Times New Roman"/>
                <a:cs typeface="Times New Roman"/>
                <a:sym typeface="Times New Roman"/>
              </a:rPr>
              <a:t>ĐỒ ÁN </a:t>
            </a:r>
            <a:r>
              <a:rPr lang="en-US" sz="4000" b="1">
                <a:solidFill>
                  <a:srgbClr val="FF0000"/>
                </a:solidFill>
                <a:ea typeface="Times New Roman"/>
                <a:cs typeface="Times New Roman"/>
                <a:sym typeface="Times New Roman"/>
              </a:rPr>
              <a:t>TỐT NGHIỆP</a:t>
            </a:r>
            <a:endParaRPr sz="4000" b="1" i="0" u="none" strike="noStrike" cap="none">
              <a:solidFill>
                <a:srgbClr val="FF0000"/>
              </a:solidFill>
              <a:ea typeface="Times New Roman"/>
              <a:cs typeface="Times New Roman"/>
              <a:sym typeface="Times New Roman"/>
            </a:endParaRPr>
          </a:p>
        </p:txBody>
      </p:sp>
      <p:sp>
        <p:nvSpPr>
          <p:cNvPr id="18" name="Google Shape;27;p6">
            <a:extLst>
              <a:ext uri="{FF2B5EF4-FFF2-40B4-BE49-F238E27FC236}">
                <a16:creationId xmlns:a16="http://schemas.microsoft.com/office/drawing/2014/main" id="{820EC64E-903A-8223-8227-9B7A58AE801B}"/>
              </a:ext>
            </a:extLst>
          </p:cNvPr>
          <p:cNvSpPr/>
          <p:nvPr/>
        </p:nvSpPr>
        <p:spPr>
          <a:xfrm>
            <a:off x="4301406" y="6179187"/>
            <a:ext cx="3818127" cy="443225"/>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2000" b="1" i="1" u="none" strike="noStrike" cap="none">
                <a:solidFill>
                  <a:schemeClr val="dk1"/>
                </a:solidFill>
                <a:latin typeface="+mj-lt"/>
                <a:ea typeface="Times New Roman"/>
                <a:cs typeface="Times New Roman"/>
                <a:sym typeface="Times New Roman"/>
              </a:rPr>
              <a:t>Hà Nội, ngày  tháng 01 năm 2024</a:t>
            </a:r>
            <a:endParaRPr sz="3200" i="1" u="none" strike="noStrike" cap="none">
              <a:solidFill>
                <a:schemeClr val="dk1"/>
              </a:solidFill>
              <a:latin typeface="+mj-lt"/>
              <a:ea typeface="Times New Roman"/>
              <a:cs typeface="Times New Roman"/>
              <a:sym typeface="Times New Roman"/>
            </a:endParaRPr>
          </a:p>
        </p:txBody>
      </p:sp>
    </p:spTree>
    <p:extLst>
      <p:ext uri="{BB962C8B-B14F-4D97-AF65-F5344CB8AC3E}">
        <p14:creationId xmlns:p14="http://schemas.microsoft.com/office/powerpoint/2010/main" val="3890305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BC4D9A4-A4A6-22C2-5339-0C40C09EF2CA}"/>
              </a:ext>
            </a:extLst>
          </p:cNvPr>
          <p:cNvGrpSpPr/>
          <p:nvPr/>
        </p:nvGrpSpPr>
        <p:grpSpPr>
          <a:xfrm>
            <a:off x="0" y="0"/>
            <a:ext cx="12192000" cy="6858000"/>
            <a:chOff x="0" y="0"/>
            <a:chExt cx="12192000" cy="6858000"/>
          </a:xfrm>
        </p:grpSpPr>
        <p:sp>
          <p:nvSpPr>
            <p:cNvPr id="3" name="Rectangle 2">
              <a:extLst>
                <a:ext uri="{FF2B5EF4-FFF2-40B4-BE49-F238E27FC236}">
                  <a16:creationId xmlns:a16="http://schemas.microsoft.com/office/drawing/2014/main" id="{67B9107F-7813-CE46-80CD-FBDAF6D0AD8B}"/>
                </a:ext>
              </a:extLst>
            </p:cNvPr>
            <p:cNvSpPr/>
            <p:nvPr/>
          </p:nvSpPr>
          <p:spPr>
            <a:xfrm>
              <a:off x="0" y="0"/>
              <a:ext cx="12192000" cy="6858000"/>
            </a:xfrm>
            <a:prstGeom prst="rect">
              <a:avLst/>
            </a:prstGeom>
            <a:solidFill>
              <a:srgbClr val="C2129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0C0712-C5DC-BCD4-DC1A-B5C6D52C1A69}"/>
                </a:ext>
              </a:extLst>
            </p:cNvPr>
            <p:cNvSpPr txBox="1"/>
            <p:nvPr/>
          </p:nvSpPr>
          <p:spPr>
            <a:xfrm>
              <a:off x="2642419" y="3075057"/>
              <a:ext cx="6907161" cy="707886"/>
            </a:xfrm>
            <a:prstGeom prst="rect">
              <a:avLst/>
            </a:prstGeom>
            <a:noFill/>
          </p:spPr>
          <p:txBody>
            <a:bodyPr wrap="square" rtlCol="0">
              <a:spAutoFit/>
            </a:bodyPr>
            <a:lstStyle/>
            <a:p>
              <a:r>
                <a:rPr lang="en-US" sz="4000" b="1">
                  <a:solidFill>
                    <a:schemeClr val="bg1"/>
                  </a:solidFill>
                </a:rPr>
                <a:t>PHẦN 3: PHÂN TÍCH HỆ THỐNG</a:t>
              </a:r>
            </a:p>
          </p:txBody>
        </p:sp>
      </p:grpSp>
    </p:spTree>
    <p:extLst>
      <p:ext uri="{BB962C8B-B14F-4D97-AF65-F5344CB8AC3E}">
        <p14:creationId xmlns:p14="http://schemas.microsoft.com/office/powerpoint/2010/main" val="1030269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42" fill="hold" nodeType="clickEffect">
                                  <p:stCondLst>
                                    <p:cond delay="0"/>
                                  </p:stCondLst>
                                  <p:childTnLst>
                                    <p:animEffect transition="out" filter="barn(out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C21292"/>
          </a:solidFill>
          <a:ln w="28575">
            <a:solidFill>
              <a:srgbClr val="C212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06442" y="296679"/>
            <a:ext cx="594691" cy="594691"/>
          </a:xfrm>
          <a:prstGeom prst="ellipse">
            <a:avLst/>
          </a:prstGeom>
          <a:solidFill>
            <a:schemeClr val="bg1"/>
          </a:solidFill>
          <a:ln>
            <a:solidFill>
              <a:srgbClr val="C212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C21292"/>
                  </a:solidFill>
                </a:ln>
                <a:solidFill>
                  <a:srgbClr val="C21292"/>
                </a:solidFill>
              </a:rPr>
              <a:t>1</a:t>
            </a:r>
          </a:p>
        </p:txBody>
      </p:sp>
      <p:sp>
        <p:nvSpPr>
          <p:cNvPr id="4" name="TextBox 3">
            <a:extLst>
              <a:ext uri="{FF2B5EF4-FFF2-40B4-BE49-F238E27FC236}">
                <a16:creationId xmlns:a16="http://schemas.microsoft.com/office/drawing/2014/main" id="{CEDAB4F5-1509-62D7-29B8-E2DAE9FAD965}"/>
              </a:ext>
            </a:extLst>
          </p:cNvPr>
          <p:cNvSpPr txBox="1"/>
          <p:nvPr/>
        </p:nvSpPr>
        <p:spPr>
          <a:xfrm>
            <a:off x="589004" y="372541"/>
            <a:ext cx="3647148"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CÁC ACTOR CỦA HT</a:t>
            </a:r>
          </a:p>
        </p:txBody>
      </p:sp>
      <p:grpSp>
        <p:nvGrpSpPr>
          <p:cNvPr id="9" name="Group 8">
            <a:extLst>
              <a:ext uri="{FF2B5EF4-FFF2-40B4-BE49-F238E27FC236}">
                <a16:creationId xmlns:a16="http://schemas.microsoft.com/office/drawing/2014/main" id="{1D1236FB-9EB0-5B82-D613-D3906F7DBF4C}"/>
              </a:ext>
            </a:extLst>
          </p:cNvPr>
          <p:cNvGrpSpPr/>
          <p:nvPr/>
        </p:nvGrpSpPr>
        <p:grpSpPr>
          <a:xfrm>
            <a:off x="589004" y="1332694"/>
            <a:ext cx="11013990" cy="5289671"/>
            <a:chOff x="589004" y="1332694"/>
            <a:chExt cx="11013990" cy="5289671"/>
          </a:xfrm>
        </p:grpSpPr>
        <p:sp>
          <p:nvSpPr>
            <p:cNvPr id="7" name="Rectangle 6">
              <a:extLst>
                <a:ext uri="{FF2B5EF4-FFF2-40B4-BE49-F238E27FC236}">
                  <a16:creationId xmlns:a16="http://schemas.microsoft.com/office/drawing/2014/main" id="{40058409-42D1-F7CC-C38C-FD052A785EA8}"/>
                </a:ext>
              </a:extLst>
            </p:cNvPr>
            <p:cNvSpPr/>
            <p:nvPr/>
          </p:nvSpPr>
          <p:spPr>
            <a:xfrm>
              <a:off x="589005" y="1332694"/>
              <a:ext cx="11013989" cy="5289671"/>
            </a:xfrm>
            <a:prstGeom prst="rect">
              <a:avLst/>
            </a:prstGeom>
            <a:solidFill>
              <a:srgbClr val="BE8ABF"/>
            </a:solidFill>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5EEC73D-E2E7-21D3-95D2-04C7C80A4BB0}"/>
                </a:ext>
              </a:extLst>
            </p:cNvPr>
            <p:cNvCxnSpPr>
              <a:cxnSpLocks/>
            </p:cNvCxnSpPr>
            <p:nvPr/>
          </p:nvCxnSpPr>
          <p:spPr>
            <a:xfrm>
              <a:off x="589004" y="2245512"/>
              <a:ext cx="1101398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4035247-3DF8-F704-0DA8-C7CDAD077201}"/>
                </a:ext>
              </a:extLst>
            </p:cNvPr>
            <p:cNvCxnSpPr>
              <a:cxnSpLocks/>
            </p:cNvCxnSpPr>
            <p:nvPr/>
          </p:nvCxnSpPr>
          <p:spPr>
            <a:xfrm>
              <a:off x="3083405" y="1332695"/>
              <a:ext cx="0" cy="528967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C1EB875-23B5-DF59-B8BE-5131FBF7C521}"/>
                </a:ext>
              </a:extLst>
            </p:cNvPr>
            <p:cNvCxnSpPr/>
            <p:nvPr/>
          </p:nvCxnSpPr>
          <p:spPr>
            <a:xfrm>
              <a:off x="589004" y="4405857"/>
              <a:ext cx="1101398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9" name="Rectangle: Rounded Corners 18">
            <a:extLst>
              <a:ext uri="{FF2B5EF4-FFF2-40B4-BE49-F238E27FC236}">
                <a16:creationId xmlns:a16="http://schemas.microsoft.com/office/drawing/2014/main" id="{DDF6182C-A0BB-FF12-BA8E-7B1AA3AF9F67}"/>
              </a:ext>
            </a:extLst>
          </p:cNvPr>
          <p:cNvSpPr/>
          <p:nvPr/>
        </p:nvSpPr>
        <p:spPr>
          <a:xfrm>
            <a:off x="700391" y="1549241"/>
            <a:ext cx="2247090" cy="505821"/>
          </a:xfrm>
          <a:prstGeom prst="roundRect">
            <a:avLst/>
          </a:prstGeom>
          <a:solidFill>
            <a:srgbClr val="EA9A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rgbClr val="72147E"/>
                </a:solidFill>
              </a:rPr>
              <a:t>CÁC ACTOR</a:t>
            </a:r>
          </a:p>
        </p:txBody>
      </p:sp>
      <p:sp>
        <p:nvSpPr>
          <p:cNvPr id="20" name="Rectangle: Rounded Corners 19">
            <a:extLst>
              <a:ext uri="{FF2B5EF4-FFF2-40B4-BE49-F238E27FC236}">
                <a16:creationId xmlns:a16="http://schemas.microsoft.com/office/drawing/2014/main" id="{D5780372-2117-273C-11FE-BC2A72DFB7A7}"/>
              </a:ext>
            </a:extLst>
          </p:cNvPr>
          <p:cNvSpPr/>
          <p:nvPr/>
        </p:nvSpPr>
        <p:spPr>
          <a:xfrm>
            <a:off x="3194788" y="1547131"/>
            <a:ext cx="8296811" cy="505821"/>
          </a:xfrm>
          <a:prstGeom prst="roundRect">
            <a:avLst/>
          </a:prstGeom>
          <a:solidFill>
            <a:srgbClr val="EA9AB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rgbClr val="72147E"/>
                </a:solidFill>
              </a:rPr>
              <a:t>CHỨC NĂNG</a:t>
            </a:r>
          </a:p>
        </p:txBody>
      </p:sp>
      <p:sp>
        <p:nvSpPr>
          <p:cNvPr id="23" name="Rectangle: Rounded Corners 22">
            <a:extLst>
              <a:ext uri="{FF2B5EF4-FFF2-40B4-BE49-F238E27FC236}">
                <a16:creationId xmlns:a16="http://schemas.microsoft.com/office/drawing/2014/main" id="{1A008D9D-17D1-C24D-206A-CE0DB3CB4D8B}"/>
              </a:ext>
            </a:extLst>
          </p:cNvPr>
          <p:cNvSpPr/>
          <p:nvPr/>
        </p:nvSpPr>
        <p:spPr>
          <a:xfrm>
            <a:off x="3194788" y="2481968"/>
            <a:ext cx="8296809" cy="1694966"/>
          </a:xfrm>
          <a:prstGeom prst="roundRect">
            <a:avLst/>
          </a:prstGeom>
          <a:solidFill>
            <a:srgbClr val="FEA5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a:solidFill>
                  <a:srgbClr val="72147E"/>
                </a:solidFill>
              </a:rPr>
              <a:t>Là người có toàn quyền tương tác, kiểm soát hệ thống. Ngoài các chức năng của người dùng, quản trị viên còn có các chức năng khác</a:t>
            </a:r>
          </a:p>
          <a:p>
            <a:pPr marL="285750" indent="-285750">
              <a:buFont typeface="Arial" panose="020B0604020202020204" pitchFamily="34" charset="0"/>
              <a:buChar char="•"/>
            </a:pPr>
            <a:r>
              <a:rPr lang="en-US" sz="2000">
                <a:solidFill>
                  <a:srgbClr val="72147E"/>
                </a:solidFill>
              </a:rPr>
              <a:t>Quản lý tài khoản</a:t>
            </a:r>
          </a:p>
          <a:p>
            <a:pPr marL="285750" indent="-285750">
              <a:buFont typeface="Arial" panose="020B0604020202020204" pitchFamily="34" charset="0"/>
              <a:buChar char="•"/>
            </a:pPr>
            <a:r>
              <a:rPr lang="en-US" sz="2000">
                <a:solidFill>
                  <a:srgbClr val="72147E"/>
                </a:solidFill>
              </a:rPr>
              <a:t>Quản lý thông tin về sản phẩm, danh mục, tin tức,…</a:t>
            </a:r>
          </a:p>
          <a:p>
            <a:pPr marL="285750" indent="-285750">
              <a:buFont typeface="Arial" panose="020B0604020202020204" pitchFamily="34" charset="0"/>
              <a:buChar char="•"/>
            </a:pPr>
            <a:r>
              <a:rPr lang="en-US" sz="2000">
                <a:solidFill>
                  <a:srgbClr val="72147E"/>
                </a:solidFill>
              </a:rPr>
              <a:t>Thống kê</a:t>
            </a:r>
          </a:p>
        </p:txBody>
      </p:sp>
      <p:sp>
        <p:nvSpPr>
          <p:cNvPr id="24" name="Rectangle: Rounded Corners 23">
            <a:extLst>
              <a:ext uri="{FF2B5EF4-FFF2-40B4-BE49-F238E27FC236}">
                <a16:creationId xmlns:a16="http://schemas.microsoft.com/office/drawing/2014/main" id="{AC91F827-9B72-C441-FB66-F17543885266}"/>
              </a:ext>
            </a:extLst>
          </p:cNvPr>
          <p:cNvSpPr/>
          <p:nvPr/>
        </p:nvSpPr>
        <p:spPr>
          <a:xfrm>
            <a:off x="3194788" y="4695414"/>
            <a:ext cx="8296809" cy="1694966"/>
          </a:xfrm>
          <a:prstGeom prst="roundRect">
            <a:avLst/>
          </a:prstGeom>
          <a:solidFill>
            <a:srgbClr val="FEA5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a:solidFill>
                  <a:srgbClr val="72147E"/>
                </a:solidFill>
              </a:rPr>
              <a:t>Tìm kiếm sản phẩm</a:t>
            </a:r>
          </a:p>
          <a:p>
            <a:pPr marL="285750" indent="-285750">
              <a:buFont typeface="Arial" panose="020B0604020202020204" pitchFamily="34" charset="0"/>
              <a:buChar char="•"/>
            </a:pPr>
            <a:r>
              <a:rPr lang="en-US" sz="2000">
                <a:solidFill>
                  <a:srgbClr val="72147E"/>
                </a:solidFill>
              </a:rPr>
              <a:t>Sắp xếp, lọc, xem chi tiết sản phẩm</a:t>
            </a:r>
          </a:p>
          <a:p>
            <a:pPr marL="285750" indent="-285750">
              <a:buFont typeface="Arial" panose="020B0604020202020204" pitchFamily="34" charset="0"/>
              <a:buChar char="•"/>
            </a:pPr>
            <a:r>
              <a:rPr lang="en-US" sz="2000">
                <a:solidFill>
                  <a:srgbClr val="72147E"/>
                </a:solidFill>
              </a:rPr>
              <a:t>Thêm vào giỏ và đặt hang</a:t>
            </a:r>
          </a:p>
          <a:p>
            <a:pPr marL="285750" indent="-285750">
              <a:buFont typeface="Arial" panose="020B0604020202020204" pitchFamily="34" charset="0"/>
              <a:buChar char="•"/>
            </a:pPr>
            <a:r>
              <a:rPr lang="en-US" sz="2000">
                <a:solidFill>
                  <a:srgbClr val="72147E"/>
                </a:solidFill>
              </a:rPr>
              <a:t>Đánh giá, bình luận sản phẩm</a:t>
            </a:r>
          </a:p>
        </p:txBody>
      </p:sp>
      <p:grpSp>
        <p:nvGrpSpPr>
          <p:cNvPr id="5" name="Group 4">
            <a:extLst>
              <a:ext uri="{FF2B5EF4-FFF2-40B4-BE49-F238E27FC236}">
                <a16:creationId xmlns:a16="http://schemas.microsoft.com/office/drawing/2014/main" id="{56A3DDB6-139B-D240-F8F0-3FBB6E9AD3DA}"/>
              </a:ext>
            </a:extLst>
          </p:cNvPr>
          <p:cNvGrpSpPr/>
          <p:nvPr/>
        </p:nvGrpSpPr>
        <p:grpSpPr>
          <a:xfrm>
            <a:off x="712660" y="2481968"/>
            <a:ext cx="2247090" cy="1694966"/>
            <a:chOff x="712660" y="2481968"/>
            <a:chExt cx="2247090" cy="1694966"/>
          </a:xfrm>
        </p:grpSpPr>
        <p:sp>
          <p:nvSpPr>
            <p:cNvPr id="21" name="Rectangle: Rounded Corners 20">
              <a:extLst>
                <a:ext uri="{FF2B5EF4-FFF2-40B4-BE49-F238E27FC236}">
                  <a16:creationId xmlns:a16="http://schemas.microsoft.com/office/drawing/2014/main" id="{F9F0284C-A319-3B78-CA2E-936C7E00130E}"/>
                </a:ext>
              </a:extLst>
            </p:cNvPr>
            <p:cNvSpPr/>
            <p:nvPr/>
          </p:nvSpPr>
          <p:spPr>
            <a:xfrm>
              <a:off x="712660" y="2481968"/>
              <a:ext cx="2247090" cy="1694966"/>
            </a:xfrm>
            <a:prstGeom prst="roundRect">
              <a:avLst/>
            </a:prstGeom>
            <a:solidFill>
              <a:srgbClr val="FEA5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E7D7647C-F39D-54FB-C583-2AEC42DD77B4}"/>
                </a:ext>
              </a:extLst>
            </p:cNvPr>
            <p:cNvPicPr>
              <a:picLocks noChangeAspect="1"/>
            </p:cNvPicPr>
            <p:nvPr/>
          </p:nvPicPr>
          <p:blipFill>
            <a:blip r:embed="rId2"/>
            <a:stretch>
              <a:fillRect/>
            </a:stretch>
          </p:blipFill>
          <p:spPr>
            <a:xfrm>
              <a:off x="1160198" y="2633109"/>
              <a:ext cx="1401934" cy="1393877"/>
            </a:xfrm>
            <a:prstGeom prst="rect">
              <a:avLst/>
            </a:prstGeom>
          </p:spPr>
        </p:pic>
      </p:grpSp>
      <p:grpSp>
        <p:nvGrpSpPr>
          <p:cNvPr id="6" name="Group 5">
            <a:extLst>
              <a:ext uri="{FF2B5EF4-FFF2-40B4-BE49-F238E27FC236}">
                <a16:creationId xmlns:a16="http://schemas.microsoft.com/office/drawing/2014/main" id="{85A928A8-7580-3B5C-E228-CF5AA5587566}"/>
              </a:ext>
            </a:extLst>
          </p:cNvPr>
          <p:cNvGrpSpPr/>
          <p:nvPr/>
        </p:nvGrpSpPr>
        <p:grpSpPr>
          <a:xfrm>
            <a:off x="700391" y="4685365"/>
            <a:ext cx="2247090" cy="1694966"/>
            <a:chOff x="700391" y="4685365"/>
            <a:chExt cx="2247090" cy="1694966"/>
          </a:xfrm>
        </p:grpSpPr>
        <p:sp>
          <p:nvSpPr>
            <p:cNvPr id="22" name="Rectangle: Rounded Corners 21">
              <a:extLst>
                <a:ext uri="{FF2B5EF4-FFF2-40B4-BE49-F238E27FC236}">
                  <a16:creationId xmlns:a16="http://schemas.microsoft.com/office/drawing/2014/main" id="{4330FD53-EAD4-EDAF-23AC-2E3BCE785D13}"/>
                </a:ext>
              </a:extLst>
            </p:cNvPr>
            <p:cNvSpPr/>
            <p:nvPr/>
          </p:nvSpPr>
          <p:spPr>
            <a:xfrm>
              <a:off x="700391" y="4685365"/>
              <a:ext cx="2247090" cy="1694966"/>
            </a:xfrm>
            <a:prstGeom prst="roundRect">
              <a:avLst/>
            </a:prstGeom>
            <a:solidFill>
              <a:srgbClr val="FEA5A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01F30154-1F6B-5464-A1A5-97D26C25898D}"/>
                </a:ext>
              </a:extLst>
            </p:cNvPr>
            <p:cNvPicPr>
              <a:picLocks noChangeAspect="1"/>
            </p:cNvPicPr>
            <p:nvPr/>
          </p:nvPicPr>
          <p:blipFill>
            <a:blip r:embed="rId3"/>
            <a:stretch>
              <a:fillRect/>
            </a:stretch>
          </p:blipFill>
          <p:spPr>
            <a:xfrm>
              <a:off x="1160198" y="4835909"/>
              <a:ext cx="1401934" cy="1393877"/>
            </a:xfrm>
            <a:prstGeom prst="rect">
              <a:avLst/>
            </a:prstGeom>
          </p:spPr>
        </p:pic>
      </p:grpSp>
    </p:spTree>
    <p:extLst>
      <p:ext uri="{BB962C8B-B14F-4D97-AF65-F5344CB8AC3E}">
        <p14:creationId xmlns:p14="http://schemas.microsoft.com/office/powerpoint/2010/main" val="9167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 calcmode="lin" valueType="num">
                                      <p:cBhvr>
                                        <p:cTn id="26" dur="500" fill="hold"/>
                                        <p:tgtEl>
                                          <p:spTgt spid="9"/>
                                        </p:tgtEl>
                                        <p:attrNameLst>
                                          <p:attrName>style.rotation</p:attrName>
                                        </p:attrNameLst>
                                      </p:cBhvr>
                                      <p:tavLst>
                                        <p:tav tm="0">
                                          <p:val>
                                            <p:fltVal val="90"/>
                                          </p:val>
                                        </p:tav>
                                        <p:tav tm="100000">
                                          <p:val>
                                            <p:fltVal val="0"/>
                                          </p:val>
                                        </p:tav>
                                      </p:tavLst>
                                    </p:anim>
                                    <p:animEffect transition="in" filter="fade">
                                      <p:cBhvr>
                                        <p:cTn id="27" dur="500"/>
                                        <p:tgtEl>
                                          <p:spTgt spid="9"/>
                                        </p:tgtEl>
                                      </p:cBhvr>
                                    </p:animEffect>
                                  </p:childTnLst>
                                </p:cTn>
                              </p:par>
                            </p:childTnLst>
                          </p:cTn>
                        </p:par>
                        <p:par>
                          <p:cTn id="28" fill="hold">
                            <p:stCondLst>
                              <p:cond delay="500"/>
                            </p:stCondLst>
                            <p:childTnLst>
                              <p:par>
                                <p:cTn id="29" presetID="42"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anim calcmode="lin" valueType="num">
                                      <p:cBhvr>
                                        <p:cTn id="32" dur="500" fill="hold"/>
                                        <p:tgtEl>
                                          <p:spTgt spid="19"/>
                                        </p:tgtEl>
                                        <p:attrNameLst>
                                          <p:attrName>ppt_x</p:attrName>
                                        </p:attrNameLst>
                                      </p:cBhvr>
                                      <p:tavLst>
                                        <p:tav tm="0">
                                          <p:val>
                                            <p:strVal val="#ppt_x"/>
                                          </p:val>
                                        </p:tav>
                                        <p:tav tm="100000">
                                          <p:val>
                                            <p:strVal val="#ppt_x"/>
                                          </p:val>
                                        </p:tav>
                                      </p:tavLst>
                                    </p:anim>
                                    <p:anim calcmode="lin" valueType="num">
                                      <p:cBhvr>
                                        <p:cTn id="33" dur="500" fill="hold"/>
                                        <p:tgtEl>
                                          <p:spTgt spid="19"/>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anim calcmode="lin" valueType="num">
                                      <p:cBhvr>
                                        <p:cTn id="38" dur="500" fill="hold"/>
                                        <p:tgtEl>
                                          <p:spTgt spid="20"/>
                                        </p:tgtEl>
                                        <p:attrNameLst>
                                          <p:attrName>ppt_x</p:attrName>
                                        </p:attrNameLst>
                                      </p:cBhvr>
                                      <p:tavLst>
                                        <p:tav tm="0">
                                          <p:val>
                                            <p:strVal val="#ppt_x"/>
                                          </p:val>
                                        </p:tav>
                                        <p:tav tm="100000">
                                          <p:val>
                                            <p:strVal val="#ppt_x"/>
                                          </p:val>
                                        </p:tav>
                                      </p:tavLst>
                                    </p:anim>
                                    <p:anim calcmode="lin" valueType="num">
                                      <p:cBhvr>
                                        <p:cTn id="39" dur="5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anim calcmode="lin" valueType="num">
                                      <p:cBhvr>
                                        <p:cTn id="45" dur="500" fill="hold"/>
                                        <p:tgtEl>
                                          <p:spTgt spid="5"/>
                                        </p:tgtEl>
                                        <p:attrNameLst>
                                          <p:attrName>ppt_x</p:attrName>
                                        </p:attrNameLst>
                                      </p:cBhvr>
                                      <p:tavLst>
                                        <p:tav tm="0">
                                          <p:val>
                                            <p:strVal val="#ppt_x"/>
                                          </p:val>
                                        </p:tav>
                                        <p:tav tm="100000">
                                          <p:val>
                                            <p:strVal val="#ppt_x"/>
                                          </p:val>
                                        </p:tav>
                                      </p:tavLst>
                                    </p:anim>
                                    <p:anim calcmode="lin" valueType="num">
                                      <p:cBhvr>
                                        <p:cTn id="46" dur="500" fill="hold"/>
                                        <p:tgtEl>
                                          <p:spTgt spid="5"/>
                                        </p:tgtEl>
                                        <p:attrNameLst>
                                          <p:attrName>ppt_y</p:attrName>
                                        </p:attrNameLst>
                                      </p:cBhvr>
                                      <p:tavLst>
                                        <p:tav tm="0">
                                          <p:val>
                                            <p:strVal val="#ppt_y+.1"/>
                                          </p:val>
                                        </p:tav>
                                        <p:tav tm="100000">
                                          <p:val>
                                            <p:strVal val="#ppt_y"/>
                                          </p:val>
                                        </p:tav>
                                      </p:tavLst>
                                    </p:anim>
                                  </p:childTnLst>
                                </p:cTn>
                              </p:par>
                            </p:childTnLst>
                          </p:cTn>
                        </p:par>
                        <p:par>
                          <p:cTn id="47" fill="hold">
                            <p:stCondLst>
                              <p:cond delay="500"/>
                            </p:stCondLst>
                            <p:childTnLst>
                              <p:par>
                                <p:cTn id="48" presetID="42"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anim calcmode="lin" valueType="num">
                                      <p:cBhvr>
                                        <p:cTn id="51" dur="500" fill="hold"/>
                                        <p:tgtEl>
                                          <p:spTgt spid="23"/>
                                        </p:tgtEl>
                                        <p:attrNameLst>
                                          <p:attrName>ppt_x</p:attrName>
                                        </p:attrNameLst>
                                      </p:cBhvr>
                                      <p:tavLst>
                                        <p:tav tm="0">
                                          <p:val>
                                            <p:strVal val="#ppt_x"/>
                                          </p:val>
                                        </p:tav>
                                        <p:tav tm="100000">
                                          <p:val>
                                            <p:strVal val="#ppt_x"/>
                                          </p:val>
                                        </p:tav>
                                      </p:tavLst>
                                    </p:anim>
                                    <p:anim calcmode="lin" valueType="num">
                                      <p:cBhvr>
                                        <p:cTn id="52"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500"/>
                                        <p:tgtEl>
                                          <p:spTgt spid="6"/>
                                        </p:tgtEl>
                                      </p:cBhvr>
                                    </p:animEffect>
                                    <p:anim calcmode="lin" valueType="num">
                                      <p:cBhvr>
                                        <p:cTn id="58" dur="500" fill="hold"/>
                                        <p:tgtEl>
                                          <p:spTgt spid="6"/>
                                        </p:tgtEl>
                                        <p:attrNameLst>
                                          <p:attrName>ppt_x</p:attrName>
                                        </p:attrNameLst>
                                      </p:cBhvr>
                                      <p:tavLst>
                                        <p:tav tm="0">
                                          <p:val>
                                            <p:strVal val="#ppt_x"/>
                                          </p:val>
                                        </p:tav>
                                        <p:tav tm="100000">
                                          <p:val>
                                            <p:strVal val="#ppt_x"/>
                                          </p:val>
                                        </p:tav>
                                      </p:tavLst>
                                    </p:anim>
                                    <p:anim calcmode="lin" valueType="num">
                                      <p:cBhvr>
                                        <p:cTn id="59" dur="500" fill="hold"/>
                                        <p:tgtEl>
                                          <p:spTgt spid="6"/>
                                        </p:tgtEl>
                                        <p:attrNameLst>
                                          <p:attrName>ppt_y</p:attrName>
                                        </p:attrNameLst>
                                      </p:cBhvr>
                                      <p:tavLst>
                                        <p:tav tm="0">
                                          <p:val>
                                            <p:strVal val="#ppt_y+.1"/>
                                          </p:val>
                                        </p:tav>
                                        <p:tav tm="100000">
                                          <p:val>
                                            <p:strVal val="#ppt_y"/>
                                          </p:val>
                                        </p:tav>
                                      </p:tavLst>
                                    </p:anim>
                                  </p:childTnLst>
                                </p:cTn>
                              </p:par>
                            </p:childTnLst>
                          </p:cTn>
                        </p:par>
                        <p:par>
                          <p:cTn id="60" fill="hold">
                            <p:stCondLst>
                              <p:cond delay="500"/>
                            </p:stCondLst>
                            <p:childTnLst>
                              <p:par>
                                <p:cTn id="61" presetID="42" presetClass="entr" presetSubtype="0"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anim calcmode="lin" valueType="num">
                                      <p:cBhvr>
                                        <p:cTn id="64" dur="500" fill="hold"/>
                                        <p:tgtEl>
                                          <p:spTgt spid="24"/>
                                        </p:tgtEl>
                                        <p:attrNameLst>
                                          <p:attrName>ppt_x</p:attrName>
                                        </p:attrNameLst>
                                      </p:cBhvr>
                                      <p:tavLst>
                                        <p:tav tm="0">
                                          <p:val>
                                            <p:strVal val="#ppt_x"/>
                                          </p:val>
                                        </p:tav>
                                        <p:tav tm="100000">
                                          <p:val>
                                            <p:strVal val="#ppt_x"/>
                                          </p:val>
                                        </p:tav>
                                      </p:tavLst>
                                    </p:anim>
                                    <p:anim calcmode="lin" valueType="num">
                                      <p:cBhvr>
                                        <p:cTn id="65"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9" grpId="0" animBg="1"/>
      <p:bldP spid="20"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C21292"/>
          </a:solidFill>
          <a:ln w="28575">
            <a:solidFill>
              <a:srgbClr val="C212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06442" y="296679"/>
            <a:ext cx="594691" cy="594691"/>
          </a:xfrm>
          <a:prstGeom prst="ellipse">
            <a:avLst/>
          </a:prstGeom>
          <a:solidFill>
            <a:schemeClr val="bg1"/>
          </a:solidFill>
          <a:ln>
            <a:solidFill>
              <a:srgbClr val="C212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C21292"/>
                  </a:solidFill>
                </a:ln>
                <a:solidFill>
                  <a:srgbClr val="C21292"/>
                </a:solidFill>
              </a:rPr>
              <a:t>2</a:t>
            </a:r>
          </a:p>
        </p:txBody>
      </p:sp>
      <p:sp>
        <p:nvSpPr>
          <p:cNvPr id="4" name="TextBox 3">
            <a:extLst>
              <a:ext uri="{FF2B5EF4-FFF2-40B4-BE49-F238E27FC236}">
                <a16:creationId xmlns:a16="http://schemas.microsoft.com/office/drawing/2014/main" id="{CEDAB4F5-1509-62D7-29B8-E2DAE9FAD965}"/>
              </a:ext>
            </a:extLst>
          </p:cNvPr>
          <p:cNvSpPr txBox="1"/>
          <p:nvPr/>
        </p:nvSpPr>
        <p:spPr>
          <a:xfrm>
            <a:off x="846587" y="372542"/>
            <a:ext cx="2559855"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BIỂU ĐỒ USECASE</a:t>
            </a:r>
          </a:p>
        </p:txBody>
      </p:sp>
      <p:pic>
        <p:nvPicPr>
          <p:cNvPr id="6" name="Picture 5">
            <a:extLst>
              <a:ext uri="{FF2B5EF4-FFF2-40B4-BE49-F238E27FC236}">
                <a16:creationId xmlns:a16="http://schemas.microsoft.com/office/drawing/2014/main" id="{BF89799A-7A35-4F64-9F0E-9756C18D8A0E}"/>
              </a:ext>
            </a:extLst>
          </p:cNvPr>
          <p:cNvPicPr>
            <a:picLocks noChangeAspect="1"/>
          </p:cNvPicPr>
          <p:nvPr/>
        </p:nvPicPr>
        <p:blipFill>
          <a:blip r:embed="rId2"/>
          <a:stretch>
            <a:fillRect/>
          </a:stretch>
        </p:blipFill>
        <p:spPr>
          <a:xfrm>
            <a:off x="2825550" y="1245687"/>
            <a:ext cx="6540900" cy="5474179"/>
          </a:xfrm>
          <a:prstGeom prst="rect">
            <a:avLst/>
          </a:prstGeom>
          <a:ln>
            <a:solidFill>
              <a:srgbClr val="C21292"/>
            </a:solidFill>
          </a:ln>
        </p:spPr>
      </p:pic>
    </p:spTree>
    <p:extLst>
      <p:ext uri="{BB962C8B-B14F-4D97-AF65-F5344CB8AC3E}">
        <p14:creationId xmlns:p14="http://schemas.microsoft.com/office/powerpoint/2010/main" val="967285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2FCA519-361E-6E3E-A5BE-97C1FA1C96C0}"/>
              </a:ext>
            </a:extLst>
          </p:cNvPr>
          <p:cNvGrpSpPr/>
          <p:nvPr/>
        </p:nvGrpSpPr>
        <p:grpSpPr>
          <a:xfrm>
            <a:off x="0" y="0"/>
            <a:ext cx="12192000" cy="6858000"/>
            <a:chOff x="0" y="0"/>
            <a:chExt cx="12192000" cy="6858000"/>
          </a:xfrm>
        </p:grpSpPr>
        <p:sp>
          <p:nvSpPr>
            <p:cNvPr id="3" name="Rectangle 2">
              <a:extLst>
                <a:ext uri="{FF2B5EF4-FFF2-40B4-BE49-F238E27FC236}">
                  <a16:creationId xmlns:a16="http://schemas.microsoft.com/office/drawing/2014/main" id="{52784FF0-3145-85EF-1852-AA1634FBA955}"/>
                </a:ext>
              </a:extLst>
            </p:cNvPr>
            <p:cNvSpPr/>
            <p:nvPr/>
          </p:nvSpPr>
          <p:spPr>
            <a:xfrm>
              <a:off x="0" y="0"/>
              <a:ext cx="12192000" cy="6858000"/>
            </a:xfrm>
            <a:prstGeom prst="rect">
              <a:avLst/>
            </a:prstGeom>
            <a:solidFill>
              <a:srgbClr val="711DB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0C0712-C5DC-BCD4-DC1A-B5C6D52C1A69}"/>
                </a:ext>
              </a:extLst>
            </p:cNvPr>
            <p:cNvSpPr txBox="1"/>
            <p:nvPr/>
          </p:nvSpPr>
          <p:spPr>
            <a:xfrm>
              <a:off x="2923867" y="3075057"/>
              <a:ext cx="6344265" cy="707886"/>
            </a:xfrm>
            <a:prstGeom prst="rect">
              <a:avLst/>
            </a:prstGeom>
            <a:noFill/>
          </p:spPr>
          <p:txBody>
            <a:bodyPr wrap="square" rtlCol="0">
              <a:spAutoFit/>
            </a:bodyPr>
            <a:lstStyle/>
            <a:p>
              <a:r>
                <a:rPr lang="en-US" sz="4000" b="1">
                  <a:solidFill>
                    <a:schemeClr val="bg1"/>
                  </a:solidFill>
                </a:rPr>
                <a:t>PHẦN 4: KẾT QUẢ ĐẠT ĐƯỢC</a:t>
              </a:r>
            </a:p>
          </p:txBody>
        </p:sp>
      </p:grpSp>
    </p:spTree>
    <p:extLst>
      <p:ext uri="{BB962C8B-B14F-4D97-AF65-F5344CB8AC3E}">
        <p14:creationId xmlns:p14="http://schemas.microsoft.com/office/powerpoint/2010/main" val="4093952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nodeType="clickEffect">
                                  <p:stCondLst>
                                    <p:cond delay="1250"/>
                                  </p:stCondLst>
                                  <p:childTnLst>
                                    <p:animEffect transition="out" filter="wheel(1)">
                                      <p:cBhvr>
                                        <p:cTn id="6" dur="1250"/>
                                        <p:tgtEl>
                                          <p:spTgt spid="4"/>
                                        </p:tgtEl>
                                      </p:cBhvr>
                                    </p:animEffect>
                                    <p:set>
                                      <p:cBhvr>
                                        <p:cTn id="7" dur="1" fill="hold">
                                          <p:stCondLst>
                                            <p:cond delay="124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711DB0"/>
          </a:solidFill>
          <a:ln w="28575">
            <a:solidFill>
              <a:srgbClr val="711D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06442" y="296679"/>
            <a:ext cx="594691" cy="594691"/>
          </a:xfrm>
          <a:prstGeom prst="ellipse">
            <a:avLst/>
          </a:prstGeom>
          <a:solidFill>
            <a:schemeClr val="bg1"/>
          </a:solidFill>
          <a:ln>
            <a:solidFill>
              <a:srgbClr val="711D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711DB0"/>
                  </a:solidFill>
                </a:ln>
                <a:solidFill>
                  <a:srgbClr val="711DB0"/>
                </a:solidFill>
              </a:rPr>
              <a:t>1</a:t>
            </a:r>
          </a:p>
        </p:txBody>
      </p:sp>
      <p:sp>
        <p:nvSpPr>
          <p:cNvPr id="4" name="TextBox 3">
            <a:extLst>
              <a:ext uri="{FF2B5EF4-FFF2-40B4-BE49-F238E27FC236}">
                <a16:creationId xmlns:a16="http://schemas.microsoft.com/office/drawing/2014/main" id="{CEDAB4F5-1509-62D7-29B8-E2DAE9FAD965}"/>
              </a:ext>
            </a:extLst>
          </p:cNvPr>
          <p:cNvSpPr txBox="1"/>
          <p:nvPr/>
        </p:nvSpPr>
        <p:spPr>
          <a:xfrm>
            <a:off x="395416" y="372541"/>
            <a:ext cx="3251731"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KẾT QUẢ ĐẠT ĐƯỢC</a:t>
            </a:r>
          </a:p>
        </p:txBody>
      </p:sp>
      <p:grpSp>
        <p:nvGrpSpPr>
          <p:cNvPr id="5" name="Group 4">
            <a:extLst>
              <a:ext uri="{FF2B5EF4-FFF2-40B4-BE49-F238E27FC236}">
                <a16:creationId xmlns:a16="http://schemas.microsoft.com/office/drawing/2014/main" id="{B64A2328-8854-2169-8727-443B625B0725}"/>
              </a:ext>
            </a:extLst>
          </p:cNvPr>
          <p:cNvGrpSpPr/>
          <p:nvPr/>
        </p:nvGrpSpPr>
        <p:grpSpPr>
          <a:xfrm>
            <a:off x="870151" y="1731246"/>
            <a:ext cx="10451690" cy="4513006"/>
            <a:chOff x="870151" y="1731246"/>
            <a:chExt cx="10451690" cy="4513006"/>
          </a:xfrm>
        </p:grpSpPr>
        <p:sp>
          <p:nvSpPr>
            <p:cNvPr id="15" name="Rectangle: Rounded Corners 14">
              <a:extLst>
                <a:ext uri="{FF2B5EF4-FFF2-40B4-BE49-F238E27FC236}">
                  <a16:creationId xmlns:a16="http://schemas.microsoft.com/office/drawing/2014/main" id="{7E046A34-7723-713D-CDC5-E5B33863E80F}"/>
                </a:ext>
              </a:extLst>
            </p:cNvPr>
            <p:cNvSpPr/>
            <p:nvPr/>
          </p:nvSpPr>
          <p:spPr>
            <a:xfrm>
              <a:off x="870151" y="1731246"/>
              <a:ext cx="10451690" cy="4513006"/>
            </a:xfrm>
            <a:prstGeom prst="roundRect">
              <a:avLst>
                <a:gd name="adj" fmla="val 11003"/>
              </a:avLst>
            </a:prstGeom>
            <a:solidFill>
              <a:srgbClr val="AC87C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83472D81-152F-6430-61EA-A6526D632D64}"/>
                </a:ext>
              </a:extLst>
            </p:cNvPr>
            <p:cNvSpPr/>
            <p:nvPr/>
          </p:nvSpPr>
          <p:spPr>
            <a:xfrm>
              <a:off x="1575616" y="2131812"/>
              <a:ext cx="9040761" cy="897632"/>
            </a:xfrm>
            <a:prstGeom prst="roundRect">
              <a:avLst/>
            </a:prstGeom>
            <a:solidFill>
              <a:srgbClr val="FFE5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B3914B96-ACB4-01AA-E29D-06880995CD0B}"/>
                </a:ext>
              </a:extLst>
            </p:cNvPr>
            <p:cNvSpPr/>
            <p:nvPr/>
          </p:nvSpPr>
          <p:spPr>
            <a:xfrm>
              <a:off x="1575616" y="4945046"/>
              <a:ext cx="9040761" cy="897632"/>
            </a:xfrm>
            <a:prstGeom prst="roundRect">
              <a:avLst/>
            </a:prstGeom>
            <a:solidFill>
              <a:srgbClr val="FFE5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AF41BC4-066A-57CD-1E06-4CFC28FB15E4}"/>
                </a:ext>
              </a:extLst>
            </p:cNvPr>
            <p:cNvSpPr/>
            <p:nvPr/>
          </p:nvSpPr>
          <p:spPr>
            <a:xfrm>
              <a:off x="1575617" y="3538933"/>
              <a:ext cx="9040761" cy="897632"/>
            </a:xfrm>
            <a:prstGeom prst="roundRect">
              <a:avLst/>
            </a:prstGeom>
            <a:solidFill>
              <a:srgbClr val="FFE5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77DC53EC-C4AC-AFCB-3F2D-EB2ADE0C9C43}"/>
              </a:ext>
            </a:extLst>
          </p:cNvPr>
          <p:cNvSpPr txBox="1"/>
          <p:nvPr/>
        </p:nvSpPr>
        <p:spPr>
          <a:xfrm>
            <a:off x="2703872" y="2319018"/>
            <a:ext cx="6641253" cy="523220"/>
          </a:xfrm>
          <a:prstGeom prst="rect">
            <a:avLst/>
          </a:prstGeom>
          <a:noFill/>
        </p:spPr>
        <p:txBody>
          <a:bodyPr wrap="square" rtlCol="0">
            <a:spAutoFit/>
          </a:bodyPr>
          <a:lstStyle/>
          <a:p>
            <a:r>
              <a:rPr lang="en-US" sz="2800"/>
              <a:t>Hoàn thành thiết kế và đặc tả hệ thống</a:t>
            </a:r>
          </a:p>
        </p:txBody>
      </p:sp>
      <p:pic>
        <p:nvPicPr>
          <p:cNvPr id="7" name="Graphic 6" descr="Checkbox Checked with solid fill">
            <a:extLst>
              <a:ext uri="{FF2B5EF4-FFF2-40B4-BE49-F238E27FC236}">
                <a16:creationId xmlns:a16="http://schemas.microsoft.com/office/drawing/2014/main" id="{5E15D7D5-DB92-A2B5-EFA7-53819C4755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336" y="2264213"/>
            <a:ext cx="644012" cy="644012"/>
          </a:xfrm>
          <a:prstGeom prst="rect">
            <a:avLst/>
          </a:prstGeom>
        </p:spPr>
      </p:pic>
      <p:pic>
        <p:nvPicPr>
          <p:cNvPr id="13" name="Graphic 12" descr="Checkbox Checked with solid fill">
            <a:extLst>
              <a:ext uri="{FF2B5EF4-FFF2-40B4-BE49-F238E27FC236}">
                <a16:creationId xmlns:a16="http://schemas.microsoft.com/office/drawing/2014/main" id="{488CE980-7A8D-22F0-CB14-5A24C89BA6D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336" y="3665239"/>
            <a:ext cx="644012" cy="644012"/>
          </a:xfrm>
          <a:prstGeom prst="rect">
            <a:avLst/>
          </a:prstGeom>
        </p:spPr>
      </p:pic>
      <p:pic>
        <p:nvPicPr>
          <p:cNvPr id="14" name="Graphic 13" descr="Checkbox Checked with solid fill">
            <a:extLst>
              <a:ext uri="{FF2B5EF4-FFF2-40B4-BE49-F238E27FC236}">
                <a16:creationId xmlns:a16="http://schemas.microsoft.com/office/drawing/2014/main" id="{2F9AF7BD-9ACC-A711-69A5-E137681441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9336" y="5077447"/>
            <a:ext cx="644012" cy="644012"/>
          </a:xfrm>
          <a:prstGeom prst="rect">
            <a:avLst/>
          </a:prstGeom>
        </p:spPr>
      </p:pic>
      <p:sp>
        <p:nvSpPr>
          <p:cNvPr id="11" name="TextBox 10">
            <a:extLst>
              <a:ext uri="{FF2B5EF4-FFF2-40B4-BE49-F238E27FC236}">
                <a16:creationId xmlns:a16="http://schemas.microsoft.com/office/drawing/2014/main" id="{B5D5321B-C6DE-62DA-162A-B70ED56057CC}"/>
              </a:ext>
            </a:extLst>
          </p:cNvPr>
          <p:cNvSpPr txBox="1"/>
          <p:nvPr/>
        </p:nvSpPr>
        <p:spPr>
          <a:xfrm>
            <a:off x="2703872" y="3501467"/>
            <a:ext cx="7280352" cy="954107"/>
          </a:xfrm>
          <a:prstGeom prst="rect">
            <a:avLst/>
          </a:prstGeom>
          <a:noFill/>
        </p:spPr>
        <p:txBody>
          <a:bodyPr wrap="square" rtlCol="0">
            <a:spAutoFit/>
          </a:bodyPr>
          <a:lstStyle/>
          <a:p>
            <a:r>
              <a:rPr lang="en-US" sz="2800"/>
              <a:t>Website có thể sử dụng được và đầy đủ các chức năng cơ bản của một website bán hàng</a:t>
            </a:r>
          </a:p>
        </p:txBody>
      </p:sp>
      <p:sp>
        <p:nvSpPr>
          <p:cNvPr id="12" name="TextBox 11">
            <a:extLst>
              <a:ext uri="{FF2B5EF4-FFF2-40B4-BE49-F238E27FC236}">
                <a16:creationId xmlns:a16="http://schemas.microsoft.com/office/drawing/2014/main" id="{84B31E2B-AE0C-D899-F45D-BF54679BC57E}"/>
              </a:ext>
            </a:extLst>
          </p:cNvPr>
          <p:cNvSpPr txBox="1"/>
          <p:nvPr/>
        </p:nvSpPr>
        <p:spPr>
          <a:xfrm>
            <a:off x="2703872" y="5133287"/>
            <a:ext cx="5520377" cy="523220"/>
          </a:xfrm>
          <a:prstGeom prst="rect">
            <a:avLst/>
          </a:prstGeom>
          <a:noFill/>
        </p:spPr>
        <p:txBody>
          <a:bodyPr wrap="square" rtlCol="0">
            <a:spAutoFit/>
          </a:bodyPr>
          <a:lstStyle/>
          <a:p>
            <a:r>
              <a:rPr lang="en-US" sz="2800"/>
              <a:t>Giao diện thân thiện, dễ sử dụng</a:t>
            </a:r>
          </a:p>
        </p:txBody>
      </p:sp>
    </p:spTree>
    <p:extLst>
      <p:ext uri="{BB962C8B-B14F-4D97-AF65-F5344CB8AC3E}">
        <p14:creationId xmlns:p14="http://schemas.microsoft.com/office/powerpoint/2010/main" val="112873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5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500"/>
                            </p:stCondLst>
                            <p:childTnLst>
                              <p:par>
                                <p:cTn id="33" presetID="42"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anim calcmode="lin" valueType="num">
                                      <p:cBhvr>
                                        <p:cTn id="36" dur="500" fill="hold"/>
                                        <p:tgtEl>
                                          <p:spTgt spid="10"/>
                                        </p:tgtEl>
                                        <p:attrNameLst>
                                          <p:attrName>ppt_x</p:attrName>
                                        </p:attrNameLst>
                                      </p:cBhvr>
                                      <p:tavLst>
                                        <p:tav tm="0">
                                          <p:val>
                                            <p:strVal val="#ppt_x"/>
                                          </p:val>
                                        </p:tav>
                                        <p:tav tm="100000">
                                          <p:val>
                                            <p:strVal val="#ppt_x"/>
                                          </p:val>
                                        </p:tav>
                                      </p:tavLst>
                                    </p:anim>
                                    <p:anim calcmode="lin" valueType="num">
                                      <p:cBhvr>
                                        <p:cTn id="37"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childTnLst>
                          </p:cTn>
                        </p:par>
                        <p:par>
                          <p:cTn id="45" fill="hold">
                            <p:stCondLst>
                              <p:cond delay="500"/>
                            </p:stCondLst>
                            <p:childTnLst>
                              <p:par>
                                <p:cTn id="46" presetID="42" presetClass="entr" presetSubtype="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anim calcmode="lin" valueType="num">
                                      <p:cBhvr>
                                        <p:cTn id="49" dur="500" fill="hold"/>
                                        <p:tgtEl>
                                          <p:spTgt spid="11"/>
                                        </p:tgtEl>
                                        <p:attrNameLst>
                                          <p:attrName>ppt_x</p:attrName>
                                        </p:attrNameLst>
                                      </p:cBhvr>
                                      <p:tavLst>
                                        <p:tav tm="0">
                                          <p:val>
                                            <p:strVal val="#ppt_x"/>
                                          </p:val>
                                        </p:tav>
                                        <p:tav tm="100000">
                                          <p:val>
                                            <p:strVal val="#ppt_x"/>
                                          </p:val>
                                        </p:tav>
                                      </p:tavLst>
                                    </p:anim>
                                    <p:anim calcmode="lin" valueType="num">
                                      <p:cBhvr>
                                        <p:cTn id="50"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p:cTn id="55" dur="500" fill="hold"/>
                                        <p:tgtEl>
                                          <p:spTgt spid="14"/>
                                        </p:tgtEl>
                                        <p:attrNameLst>
                                          <p:attrName>ppt_w</p:attrName>
                                        </p:attrNameLst>
                                      </p:cBhvr>
                                      <p:tavLst>
                                        <p:tav tm="0">
                                          <p:val>
                                            <p:fltVal val="0"/>
                                          </p:val>
                                        </p:tav>
                                        <p:tav tm="100000">
                                          <p:val>
                                            <p:strVal val="#ppt_w"/>
                                          </p:val>
                                        </p:tav>
                                      </p:tavLst>
                                    </p:anim>
                                    <p:anim calcmode="lin" valueType="num">
                                      <p:cBhvr>
                                        <p:cTn id="56" dur="500" fill="hold"/>
                                        <p:tgtEl>
                                          <p:spTgt spid="14"/>
                                        </p:tgtEl>
                                        <p:attrNameLst>
                                          <p:attrName>ppt_h</p:attrName>
                                        </p:attrNameLst>
                                      </p:cBhvr>
                                      <p:tavLst>
                                        <p:tav tm="0">
                                          <p:val>
                                            <p:fltVal val="0"/>
                                          </p:val>
                                        </p:tav>
                                        <p:tav tm="100000">
                                          <p:val>
                                            <p:strVal val="#ppt_h"/>
                                          </p:val>
                                        </p:tav>
                                      </p:tavLst>
                                    </p:anim>
                                    <p:animEffect transition="in" filter="fade">
                                      <p:cBhvr>
                                        <p:cTn id="57" dur="500"/>
                                        <p:tgtEl>
                                          <p:spTgt spid="14"/>
                                        </p:tgtEl>
                                      </p:cBhvr>
                                    </p:animEffect>
                                  </p:childTnLst>
                                </p:cTn>
                              </p:par>
                            </p:childTnLst>
                          </p:cTn>
                        </p:par>
                        <p:par>
                          <p:cTn id="58" fill="hold">
                            <p:stCondLst>
                              <p:cond delay="500"/>
                            </p:stCondLst>
                            <p:childTnLst>
                              <p:par>
                                <p:cTn id="59" presetID="42" presetClass="entr" presetSubtype="0" fill="hold" grpId="0"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anim calcmode="lin" valueType="num">
                                      <p:cBhvr>
                                        <p:cTn id="62" dur="500" fill="hold"/>
                                        <p:tgtEl>
                                          <p:spTgt spid="12"/>
                                        </p:tgtEl>
                                        <p:attrNameLst>
                                          <p:attrName>ppt_x</p:attrName>
                                        </p:attrNameLst>
                                      </p:cBhvr>
                                      <p:tavLst>
                                        <p:tav tm="0">
                                          <p:val>
                                            <p:strVal val="#ppt_x"/>
                                          </p:val>
                                        </p:tav>
                                        <p:tav tm="100000">
                                          <p:val>
                                            <p:strVal val="#ppt_x"/>
                                          </p:val>
                                        </p:tav>
                                      </p:tavLst>
                                    </p:anim>
                                    <p:anim calcmode="lin" valueType="num">
                                      <p:cBhvr>
                                        <p:cTn id="63"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10" grpId="0"/>
      <p:bldP spid="11"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AA087F1-7D6B-E35D-54EE-E8BBF58B29B8}"/>
              </a:ext>
            </a:extLst>
          </p:cNvPr>
          <p:cNvGrpSpPr/>
          <p:nvPr/>
        </p:nvGrpSpPr>
        <p:grpSpPr>
          <a:xfrm>
            <a:off x="0" y="0"/>
            <a:ext cx="12192000" cy="6858000"/>
            <a:chOff x="0" y="0"/>
            <a:chExt cx="12192000" cy="6858000"/>
          </a:xfrm>
        </p:grpSpPr>
        <p:sp>
          <p:nvSpPr>
            <p:cNvPr id="3" name="Rectangle 2">
              <a:extLst>
                <a:ext uri="{FF2B5EF4-FFF2-40B4-BE49-F238E27FC236}">
                  <a16:creationId xmlns:a16="http://schemas.microsoft.com/office/drawing/2014/main" id="{F397BD0E-B45D-CCC1-3749-B888D6C328F1}"/>
                </a:ext>
              </a:extLst>
            </p:cNvPr>
            <p:cNvSpPr/>
            <p:nvPr/>
          </p:nvSpPr>
          <p:spPr>
            <a:xfrm>
              <a:off x="0" y="0"/>
              <a:ext cx="12192000" cy="6858000"/>
            </a:xfrm>
            <a:prstGeom prst="rect">
              <a:avLst/>
            </a:prstGeom>
            <a:solidFill>
              <a:srgbClr val="1913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0C0712-C5DC-BCD4-DC1A-B5C6D52C1A69}"/>
                </a:ext>
              </a:extLst>
            </p:cNvPr>
            <p:cNvSpPr txBox="1"/>
            <p:nvPr/>
          </p:nvSpPr>
          <p:spPr>
            <a:xfrm>
              <a:off x="3910166" y="3075057"/>
              <a:ext cx="4371668" cy="707886"/>
            </a:xfrm>
            <a:prstGeom prst="rect">
              <a:avLst/>
            </a:prstGeom>
            <a:noFill/>
          </p:spPr>
          <p:txBody>
            <a:bodyPr wrap="square" rtlCol="0">
              <a:spAutoFit/>
            </a:bodyPr>
            <a:lstStyle/>
            <a:p>
              <a:r>
                <a:rPr lang="en-US" sz="4000" b="1">
                  <a:solidFill>
                    <a:schemeClr val="bg1"/>
                  </a:solidFill>
                </a:rPr>
                <a:t>PHẦN 5: KẾT LUẬN</a:t>
              </a:r>
            </a:p>
          </p:txBody>
        </p:sp>
      </p:grpSp>
    </p:spTree>
    <p:extLst>
      <p:ext uri="{BB962C8B-B14F-4D97-AF65-F5344CB8AC3E}">
        <p14:creationId xmlns:p14="http://schemas.microsoft.com/office/powerpoint/2010/main" val="4235553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37" fill="hold" nodeType="clickEffect">
                                  <p:stCondLst>
                                    <p:cond delay="0"/>
                                  </p:stCondLst>
                                  <p:childTnLst>
                                    <p:animEffect transition="out" filter="barn(outVertic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191340"/>
          </a:solidFill>
          <a:ln w="28575">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06442" y="296679"/>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1</a:t>
            </a:r>
          </a:p>
        </p:txBody>
      </p:sp>
      <p:sp>
        <p:nvSpPr>
          <p:cNvPr id="4" name="TextBox 3">
            <a:extLst>
              <a:ext uri="{FF2B5EF4-FFF2-40B4-BE49-F238E27FC236}">
                <a16:creationId xmlns:a16="http://schemas.microsoft.com/office/drawing/2014/main" id="{CEDAB4F5-1509-62D7-29B8-E2DAE9FAD965}"/>
              </a:ext>
            </a:extLst>
          </p:cNvPr>
          <p:cNvSpPr txBox="1"/>
          <p:nvPr/>
        </p:nvSpPr>
        <p:spPr>
          <a:xfrm>
            <a:off x="1857044" y="372542"/>
            <a:ext cx="1738184"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HẠN CHẾ</a:t>
            </a:r>
          </a:p>
        </p:txBody>
      </p:sp>
      <p:sp>
        <p:nvSpPr>
          <p:cNvPr id="8" name="Rectangle: Rounded Corners 7">
            <a:extLst>
              <a:ext uri="{FF2B5EF4-FFF2-40B4-BE49-F238E27FC236}">
                <a16:creationId xmlns:a16="http://schemas.microsoft.com/office/drawing/2014/main" id="{FCE3B123-4B9D-134D-894D-1E96FC963BF1}"/>
              </a:ext>
            </a:extLst>
          </p:cNvPr>
          <p:cNvSpPr/>
          <p:nvPr/>
        </p:nvSpPr>
        <p:spPr>
          <a:xfrm>
            <a:off x="5293488" y="1423758"/>
            <a:ext cx="4502574" cy="1055637"/>
          </a:xfrm>
          <a:prstGeom prst="roundRect">
            <a:avLst/>
          </a:prstGeom>
          <a:solidFill>
            <a:srgbClr val="FF9B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Website chưa tối ưu cho thiết bị di động</a:t>
            </a:r>
          </a:p>
        </p:txBody>
      </p:sp>
      <p:sp>
        <p:nvSpPr>
          <p:cNvPr id="9" name="Rectangle: Rounded Corners 8">
            <a:extLst>
              <a:ext uri="{FF2B5EF4-FFF2-40B4-BE49-F238E27FC236}">
                <a16:creationId xmlns:a16="http://schemas.microsoft.com/office/drawing/2014/main" id="{D48CFFA3-0BB2-575C-750D-676BDCE34E4D}"/>
              </a:ext>
            </a:extLst>
          </p:cNvPr>
          <p:cNvSpPr/>
          <p:nvPr/>
        </p:nvSpPr>
        <p:spPr>
          <a:xfrm>
            <a:off x="5293488" y="3168934"/>
            <a:ext cx="4502574" cy="1055637"/>
          </a:xfrm>
          <a:prstGeom prst="roundRect">
            <a:avLst/>
          </a:prstGeom>
          <a:solidFill>
            <a:srgbClr val="E25E3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Giao diện, bố cục chưa được chuyên nghiệp, chức năng chưa đầy đủ</a:t>
            </a:r>
          </a:p>
        </p:txBody>
      </p:sp>
      <p:sp>
        <p:nvSpPr>
          <p:cNvPr id="10" name="Rectangle: Rounded Corners 9">
            <a:extLst>
              <a:ext uri="{FF2B5EF4-FFF2-40B4-BE49-F238E27FC236}">
                <a16:creationId xmlns:a16="http://schemas.microsoft.com/office/drawing/2014/main" id="{2625CD95-5561-7DA7-D8E5-D942787DD4EE}"/>
              </a:ext>
            </a:extLst>
          </p:cNvPr>
          <p:cNvSpPr/>
          <p:nvPr/>
        </p:nvSpPr>
        <p:spPr>
          <a:xfrm>
            <a:off x="5293487" y="4914110"/>
            <a:ext cx="4502573" cy="1055637"/>
          </a:xfrm>
          <a:prstGeom prst="roundRect">
            <a:avLst/>
          </a:prstGeom>
          <a:solidFill>
            <a:srgbClr val="C63D2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Vấn đề an toàn, bảo mật còn chưa được tối ưu </a:t>
            </a:r>
          </a:p>
        </p:txBody>
      </p:sp>
      <p:sp>
        <p:nvSpPr>
          <p:cNvPr id="11" name="Oval 10">
            <a:extLst>
              <a:ext uri="{FF2B5EF4-FFF2-40B4-BE49-F238E27FC236}">
                <a16:creationId xmlns:a16="http://schemas.microsoft.com/office/drawing/2014/main" id="{1331FF67-1555-CA3B-664C-82009F98B194}"/>
              </a:ext>
            </a:extLst>
          </p:cNvPr>
          <p:cNvSpPr/>
          <p:nvPr/>
        </p:nvSpPr>
        <p:spPr>
          <a:xfrm>
            <a:off x="4859673" y="1654232"/>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1</a:t>
            </a:r>
          </a:p>
        </p:txBody>
      </p:sp>
      <p:sp>
        <p:nvSpPr>
          <p:cNvPr id="12" name="Oval 11">
            <a:extLst>
              <a:ext uri="{FF2B5EF4-FFF2-40B4-BE49-F238E27FC236}">
                <a16:creationId xmlns:a16="http://schemas.microsoft.com/office/drawing/2014/main" id="{142AEA52-0F21-80E0-F05C-1BBCA9C34116}"/>
              </a:ext>
            </a:extLst>
          </p:cNvPr>
          <p:cNvSpPr/>
          <p:nvPr/>
        </p:nvSpPr>
        <p:spPr>
          <a:xfrm>
            <a:off x="4859672" y="3399407"/>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2</a:t>
            </a:r>
          </a:p>
        </p:txBody>
      </p:sp>
      <p:sp>
        <p:nvSpPr>
          <p:cNvPr id="13" name="Oval 12">
            <a:extLst>
              <a:ext uri="{FF2B5EF4-FFF2-40B4-BE49-F238E27FC236}">
                <a16:creationId xmlns:a16="http://schemas.microsoft.com/office/drawing/2014/main" id="{C158C0C2-1DC4-B298-1389-F364160FAC48}"/>
              </a:ext>
            </a:extLst>
          </p:cNvPr>
          <p:cNvSpPr/>
          <p:nvPr/>
        </p:nvSpPr>
        <p:spPr>
          <a:xfrm>
            <a:off x="4859671" y="5144582"/>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3</a:t>
            </a:r>
          </a:p>
        </p:txBody>
      </p:sp>
      <p:sp>
        <p:nvSpPr>
          <p:cNvPr id="23" name="Freeform: Shape 22">
            <a:extLst>
              <a:ext uri="{FF2B5EF4-FFF2-40B4-BE49-F238E27FC236}">
                <a16:creationId xmlns:a16="http://schemas.microsoft.com/office/drawing/2014/main" id="{3D561344-280B-526F-3BDA-6E1C07BA8F1A}"/>
              </a:ext>
            </a:extLst>
          </p:cNvPr>
          <p:cNvSpPr/>
          <p:nvPr/>
        </p:nvSpPr>
        <p:spPr>
          <a:xfrm>
            <a:off x="2517058" y="1920713"/>
            <a:ext cx="2349910" cy="1314100"/>
          </a:xfrm>
          <a:custGeom>
            <a:avLst/>
            <a:gdLst>
              <a:gd name="connsiteX0" fmla="*/ 0 w 2349910"/>
              <a:gd name="connsiteY0" fmla="*/ 1209368 h 1209368"/>
              <a:gd name="connsiteX1" fmla="*/ 1032387 w 2349910"/>
              <a:gd name="connsiteY1" fmla="*/ 0 h 1209368"/>
              <a:gd name="connsiteX2" fmla="*/ 2349910 w 2349910"/>
              <a:gd name="connsiteY2" fmla="*/ 0 h 1209368"/>
            </a:gdLst>
            <a:ahLst/>
            <a:cxnLst>
              <a:cxn ang="0">
                <a:pos x="connsiteX0" y="connsiteY0"/>
              </a:cxn>
              <a:cxn ang="0">
                <a:pos x="connsiteX1" y="connsiteY1"/>
              </a:cxn>
              <a:cxn ang="0">
                <a:pos x="connsiteX2" y="connsiteY2"/>
              </a:cxn>
            </a:cxnLst>
            <a:rect l="l" t="t" r="r" b="b"/>
            <a:pathLst>
              <a:path w="2349910" h="1209368">
                <a:moveTo>
                  <a:pt x="0" y="1209368"/>
                </a:moveTo>
                <a:lnTo>
                  <a:pt x="1032387" y="0"/>
                </a:lnTo>
                <a:lnTo>
                  <a:pt x="2349910" y="0"/>
                </a:ln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B786477B-292B-F1CD-8DD5-A4C94E888C02}"/>
              </a:ext>
            </a:extLst>
          </p:cNvPr>
          <p:cNvSpPr/>
          <p:nvPr/>
        </p:nvSpPr>
        <p:spPr>
          <a:xfrm flipV="1">
            <a:off x="2509761" y="4154823"/>
            <a:ext cx="2349910" cy="1314100"/>
          </a:xfrm>
          <a:custGeom>
            <a:avLst/>
            <a:gdLst>
              <a:gd name="connsiteX0" fmla="*/ 0 w 2349910"/>
              <a:gd name="connsiteY0" fmla="*/ 1209368 h 1209368"/>
              <a:gd name="connsiteX1" fmla="*/ 1032387 w 2349910"/>
              <a:gd name="connsiteY1" fmla="*/ 0 h 1209368"/>
              <a:gd name="connsiteX2" fmla="*/ 2349910 w 2349910"/>
              <a:gd name="connsiteY2" fmla="*/ 0 h 1209368"/>
            </a:gdLst>
            <a:ahLst/>
            <a:cxnLst>
              <a:cxn ang="0">
                <a:pos x="connsiteX0" y="connsiteY0"/>
              </a:cxn>
              <a:cxn ang="0">
                <a:pos x="connsiteX1" y="connsiteY1"/>
              </a:cxn>
              <a:cxn ang="0">
                <a:pos x="connsiteX2" y="connsiteY2"/>
              </a:cxn>
            </a:cxnLst>
            <a:rect l="l" t="t" r="r" b="b"/>
            <a:pathLst>
              <a:path w="2349910" h="1209368">
                <a:moveTo>
                  <a:pt x="0" y="1209368"/>
                </a:moveTo>
                <a:lnTo>
                  <a:pt x="1032387" y="0"/>
                </a:lnTo>
                <a:lnTo>
                  <a:pt x="2349910" y="0"/>
                </a:ln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9364427D-4DE0-6F31-ED73-38F34BDCFBF2}"/>
              </a:ext>
            </a:extLst>
          </p:cNvPr>
          <p:cNvCxnSpPr>
            <a:endCxn id="12" idx="2"/>
          </p:cNvCxnSpPr>
          <p:nvPr/>
        </p:nvCxnSpPr>
        <p:spPr>
          <a:xfrm>
            <a:off x="2726136" y="3696752"/>
            <a:ext cx="2133536"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Graphic 20" descr="Badge Cross outline">
            <a:extLst>
              <a:ext uri="{FF2B5EF4-FFF2-40B4-BE49-F238E27FC236}">
                <a16:creationId xmlns:a16="http://schemas.microsoft.com/office/drawing/2014/main" id="{E26F6E47-BFA8-B68F-0705-CB61A05A8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8865" y="2883136"/>
            <a:ext cx="1627237" cy="1627237"/>
          </a:xfrm>
          <a:prstGeom prst="rect">
            <a:avLst/>
          </a:prstGeom>
        </p:spPr>
      </p:pic>
    </p:spTree>
    <p:extLst>
      <p:ext uri="{BB962C8B-B14F-4D97-AF65-F5344CB8AC3E}">
        <p14:creationId xmlns:p14="http://schemas.microsoft.com/office/powerpoint/2010/main" val="210806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arn(inVertical)">
                                      <p:cBhvr>
                                        <p:cTn id="24" dur="500"/>
                                        <p:tgtEl>
                                          <p:spTgt spid="21"/>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wipe(left)">
                                      <p:cBhvr>
                                        <p:cTn id="29" dur="500"/>
                                        <p:tgtEl>
                                          <p:spTgt spid="23"/>
                                        </p:tgtEl>
                                      </p:cBhvr>
                                    </p:animEffect>
                                  </p:childTnLst>
                                </p:cTn>
                              </p:par>
                            </p:childTnLst>
                          </p:cTn>
                        </p:par>
                        <p:par>
                          <p:cTn id="30" fill="hold">
                            <p:stCondLst>
                              <p:cond delay="500"/>
                            </p:stCondLst>
                            <p:childTnLst>
                              <p:par>
                                <p:cTn id="31" presetID="53" presetClass="entr" presetSubtype="16"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500"/>
                                        <p:tgtEl>
                                          <p:spTgt spid="27"/>
                                        </p:tgtEl>
                                      </p:cBhvr>
                                    </p:animEffect>
                                  </p:childTnLst>
                                </p:cTn>
                              </p:par>
                            </p:childTnLst>
                          </p:cTn>
                        </p:par>
                        <p:par>
                          <p:cTn id="45" fill="hold">
                            <p:stCondLst>
                              <p:cond delay="500"/>
                            </p:stCondLst>
                            <p:childTnLst>
                              <p:par>
                                <p:cTn id="46" presetID="53" presetClass="entr" presetSubtype="16"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 calcmode="lin" valueType="num">
                                      <p:cBhvr>
                                        <p:cTn id="48" dur="500" fill="hold"/>
                                        <p:tgtEl>
                                          <p:spTgt spid="12"/>
                                        </p:tgtEl>
                                        <p:attrNameLst>
                                          <p:attrName>ppt_w</p:attrName>
                                        </p:attrNameLst>
                                      </p:cBhvr>
                                      <p:tavLst>
                                        <p:tav tm="0">
                                          <p:val>
                                            <p:fltVal val="0"/>
                                          </p:val>
                                        </p:tav>
                                        <p:tav tm="100000">
                                          <p:val>
                                            <p:strVal val="#ppt_w"/>
                                          </p:val>
                                        </p:tav>
                                      </p:tavLst>
                                    </p:anim>
                                    <p:anim calcmode="lin" valueType="num">
                                      <p:cBhvr>
                                        <p:cTn id="49" dur="500" fill="hold"/>
                                        <p:tgtEl>
                                          <p:spTgt spid="12"/>
                                        </p:tgtEl>
                                        <p:attrNameLst>
                                          <p:attrName>ppt_h</p:attrName>
                                        </p:attrNameLst>
                                      </p:cBhvr>
                                      <p:tavLst>
                                        <p:tav tm="0">
                                          <p:val>
                                            <p:fltVal val="0"/>
                                          </p:val>
                                        </p:tav>
                                        <p:tav tm="100000">
                                          <p:val>
                                            <p:strVal val="#ppt_h"/>
                                          </p:val>
                                        </p:tav>
                                      </p:tavLst>
                                    </p:anim>
                                    <p:animEffect transition="in" filter="fade">
                                      <p:cBhvr>
                                        <p:cTn id="50" dur="500"/>
                                        <p:tgtEl>
                                          <p:spTgt spid="12"/>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childTnLst>
                          </p:cTn>
                        </p:par>
                        <p:par>
                          <p:cTn id="60" fill="hold">
                            <p:stCondLst>
                              <p:cond delay="500"/>
                            </p:stCondLst>
                            <p:childTnLst>
                              <p:par>
                                <p:cTn id="61" presetID="53" presetClass="entr" presetSubtype="16" fill="hold" grpId="0" nodeType="afterEffect">
                                  <p:stCondLst>
                                    <p:cond delay="0"/>
                                  </p:stCondLst>
                                  <p:childTnLst>
                                    <p:set>
                                      <p:cBhvr>
                                        <p:cTn id="62" dur="1" fill="hold">
                                          <p:stCondLst>
                                            <p:cond delay="0"/>
                                          </p:stCondLst>
                                        </p:cTn>
                                        <p:tgtEl>
                                          <p:spTgt spid="13"/>
                                        </p:tgtEl>
                                        <p:attrNameLst>
                                          <p:attrName>style.visibility</p:attrName>
                                        </p:attrNameLst>
                                      </p:cBhvr>
                                      <p:to>
                                        <p:strVal val="visible"/>
                                      </p:to>
                                    </p:set>
                                    <p:anim calcmode="lin" valueType="num">
                                      <p:cBhvr>
                                        <p:cTn id="63" dur="500" fill="hold"/>
                                        <p:tgtEl>
                                          <p:spTgt spid="13"/>
                                        </p:tgtEl>
                                        <p:attrNameLst>
                                          <p:attrName>ppt_w</p:attrName>
                                        </p:attrNameLst>
                                      </p:cBhvr>
                                      <p:tavLst>
                                        <p:tav tm="0">
                                          <p:val>
                                            <p:fltVal val="0"/>
                                          </p:val>
                                        </p:tav>
                                        <p:tav tm="100000">
                                          <p:val>
                                            <p:strVal val="#ppt_w"/>
                                          </p:val>
                                        </p:tav>
                                      </p:tavLst>
                                    </p:anim>
                                    <p:anim calcmode="lin" valueType="num">
                                      <p:cBhvr>
                                        <p:cTn id="64" dur="500" fill="hold"/>
                                        <p:tgtEl>
                                          <p:spTgt spid="13"/>
                                        </p:tgtEl>
                                        <p:attrNameLst>
                                          <p:attrName>ppt_h</p:attrName>
                                        </p:attrNameLst>
                                      </p:cBhvr>
                                      <p:tavLst>
                                        <p:tav tm="0">
                                          <p:val>
                                            <p:fltVal val="0"/>
                                          </p:val>
                                        </p:tav>
                                        <p:tav tm="100000">
                                          <p:val>
                                            <p:strVal val="#ppt_h"/>
                                          </p:val>
                                        </p:tav>
                                      </p:tavLst>
                                    </p:anim>
                                    <p:animEffect transition="in" filter="fade">
                                      <p:cBhvr>
                                        <p:cTn id="65" dur="500"/>
                                        <p:tgtEl>
                                          <p:spTgt spid="13"/>
                                        </p:tgtEl>
                                      </p:cBhvr>
                                    </p:animEffect>
                                  </p:childTnLst>
                                </p:cTn>
                              </p:par>
                            </p:childTnLst>
                          </p:cTn>
                        </p:par>
                        <p:par>
                          <p:cTn id="66" fill="hold">
                            <p:stCondLst>
                              <p:cond delay="1000"/>
                            </p:stCondLst>
                            <p:childTnLst>
                              <p:par>
                                <p:cTn id="67" presetID="22" presetClass="entr" presetSubtype="8" fill="hold" grpId="0" nodeType="afterEffect">
                                  <p:stCondLst>
                                    <p:cond delay="0"/>
                                  </p:stCondLst>
                                  <p:childTnLst>
                                    <p:set>
                                      <p:cBhvr>
                                        <p:cTn id="68" dur="1" fill="hold">
                                          <p:stCondLst>
                                            <p:cond delay="0"/>
                                          </p:stCondLst>
                                        </p:cTn>
                                        <p:tgtEl>
                                          <p:spTgt spid="10"/>
                                        </p:tgtEl>
                                        <p:attrNameLst>
                                          <p:attrName>style.visibility</p:attrName>
                                        </p:attrNameLst>
                                      </p:cBhvr>
                                      <p:to>
                                        <p:strVal val="visible"/>
                                      </p:to>
                                    </p:set>
                                    <p:animEffect transition="in" filter="wipe(left)">
                                      <p:cBhvr>
                                        <p:cTn id="6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8" grpId="0" animBg="1"/>
      <p:bldP spid="9" grpId="0" animBg="1"/>
      <p:bldP spid="10" grpId="0" animBg="1"/>
      <p:bldP spid="11" grpId="0" animBg="1"/>
      <p:bldP spid="12" grpId="0" animBg="1"/>
      <p:bldP spid="13" grpId="0" animBg="1"/>
      <p:bldP spid="23"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191340"/>
          </a:solidFill>
          <a:ln w="28575">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06442" y="296679"/>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2</a:t>
            </a:r>
          </a:p>
        </p:txBody>
      </p:sp>
      <p:sp>
        <p:nvSpPr>
          <p:cNvPr id="4" name="TextBox 3">
            <a:extLst>
              <a:ext uri="{FF2B5EF4-FFF2-40B4-BE49-F238E27FC236}">
                <a16:creationId xmlns:a16="http://schemas.microsoft.com/office/drawing/2014/main" id="{CEDAB4F5-1509-62D7-29B8-E2DAE9FAD965}"/>
              </a:ext>
            </a:extLst>
          </p:cNvPr>
          <p:cNvSpPr txBox="1"/>
          <p:nvPr/>
        </p:nvSpPr>
        <p:spPr>
          <a:xfrm>
            <a:off x="599768" y="372542"/>
            <a:ext cx="2995460"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HƯỚNG PHÁT TRIỂN</a:t>
            </a:r>
          </a:p>
        </p:txBody>
      </p:sp>
      <p:sp>
        <p:nvSpPr>
          <p:cNvPr id="8" name="Rectangle: Rounded Corners 7">
            <a:extLst>
              <a:ext uri="{FF2B5EF4-FFF2-40B4-BE49-F238E27FC236}">
                <a16:creationId xmlns:a16="http://schemas.microsoft.com/office/drawing/2014/main" id="{FCE3B123-4B9D-134D-894D-1E96FC963BF1}"/>
              </a:ext>
            </a:extLst>
          </p:cNvPr>
          <p:cNvSpPr/>
          <p:nvPr/>
        </p:nvSpPr>
        <p:spPr>
          <a:xfrm>
            <a:off x="5296030" y="1423758"/>
            <a:ext cx="4502574" cy="1055637"/>
          </a:xfrm>
          <a:prstGeom prst="roundRect">
            <a:avLst/>
          </a:prstGeom>
          <a:solidFill>
            <a:srgbClr val="7DCE1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Tăng cường tính tương tác và trải nghiệm của người dùng</a:t>
            </a:r>
          </a:p>
        </p:txBody>
      </p:sp>
      <p:sp>
        <p:nvSpPr>
          <p:cNvPr id="9" name="Rectangle: Rounded Corners 8">
            <a:extLst>
              <a:ext uri="{FF2B5EF4-FFF2-40B4-BE49-F238E27FC236}">
                <a16:creationId xmlns:a16="http://schemas.microsoft.com/office/drawing/2014/main" id="{D48CFFA3-0BB2-575C-750D-676BDCE34E4D}"/>
              </a:ext>
            </a:extLst>
          </p:cNvPr>
          <p:cNvSpPr/>
          <p:nvPr/>
        </p:nvSpPr>
        <p:spPr>
          <a:xfrm>
            <a:off x="5296031" y="3168934"/>
            <a:ext cx="4502574" cy="1055637"/>
          </a:xfrm>
          <a:prstGeom prst="roundRect">
            <a:avLst/>
          </a:prstGeom>
          <a:solidFill>
            <a:srgbClr val="5BB31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Cung cấp các dịch vụ bổ sung: tư vấn thời trang, tạo phong cách</a:t>
            </a:r>
          </a:p>
        </p:txBody>
      </p:sp>
      <p:sp>
        <p:nvSpPr>
          <p:cNvPr id="10" name="Rectangle: Rounded Corners 9">
            <a:extLst>
              <a:ext uri="{FF2B5EF4-FFF2-40B4-BE49-F238E27FC236}">
                <a16:creationId xmlns:a16="http://schemas.microsoft.com/office/drawing/2014/main" id="{2625CD95-5561-7DA7-D8E5-D942787DD4EE}"/>
              </a:ext>
            </a:extLst>
          </p:cNvPr>
          <p:cNvSpPr/>
          <p:nvPr/>
        </p:nvSpPr>
        <p:spPr>
          <a:xfrm>
            <a:off x="5296029" y="4914110"/>
            <a:ext cx="4502575" cy="1055637"/>
          </a:xfrm>
          <a:prstGeom prst="roundRect">
            <a:avLst/>
          </a:prstGeom>
          <a:solidFill>
            <a:srgbClr val="2B7A0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Tối ưu hóa website cho các thiết bị di động, tăng cường bảo mật</a:t>
            </a:r>
          </a:p>
        </p:txBody>
      </p:sp>
      <p:sp>
        <p:nvSpPr>
          <p:cNvPr id="11" name="Oval 10">
            <a:extLst>
              <a:ext uri="{FF2B5EF4-FFF2-40B4-BE49-F238E27FC236}">
                <a16:creationId xmlns:a16="http://schemas.microsoft.com/office/drawing/2014/main" id="{1331FF67-1555-CA3B-664C-82009F98B194}"/>
              </a:ext>
            </a:extLst>
          </p:cNvPr>
          <p:cNvSpPr/>
          <p:nvPr/>
        </p:nvSpPr>
        <p:spPr>
          <a:xfrm>
            <a:off x="4859673" y="1654232"/>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1</a:t>
            </a:r>
          </a:p>
        </p:txBody>
      </p:sp>
      <p:sp>
        <p:nvSpPr>
          <p:cNvPr id="12" name="Oval 11">
            <a:extLst>
              <a:ext uri="{FF2B5EF4-FFF2-40B4-BE49-F238E27FC236}">
                <a16:creationId xmlns:a16="http://schemas.microsoft.com/office/drawing/2014/main" id="{142AEA52-0F21-80E0-F05C-1BBCA9C34116}"/>
              </a:ext>
            </a:extLst>
          </p:cNvPr>
          <p:cNvSpPr/>
          <p:nvPr/>
        </p:nvSpPr>
        <p:spPr>
          <a:xfrm>
            <a:off x="4859672" y="3399407"/>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2</a:t>
            </a:r>
          </a:p>
        </p:txBody>
      </p:sp>
      <p:sp>
        <p:nvSpPr>
          <p:cNvPr id="13" name="Oval 12">
            <a:extLst>
              <a:ext uri="{FF2B5EF4-FFF2-40B4-BE49-F238E27FC236}">
                <a16:creationId xmlns:a16="http://schemas.microsoft.com/office/drawing/2014/main" id="{C158C0C2-1DC4-B298-1389-F364160FAC48}"/>
              </a:ext>
            </a:extLst>
          </p:cNvPr>
          <p:cNvSpPr/>
          <p:nvPr/>
        </p:nvSpPr>
        <p:spPr>
          <a:xfrm>
            <a:off x="4859671" y="5144582"/>
            <a:ext cx="594691" cy="594691"/>
          </a:xfrm>
          <a:prstGeom prst="ellipse">
            <a:avLst/>
          </a:prstGeom>
          <a:solidFill>
            <a:schemeClr val="bg1"/>
          </a:solidFill>
          <a:ln>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3</a:t>
            </a:r>
          </a:p>
        </p:txBody>
      </p:sp>
      <p:sp>
        <p:nvSpPr>
          <p:cNvPr id="23" name="Freeform: Shape 22">
            <a:extLst>
              <a:ext uri="{FF2B5EF4-FFF2-40B4-BE49-F238E27FC236}">
                <a16:creationId xmlns:a16="http://schemas.microsoft.com/office/drawing/2014/main" id="{3D561344-280B-526F-3BDA-6E1C07BA8F1A}"/>
              </a:ext>
            </a:extLst>
          </p:cNvPr>
          <p:cNvSpPr/>
          <p:nvPr/>
        </p:nvSpPr>
        <p:spPr>
          <a:xfrm>
            <a:off x="2517058" y="1920713"/>
            <a:ext cx="2349910" cy="1314100"/>
          </a:xfrm>
          <a:custGeom>
            <a:avLst/>
            <a:gdLst>
              <a:gd name="connsiteX0" fmla="*/ 0 w 2349910"/>
              <a:gd name="connsiteY0" fmla="*/ 1209368 h 1209368"/>
              <a:gd name="connsiteX1" fmla="*/ 1032387 w 2349910"/>
              <a:gd name="connsiteY1" fmla="*/ 0 h 1209368"/>
              <a:gd name="connsiteX2" fmla="*/ 2349910 w 2349910"/>
              <a:gd name="connsiteY2" fmla="*/ 0 h 1209368"/>
            </a:gdLst>
            <a:ahLst/>
            <a:cxnLst>
              <a:cxn ang="0">
                <a:pos x="connsiteX0" y="connsiteY0"/>
              </a:cxn>
              <a:cxn ang="0">
                <a:pos x="connsiteX1" y="connsiteY1"/>
              </a:cxn>
              <a:cxn ang="0">
                <a:pos x="connsiteX2" y="connsiteY2"/>
              </a:cxn>
            </a:cxnLst>
            <a:rect l="l" t="t" r="r" b="b"/>
            <a:pathLst>
              <a:path w="2349910" h="1209368">
                <a:moveTo>
                  <a:pt x="0" y="1209368"/>
                </a:moveTo>
                <a:lnTo>
                  <a:pt x="1032387" y="0"/>
                </a:lnTo>
                <a:lnTo>
                  <a:pt x="2349910" y="0"/>
                </a:ln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B786477B-292B-F1CD-8DD5-A4C94E888C02}"/>
              </a:ext>
            </a:extLst>
          </p:cNvPr>
          <p:cNvSpPr/>
          <p:nvPr/>
        </p:nvSpPr>
        <p:spPr>
          <a:xfrm flipV="1">
            <a:off x="2509761" y="4154823"/>
            <a:ext cx="2349910" cy="1314100"/>
          </a:xfrm>
          <a:custGeom>
            <a:avLst/>
            <a:gdLst>
              <a:gd name="connsiteX0" fmla="*/ 0 w 2349910"/>
              <a:gd name="connsiteY0" fmla="*/ 1209368 h 1209368"/>
              <a:gd name="connsiteX1" fmla="*/ 1032387 w 2349910"/>
              <a:gd name="connsiteY1" fmla="*/ 0 h 1209368"/>
              <a:gd name="connsiteX2" fmla="*/ 2349910 w 2349910"/>
              <a:gd name="connsiteY2" fmla="*/ 0 h 1209368"/>
            </a:gdLst>
            <a:ahLst/>
            <a:cxnLst>
              <a:cxn ang="0">
                <a:pos x="connsiteX0" y="connsiteY0"/>
              </a:cxn>
              <a:cxn ang="0">
                <a:pos x="connsiteX1" y="connsiteY1"/>
              </a:cxn>
              <a:cxn ang="0">
                <a:pos x="connsiteX2" y="connsiteY2"/>
              </a:cxn>
            </a:cxnLst>
            <a:rect l="l" t="t" r="r" b="b"/>
            <a:pathLst>
              <a:path w="2349910" h="1209368">
                <a:moveTo>
                  <a:pt x="0" y="1209368"/>
                </a:moveTo>
                <a:lnTo>
                  <a:pt x="1032387" y="0"/>
                </a:lnTo>
                <a:lnTo>
                  <a:pt x="2349910" y="0"/>
                </a:ln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9364427D-4DE0-6F31-ED73-38F34BDCFBF2}"/>
              </a:ext>
            </a:extLst>
          </p:cNvPr>
          <p:cNvCxnSpPr>
            <a:endCxn id="12" idx="2"/>
          </p:cNvCxnSpPr>
          <p:nvPr/>
        </p:nvCxnSpPr>
        <p:spPr>
          <a:xfrm>
            <a:off x="2726136" y="3696752"/>
            <a:ext cx="2133536"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Lightbulb with solid fill">
            <a:extLst>
              <a:ext uri="{FF2B5EF4-FFF2-40B4-BE49-F238E27FC236}">
                <a16:creationId xmlns:a16="http://schemas.microsoft.com/office/drawing/2014/main" id="{39EB2FAA-19E4-BF66-7CAA-A3FEE6BD77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57193" y="3075683"/>
            <a:ext cx="1242137" cy="1242137"/>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9991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ppt_w</p:attrName>
                                        </p:attrNameLst>
                                      </p:cBhvr>
                                      <p:tavLst>
                                        <p:tav tm="0" fmla="#ppt_w*sin(2.5*pi*$)">
                                          <p:val>
                                            <p:fltVal val="0"/>
                                          </p:val>
                                        </p:tav>
                                        <p:tav tm="100000">
                                          <p:val>
                                            <p:fltVal val="1"/>
                                          </p:val>
                                        </p:tav>
                                      </p:tavLst>
                                    </p:anim>
                                    <p:anim calcmode="lin" valueType="num">
                                      <p:cBhvr>
                                        <p:cTn id="26" dur="1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left)">
                                      <p:cBhvr>
                                        <p:cTn id="31" dur="500"/>
                                        <p:tgtEl>
                                          <p:spTgt spid="23"/>
                                        </p:tgtEl>
                                      </p:cBhvr>
                                    </p:animEffect>
                                  </p:childTnLst>
                                </p:cTn>
                              </p:par>
                            </p:childTnLst>
                          </p:cTn>
                        </p:par>
                        <p:par>
                          <p:cTn id="32" fill="hold">
                            <p:stCondLst>
                              <p:cond delay="500"/>
                            </p:stCondLst>
                            <p:childTnLst>
                              <p:par>
                                <p:cTn id="33" presetID="53" presetClass="entr" presetSubtype="16"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par>
                          <p:cTn id="48" fill="hold">
                            <p:stCondLst>
                              <p:cond delay="500"/>
                            </p:stCondLst>
                            <p:childTnLst>
                              <p:par>
                                <p:cTn id="49" presetID="53" presetClass="entr" presetSubtype="16" fill="hold" grpId="0" nodeType="after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p:cTn id="51" dur="500" fill="hold"/>
                                        <p:tgtEl>
                                          <p:spTgt spid="12"/>
                                        </p:tgtEl>
                                        <p:attrNameLst>
                                          <p:attrName>ppt_w</p:attrName>
                                        </p:attrNameLst>
                                      </p:cBhvr>
                                      <p:tavLst>
                                        <p:tav tm="0">
                                          <p:val>
                                            <p:fltVal val="0"/>
                                          </p:val>
                                        </p:tav>
                                        <p:tav tm="100000">
                                          <p:val>
                                            <p:strVal val="#ppt_w"/>
                                          </p:val>
                                        </p:tav>
                                      </p:tavLst>
                                    </p:anim>
                                    <p:anim calcmode="lin" valueType="num">
                                      <p:cBhvr>
                                        <p:cTn id="52" dur="500" fill="hold"/>
                                        <p:tgtEl>
                                          <p:spTgt spid="12"/>
                                        </p:tgtEl>
                                        <p:attrNameLst>
                                          <p:attrName>ppt_h</p:attrName>
                                        </p:attrNameLst>
                                      </p:cBhvr>
                                      <p:tavLst>
                                        <p:tav tm="0">
                                          <p:val>
                                            <p:fltVal val="0"/>
                                          </p:val>
                                        </p:tav>
                                        <p:tav tm="100000">
                                          <p:val>
                                            <p:strVal val="#ppt_h"/>
                                          </p:val>
                                        </p:tav>
                                      </p:tavLst>
                                    </p:anim>
                                    <p:animEffect transition="in" filter="fade">
                                      <p:cBhvr>
                                        <p:cTn id="53" dur="500"/>
                                        <p:tgtEl>
                                          <p:spTgt spid="12"/>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wipe(left)">
                                      <p:cBhvr>
                                        <p:cTn id="58" dur="500"/>
                                        <p:tgtEl>
                                          <p:spTgt spid="9"/>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wipe(left)">
                                      <p:cBhvr>
                                        <p:cTn id="63" dur="500"/>
                                        <p:tgtEl>
                                          <p:spTgt spid="24"/>
                                        </p:tgtEl>
                                      </p:cBhvr>
                                    </p:animEffect>
                                  </p:childTnLst>
                                </p:cTn>
                              </p:par>
                            </p:childTnLst>
                          </p:cTn>
                        </p:par>
                        <p:par>
                          <p:cTn id="64" fill="hold">
                            <p:stCondLst>
                              <p:cond delay="500"/>
                            </p:stCondLst>
                            <p:childTnLst>
                              <p:par>
                                <p:cTn id="65" presetID="53" presetClass="entr" presetSubtype="16" fill="hold" grpId="0" nodeType="after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p:cTn id="67" dur="500" fill="hold"/>
                                        <p:tgtEl>
                                          <p:spTgt spid="13"/>
                                        </p:tgtEl>
                                        <p:attrNameLst>
                                          <p:attrName>ppt_w</p:attrName>
                                        </p:attrNameLst>
                                      </p:cBhvr>
                                      <p:tavLst>
                                        <p:tav tm="0">
                                          <p:val>
                                            <p:fltVal val="0"/>
                                          </p:val>
                                        </p:tav>
                                        <p:tav tm="100000">
                                          <p:val>
                                            <p:strVal val="#ppt_w"/>
                                          </p:val>
                                        </p:tav>
                                      </p:tavLst>
                                    </p:anim>
                                    <p:anim calcmode="lin" valueType="num">
                                      <p:cBhvr>
                                        <p:cTn id="68" dur="500" fill="hold"/>
                                        <p:tgtEl>
                                          <p:spTgt spid="13"/>
                                        </p:tgtEl>
                                        <p:attrNameLst>
                                          <p:attrName>ppt_h</p:attrName>
                                        </p:attrNameLst>
                                      </p:cBhvr>
                                      <p:tavLst>
                                        <p:tav tm="0">
                                          <p:val>
                                            <p:fltVal val="0"/>
                                          </p:val>
                                        </p:tav>
                                        <p:tav tm="100000">
                                          <p:val>
                                            <p:strVal val="#ppt_h"/>
                                          </p:val>
                                        </p:tav>
                                      </p:tavLst>
                                    </p:anim>
                                    <p:animEffect transition="in" filter="fade">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8" grpId="0" animBg="1"/>
      <p:bldP spid="9" grpId="0" animBg="1"/>
      <p:bldP spid="10" grpId="0" animBg="1"/>
      <p:bldP spid="11" grpId="0" animBg="1"/>
      <p:bldP spid="12" grpId="0" animBg="1"/>
      <p:bldP spid="13" grpId="0" animBg="1"/>
      <p:bldP spid="23"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nk Glow GIF by Erica Anderson">
            <a:extLst>
              <a:ext uri="{FF2B5EF4-FFF2-40B4-BE49-F238E27FC236}">
                <a16:creationId xmlns:a16="http://schemas.microsoft.com/office/drawing/2014/main" id="{DB85A967-9106-04F9-2661-938238C6CE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155" y="0"/>
            <a:ext cx="12300155"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25E141-E1B9-1FA0-9238-15303FC35D58}"/>
              </a:ext>
            </a:extLst>
          </p:cNvPr>
          <p:cNvSpPr txBox="1"/>
          <p:nvPr/>
        </p:nvSpPr>
        <p:spPr>
          <a:xfrm>
            <a:off x="-1" y="-1"/>
            <a:ext cx="12192000" cy="6858000"/>
          </a:xfrm>
          <a:custGeom>
            <a:avLst/>
            <a:gdLst/>
            <a:ahLst/>
            <a:cxnLst/>
            <a:rect l="l" t="t" r="r" b="b"/>
            <a:pathLst>
              <a:path w="12192000" h="6858000">
                <a:moveTo>
                  <a:pt x="9173593" y="4013965"/>
                </a:moveTo>
                <a:cubicBezTo>
                  <a:pt x="9268545" y="4013965"/>
                  <a:pt x="9347672" y="4030038"/>
                  <a:pt x="9410974" y="4062183"/>
                </a:cubicBezTo>
                <a:cubicBezTo>
                  <a:pt x="9474275" y="4094328"/>
                  <a:pt x="9524966" y="4139826"/>
                  <a:pt x="9563046" y="4198677"/>
                </a:cubicBezTo>
                <a:cubicBezTo>
                  <a:pt x="9601126" y="4257528"/>
                  <a:pt x="9628078" y="4328247"/>
                  <a:pt x="9643904" y="4410836"/>
                </a:cubicBezTo>
                <a:cubicBezTo>
                  <a:pt x="9659729" y="4493425"/>
                  <a:pt x="9667642" y="4585163"/>
                  <a:pt x="9667642" y="4686050"/>
                </a:cubicBezTo>
                <a:cubicBezTo>
                  <a:pt x="9667642" y="4778035"/>
                  <a:pt x="9659482" y="4864827"/>
                  <a:pt x="9643162" y="4946427"/>
                </a:cubicBezTo>
                <a:cubicBezTo>
                  <a:pt x="9626842" y="5028026"/>
                  <a:pt x="9598900" y="5099488"/>
                  <a:pt x="9559337" y="5160811"/>
                </a:cubicBezTo>
                <a:cubicBezTo>
                  <a:pt x="9519773" y="5222135"/>
                  <a:pt x="9467846" y="5270600"/>
                  <a:pt x="9403556" y="5306207"/>
                </a:cubicBezTo>
                <a:cubicBezTo>
                  <a:pt x="9339265" y="5341814"/>
                  <a:pt x="9259149" y="5359618"/>
                  <a:pt x="9163208" y="5359618"/>
                </a:cubicBezTo>
                <a:cubicBezTo>
                  <a:pt x="9067266" y="5359618"/>
                  <a:pt x="8987644" y="5344040"/>
                  <a:pt x="8924343" y="5312883"/>
                </a:cubicBezTo>
                <a:cubicBezTo>
                  <a:pt x="8861042" y="5281727"/>
                  <a:pt x="8810598" y="5236476"/>
                  <a:pt x="8773012" y="5177131"/>
                </a:cubicBezTo>
                <a:cubicBezTo>
                  <a:pt x="8735428" y="5117786"/>
                  <a:pt x="8708722" y="5046325"/>
                  <a:pt x="8692897" y="4962747"/>
                </a:cubicBezTo>
                <a:cubicBezTo>
                  <a:pt x="8677071" y="4879169"/>
                  <a:pt x="8669159" y="4784958"/>
                  <a:pt x="8669159" y="4680115"/>
                </a:cubicBezTo>
                <a:cubicBezTo>
                  <a:pt x="8669159" y="4590108"/>
                  <a:pt x="8677319" y="4504799"/>
                  <a:pt x="8693638" y="4424189"/>
                </a:cubicBezTo>
                <a:cubicBezTo>
                  <a:pt x="8709958" y="4343578"/>
                  <a:pt x="8737900" y="4273106"/>
                  <a:pt x="8777464" y="4212772"/>
                </a:cubicBezTo>
                <a:cubicBezTo>
                  <a:pt x="8817027" y="4152437"/>
                  <a:pt x="8868954" y="4104219"/>
                  <a:pt x="8933245" y="4068118"/>
                </a:cubicBezTo>
                <a:cubicBezTo>
                  <a:pt x="8997535" y="4032016"/>
                  <a:pt x="9077651" y="4013965"/>
                  <a:pt x="9173593" y="4013965"/>
                </a:cubicBezTo>
                <a:close/>
                <a:moveTo>
                  <a:pt x="10601933" y="3718723"/>
                </a:moveTo>
                <a:cubicBezTo>
                  <a:pt x="10563359" y="3718723"/>
                  <a:pt x="10531708" y="3720206"/>
                  <a:pt x="10506981" y="3723174"/>
                </a:cubicBezTo>
                <a:cubicBezTo>
                  <a:pt x="10482254" y="3726141"/>
                  <a:pt x="10462225" y="3730097"/>
                  <a:pt x="10446894" y="3735043"/>
                </a:cubicBezTo>
                <a:cubicBezTo>
                  <a:pt x="10431564" y="3739988"/>
                  <a:pt x="10420930" y="3746417"/>
                  <a:pt x="10414996" y="3754330"/>
                </a:cubicBezTo>
                <a:cubicBezTo>
                  <a:pt x="10409061" y="3762243"/>
                  <a:pt x="10406094" y="3771144"/>
                  <a:pt x="10406094" y="3781035"/>
                </a:cubicBezTo>
                <a:lnTo>
                  <a:pt x="10406094" y="4948652"/>
                </a:lnTo>
                <a:cubicBezTo>
                  <a:pt x="10406094" y="5071299"/>
                  <a:pt x="10423651" y="5178368"/>
                  <a:pt x="10458763" y="5269858"/>
                </a:cubicBezTo>
                <a:cubicBezTo>
                  <a:pt x="10493876" y="5361349"/>
                  <a:pt x="10544567" y="5437756"/>
                  <a:pt x="10610835" y="5499079"/>
                </a:cubicBezTo>
                <a:cubicBezTo>
                  <a:pt x="10677104" y="5560403"/>
                  <a:pt x="10758210" y="5606148"/>
                  <a:pt x="10854150" y="5636315"/>
                </a:cubicBezTo>
                <a:cubicBezTo>
                  <a:pt x="10950092" y="5666482"/>
                  <a:pt x="11058397" y="5681566"/>
                  <a:pt x="11179066" y="5681566"/>
                </a:cubicBezTo>
                <a:cubicBezTo>
                  <a:pt x="11307647" y="5681566"/>
                  <a:pt x="11421392" y="5664751"/>
                  <a:pt x="11520300" y="5631122"/>
                </a:cubicBezTo>
                <a:cubicBezTo>
                  <a:pt x="11619209" y="5597493"/>
                  <a:pt x="11702292" y="5548534"/>
                  <a:pt x="11769550" y="5484243"/>
                </a:cubicBezTo>
                <a:cubicBezTo>
                  <a:pt x="11836808" y="5419952"/>
                  <a:pt x="11887746" y="5341320"/>
                  <a:pt x="11922364" y="5248345"/>
                </a:cubicBezTo>
                <a:cubicBezTo>
                  <a:pt x="11956982" y="5155371"/>
                  <a:pt x="11974292" y="5050034"/>
                  <a:pt x="11974292" y="4932332"/>
                </a:cubicBezTo>
                <a:lnTo>
                  <a:pt x="11974292" y="3781035"/>
                </a:lnTo>
                <a:cubicBezTo>
                  <a:pt x="11974292" y="3771144"/>
                  <a:pt x="11971324" y="3762243"/>
                  <a:pt x="11965390" y="3754330"/>
                </a:cubicBezTo>
                <a:cubicBezTo>
                  <a:pt x="11959455" y="3746417"/>
                  <a:pt x="11949070" y="3739988"/>
                  <a:pt x="11934234" y="3735043"/>
                </a:cubicBezTo>
                <a:cubicBezTo>
                  <a:pt x="11919397" y="3730097"/>
                  <a:pt x="11899862" y="3726141"/>
                  <a:pt x="11875630" y="3723174"/>
                </a:cubicBezTo>
                <a:cubicBezTo>
                  <a:pt x="11851397" y="3720206"/>
                  <a:pt x="11820488" y="3718723"/>
                  <a:pt x="11782903" y="3718723"/>
                </a:cubicBezTo>
                <a:cubicBezTo>
                  <a:pt x="11745318" y="3718723"/>
                  <a:pt x="11713914" y="3720206"/>
                  <a:pt x="11688692" y="3723174"/>
                </a:cubicBezTo>
                <a:cubicBezTo>
                  <a:pt x="11663471" y="3726141"/>
                  <a:pt x="11643442" y="3730097"/>
                  <a:pt x="11628606" y="3735043"/>
                </a:cubicBezTo>
                <a:cubicBezTo>
                  <a:pt x="11613769" y="3739988"/>
                  <a:pt x="11603384" y="3746417"/>
                  <a:pt x="11597449" y="3754330"/>
                </a:cubicBezTo>
                <a:cubicBezTo>
                  <a:pt x="11591514" y="3762243"/>
                  <a:pt x="11588548" y="3771144"/>
                  <a:pt x="11588548" y="3781035"/>
                </a:cubicBezTo>
                <a:lnTo>
                  <a:pt x="11588548" y="4936783"/>
                </a:lnTo>
                <a:cubicBezTo>
                  <a:pt x="11588548" y="5004041"/>
                  <a:pt x="11579398" y="5064128"/>
                  <a:pt x="11561100" y="5117044"/>
                </a:cubicBezTo>
                <a:cubicBezTo>
                  <a:pt x="11542802" y="5169960"/>
                  <a:pt x="11516839" y="5214469"/>
                  <a:pt x="11483210" y="5250571"/>
                </a:cubicBezTo>
                <a:cubicBezTo>
                  <a:pt x="11449581" y="5286673"/>
                  <a:pt x="11408534" y="5314120"/>
                  <a:pt x="11360068" y="5332912"/>
                </a:cubicBezTo>
                <a:cubicBezTo>
                  <a:pt x="11311604" y="5351705"/>
                  <a:pt x="11256709" y="5361101"/>
                  <a:pt x="11195386" y="5361101"/>
                </a:cubicBezTo>
                <a:cubicBezTo>
                  <a:pt x="11135052" y="5361101"/>
                  <a:pt x="11080404" y="5351952"/>
                  <a:pt x="11031444" y="5333654"/>
                </a:cubicBezTo>
                <a:cubicBezTo>
                  <a:pt x="10982484" y="5315356"/>
                  <a:pt x="10940448" y="5287909"/>
                  <a:pt x="10905336" y="5251313"/>
                </a:cubicBezTo>
                <a:cubicBezTo>
                  <a:pt x="10870224" y="5214717"/>
                  <a:pt x="10843271" y="5168477"/>
                  <a:pt x="10824478" y="5112593"/>
                </a:cubicBezTo>
                <a:cubicBezTo>
                  <a:pt x="10805686" y="5056710"/>
                  <a:pt x="10796289" y="4990688"/>
                  <a:pt x="10796289" y="4914529"/>
                </a:cubicBezTo>
                <a:lnTo>
                  <a:pt x="10796289" y="3781035"/>
                </a:lnTo>
                <a:cubicBezTo>
                  <a:pt x="10796289" y="3771144"/>
                  <a:pt x="10793075" y="3762243"/>
                  <a:pt x="10786645" y="3754330"/>
                </a:cubicBezTo>
                <a:cubicBezTo>
                  <a:pt x="10780216" y="3746417"/>
                  <a:pt x="10769584" y="3739988"/>
                  <a:pt x="10754747" y="3735043"/>
                </a:cubicBezTo>
                <a:cubicBezTo>
                  <a:pt x="10739911" y="3730097"/>
                  <a:pt x="10720130" y="3726141"/>
                  <a:pt x="10695402" y="3723174"/>
                </a:cubicBezTo>
                <a:cubicBezTo>
                  <a:pt x="10670675" y="3720206"/>
                  <a:pt x="10639519" y="3718723"/>
                  <a:pt x="10601933" y="3718723"/>
                </a:cubicBezTo>
                <a:close/>
                <a:moveTo>
                  <a:pt x="6905583" y="3718723"/>
                </a:moveTo>
                <a:cubicBezTo>
                  <a:pt x="6851183" y="3718723"/>
                  <a:pt x="6808652" y="3719959"/>
                  <a:pt x="6777990" y="3722432"/>
                </a:cubicBezTo>
                <a:cubicBezTo>
                  <a:pt x="6747329" y="3724904"/>
                  <a:pt x="6726311" y="3731334"/>
                  <a:pt x="6714936" y="3741719"/>
                </a:cubicBezTo>
                <a:cubicBezTo>
                  <a:pt x="6703562" y="3752104"/>
                  <a:pt x="6700594" y="3767435"/>
                  <a:pt x="6706034" y="3787712"/>
                </a:cubicBezTo>
                <a:cubicBezTo>
                  <a:pt x="6711474" y="3807988"/>
                  <a:pt x="6723591" y="3836424"/>
                  <a:pt x="6742383" y="3873020"/>
                </a:cubicBezTo>
                <a:lnTo>
                  <a:pt x="7267588" y="4918980"/>
                </a:lnTo>
                <a:lnTo>
                  <a:pt x="7267588" y="5594031"/>
                </a:lnTo>
                <a:cubicBezTo>
                  <a:pt x="7267588" y="5603922"/>
                  <a:pt x="7270556" y="5612824"/>
                  <a:pt x="7276490" y="5620737"/>
                </a:cubicBezTo>
                <a:cubicBezTo>
                  <a:pt x="7282425" y="5628650"/>
                  <a:pt x="7293057" y="5635079"/>
                  <a:pt x="7308388" y="5640024"/>
                </a:cubicBezTo>
                <a:cubicBezTo>
                  <a:pt x="7323719" y="5644969"/>
                  <a:pt x="7343748" y="5648926"/>
                  <a:pt x="7368475" y="5651893"/>
                </a:cubicBezTo>
                <a:cubicBezTo>
                  <a:pt x="7393202" y="5654860"/>
                  <a:pt x="7424853" y="5656344"/>
                  <a:pt x="7463428" y="5656344"/>
                </a:cubicBezTo>
                <a:cubicBezTo>
                  <a:pt x="7501013" y="5656344"/>
                  <a:pt x="7532416" y="5654860"/>
                  <a:pt x="7557638" y="5651893"/>
                </a:cubicBezTo>
                <a:cubicBezTo>
                  <a:pt x="7582860" y="5648926"/>
                  <a:pt x="7602889" y="5644969"/>
                  <a:pt x="7617725" y="5640024"/>
                </a:cubicBezTo>
                <a:cubicBezTo>
                  <a:pt x="7632561" y="5635079"/>
                  <a:pt x="7643194" y="5628650"/>
                  <a:pt x="7649623" y="5620737"/>
                </a:cubicBezTo>
                <a:cubicBezTo>
                  <a:pt x="7656052" y="5612824"/>
                  <a:pt x="7659267" y="5603922"/>
                  <a:pt x="7659267" y="5594031"/>
                </a:cubicBezTo>
                <a:lnTo>
                  <a:pt x="7659267" y="4918980"/>
                </a:lnTo>
                <a:lnTo>
                  <a:pt x="8184472" y="3873020"/>
                </a:lnTo>
                <a:cubicBezTo>
                  <a:pt x="8202276" y="3837413"/>
                  <a:pt x="8214145" y="3809224"/>
                  <a:pt x="8220079" y="3788453"/>
                </a:cubicBezTo>
                <a:cubicBezTo>
                  <a:pt x="8226014" y="3767683"/>
                  <a:pt x="8223294" y="3752104"/>
                  <a:pt x="8211919" y="3741719"/>
                </a:cubicBezTo>
                <a:cubicBezTo>
                  <a:pt x="8200545" y="3731334"/>
                  <a:pt x="8179279" y="3724904"/>
                  <a:pt x="8148123" y="3722432"/>
                </a:cubicBezTo>
                <a:cubicBezTo>
                  <a:pt x="8116967" y="3719959"/>
                  <a:pt x="8073200" y="3718723"/>
                  <a:pt x="8016822" y="3718723"/>
                </a:cubicBezTo>
                <a:cubicBezTo>
                  <a:pt x="7974291" y="3718723"/>
                  <a:pt x="7940168" y="3719712"/>
                  <a:pt x="7914451" y="3721690"/>
                </a:cubicBezTo>
                <a:cubicBezTo>
                  <a:pt x="7888735" y="3723668"/>
                  <a:pt x="7868459" y="3727624"/>
                  <a:pt x="7853622" y="3733559"/>
                </a:cubicBezTo>
                <a:cubicBezTo>
                  <a:pt x="7838786" y="3739494"/>
                  <a:pt x="7827659" y="3747159"/>
                  <a:pt x="7820241" y="3756555"/>
                </a:cubicBezTo>
                <a:cubicBezTo>
                  <a:pt x="7812823" y="3765952"/>
                  <a:pt x="7806641" y="3778563"/>
                  <a:pt x="7801695" y="3794388"/>
                </a:cubicBezTo>
                <a:lnTo>
                  <a:pt x="7591020" y="4263215"/>
                </a:lnTo>
                <a:cubicBezTo>
                  <a:pt x="7572227" y="4308713"/>
                  <a:pt x="7552940" y="4356684"/>
                  <a:pt x="7533158" y="4407127"/>
                </a:cubicBezTo>
                <a:cubicBezTo>
                  <a:pt x="7513377" y="4457571"/>
                  <a:pt x="7494089" y="4509498"/>
                  <a:pt x="7475297" y="4562908"/>
                </a:cubicBezTo>
                <a:lnTo>
                  <a:pt x="7472329" y="4562908"/>
                </a:lnTo>
                <a:cubicBezTo>
                  <a:pt x="7451559" y="4507519"/>
                  <a:pt x="7431035" y="4454603"/>
                  <a:pt x="7410759" y="4404160"/>
                </a:cubicBezTo>
                <a:cubicBezTo>
                  <a:pt x="7390483" y="4353717"/>
                  <a:pt x="7369959" y="4305746"/>
                  <a:pt x="7349188" y="4260248"/>
                </a:cubicBezTo>
                <a:lnTo>
                  <a:pt x="7135545" y="3788453"/>
                </a:lnTo>
                <a:cubicBezTo>
                  <a:pt x="7128622" y="3774606"/>
                  <a:pt x="7121451" y="3763232"/>
                  <a:pt x="7114033" y="3754330"/>
                </a:cubicBezTo>
                <a:cubicBezTo>
                  <a:pt x="7106615" y="3745428"/>
                  <a:pt x="7094993" y="3738257"/>
                  <a:pt x="7079167" y="3732817"/>
                </a:cubicBezTo>
                <a:cubicBezTo>
                  <a:pt x="7063342" y="3727377"/>
                  <a:pt x="7041829" y="3723668"/>
                  <a:pt x="7014629" y="3721690"/>
                </a:cubicBezTo>
                <a:cubicBezTo>
                  <a:pt x="6987430" y="3719712"/>
                  <a:pt x="6951081" y="3718723"/>
                  <a:pt x="6905583" y="3718723"/>
                </a:cubicBezTo>
                <a:close/>
                <a:moveTo>
                  <a:pt x="9186946" y="3693501"/>
                </a:moveTo>
                <a:cubicBezTo>
                  <a:pt x="9034626" y="3693501"/>
                  <a:pt x="8900852" y="3716744"/>
                  <a:pt x="8785624" y="3763232"/>
                </a:cubicBezTo>
                <a:cubicBezTo>
                  <a:pt x="8670395" y="3809719"/>
                  <a:pt x="8573712" y="3876482"/>
                  <a:pt x="8495574" y="3963522"/>
                </a:cubicBezTo>
                <a:cubicBezTo>
                  <a:pt x="8417436" y="4050561"/>
                  <a:pt x="8358585" y="4156146"/>
                  <a:pt x="8319022" y="4280277"/>
                </a:cubicBezTo>
                <a:cubicBezTo>
                  <a:pt x="8279458" y="4404407"/>
                  <a:pt x="8259677" y="4544116"/>
                  <a:pt x="8259677" y="4699402"/>
                </a:cubicBezTo>
                <a:cubicBezTo>
                  <a:pt x="8259677" y="4868536"/>
                  <a:pt x="8278222" y="5014921"/>
                  <a:pt x="8315313" y="5138557"/>
                </a:cubicBezTo>
                <a:cubicBezTo>
                  <a:pt x="8352404" y="5262193"/>
                  <a:pt x="8408040" y="5364069"/>
                  <a:pt x="8482221" y="5444185"/>
                </a:cubicBezTo>
                <a:cubicBezTo>
                  <a:pt x="8556403" y="5524301"/>
                  <a:pt x="8649130" y="5583893"/>
                  <a:pt x="8760402" y="5622962"/>
                </a:cubicBezTo>
                <a:cubicBezTo>
                  <a:pt x="8871674" y="5662031"/>
                  <a:pt x="9001986" y="5681566"/>
                  <a:pt x="9151338" y="5681566"/>
                </a:cubicBezTo>
                <a:cubicBezTo>
                  <a:pt x="9302669" y="5681566"/>
                  <a:pt x="9435948" y="5658569"/>
                  <a:pt x="9551177" y="5612577"/>
                </a:cubicBezTo>
                <a:cubicBezTo>
                  <a:pt x="9666406" y="5566584"/>
                  <a:pt x="9763088" y="5499821"/>
                  <a:pt x="9841226" y="5412287"/>
                </a:cubicBezTo>
                <a:cubicBezTo>
                  <a:pt x="9919364" y="5324752"/>
                  <a:pt x="9978215" y="5218178"/>
                  <a:pt x="10017778" y="5092564"/>
                </a:cubicBezTo>
                <a:cubicBezTo>
                  <a:pt x="10057342" y="4966950"/>
                  <a:pt x="10077124" y="4824522"/>
                  <a:pt x="10077124" y="4665279"/>
                </a:cubicBezTo>
                <a:cubicBezTo>
                  <a:pt x="10077124" y="4499112"/>
                  <a:pt x="10058084" y="4354953"/>
                  <a:pt x="10020004" y="4232801"/>
                </a:cubicBezTo>
                <a:cubicBezTo>
                  <a:pt x="9981924" y="4110648"/>
                  <a:pt x="9925546" y="4009514"/>
                  <a:pt x="9850870" y="3929398"/>
                </a:cubicBezTo>
                <a:cubicBezTo>
                  <a:pt x="9776194" y="3849282"/>
                  <a:pt x="9683220" y="3789937"/>
                  <a:pt x="9571948" y="3751363"/>
                </a:cubicBezTo>
                <a:cubicBezTo>
                  <a:pt x="9460675" y="3712788"/>
                  <a:pt x="9332341" y="3693501"/>
                  <a:pt x="9186946" y="3693501"/>
                </a:cubicBezTo>
                <a:close/>
                <a:moveTo>
                  <a:pt x="4508320" y="1655274"/>
                </a:moveTo>
                <a:lnTo>
                  <a:pt x="4509804" y="1655274"/>
                </a:lnTo>
                <a:lnTo>
                  <a:pt x="4781309" y="2471271"/>
                </a:lnTo>
                <a:lnTo>
                  <a:pt x="4236816" y="2471271"/>
                </a:lnTo>
                <a:close/>
                <a:moveTo>
                  <a:pt x="265431" y="1288818"/>
                </a:moveTo>
                <a:cubicBezTo>
                  <a:pt x="255540" y="1288818"/>
                  <a:pt x="247133" y="1291538"/>
                  <a:pt x="240209" y="1296978"/>
                </a:cubicBezTo>
                <a:cubicBezTo>
                  <a:pt x="233285" y="1302417"/>
                  <a:pt x="227351" y="1311319"/>
                  <a:pt x="222405" y="1323683"/>
                </a:cubicBezTo>
                <a:cubicBezTo>
                  <a:pt x="217460" y="1336046"/>
                  <a:pt x="213751" y="1352614"/>
                  <a:pt x="211278" y="1373384"/>
                </a:cubicBezTo>
                <a:cubicBezTo>
                  <a:pt x="208805" y="1394155"/>
                  <a:pt x="207569" y="1419377"/>
                  <a:pt x="207569" y="1449050"/>
                </a:cubicBezTo>
                <a:cubicBezTo>
                  <a:pt x="207569" y="1477733"/>
                  <a:pt x="208805" y="1502213"/>
                  <a:pt x="211278" y="1522489"/>
                </a:cubicBezTo>
                <a:cubicBezTo>
                  <a:pt x="213751" y="1542766"/>
                  <a:pt x="217460" y="1559085"/>
                  <a:pt x="222405" y="1571449"/>
                </a:cubicBezTo>
                <a:cubicBezTo>
                  <a:pt x="227351" y="1583813"/>
                  <a:pt x="233285" y="1592962"/>
                  <a:pt x="240209" y="1598896"/>
                </a:cubicBezTo>
                <a:cubicBezTo>
                  <a:pt x="247133" y="1604831"/>
                  <a:pt x="255540" y="1607798"/>
                  <a:pt x="265431" y="1607798"/>
                </a:cubicBezTo>
                <a:lnTo>
                  <a:pt x="746127" y="1607798"/>
                </a:lnTo>
                <a:lnTo>
                  <a:pt x="746127" y="3155224"/>
                </a:lnTo>
                <a:cubicBezTo>
                  <a:pt x="746127" y="3165115"/>
                  <a:pt x="749341" y="3174017"/>
                  <a:pt x="755771" y="3181930"/>
                </a:cubicBezTo>
                <a:cubicBezTo>
                  <a:pt x="762200" y="3189843"/>
                  <a:pt x="772832" y="3196272"/>
                  <a:pt x="787669" y="3201217"/>
                </a:cubicBezTo>
                <a:cubicBezTo>
                  <a:pt x="802505" y="3206162"/>
                  <a:pt x="822534" y="3210119"/>
                  <a:pt x="847756" y="3213086"/>
                </a:cubicBezTo>
                <a:cubicBezTo>
                  <a:pt x="872977" y="3216053"/>
                  <a:pt x="904381" y="3217537"/>
                  <a:pt x="941966" y="3217537"/>
                </a:cubicBezTo>
                <a:cubicBezTo>
                  <a:pt x="979551" y="3217537"/>
                  <a:pt x="1010955" y="3216053"/>
                  <a:pt x="1036177" y="3213086"/>
                </a:cubicBezTo>
                <a:cubicBezTo>
                  <a:pt x="1061398" y="3210119"/>
                  <a:pt x="1081427" y="3206162"/>
                  <a:pt x="1096264" y="3201217"/>
                </a:cubicBezTo>
                <a:cubicBezTo>
                  <a:pt x="1111100" y="3196272"/>
                  <a:pt x="1121733" y="3189843"/>
                  <a:pt x="1128162" y="3181930"/>
                </a:cubicBezTo>
                <a:cubicBezTo>
                  <a:pt x="1134591" y="3174017"/>
                  <a:pt x="1137805" y="3165115"/>
                  <a:pt x="1137805" y="3155224"/>
                </a:cubicBezTo>
                <a:lnTo>
                  <a:pt x="1137805" y="1607798"/>
                </a:lnTo>
                <a:lnTo>
                  <a:pt x="1618502" y="1607798"/>
                </a:lnTo>
                <a:cubicBezTo>
                  <a:pt x="1627403" y="1607798"/>
                  <a:pt x="1635563" y="1604831"/>
                  <a:pt x="1642982" y="1598896"/>
                </a:cubicBezTo>
                <a:cubicBezTo>
                  <a:pt x="1650400" y="1592962"/>
                  <a:pt x="1656582" y="1583813"/>
                  <a:pt x="1661527" y="1571449"/>
                </a:cubicBezTo>
                <a:cubicBezTo>
                  <a:pt x="1666472" y="1559085"/>
                  <a:pt x="1670181" y="1542766"/>
                  <a:pt x="1672654" y="1522489"/>
                </a:cubicBezTo>
                <a:cubicBezTo>
                  <a:pt x="1675127" y="1502213"/>
                  <a:pt x="1676363" y="1477733"/>
                  <a:pt x="1676363" y="1449050"/>
                </a:cubicBezTo>
                <a:cubicBezTo>
                  <a:pt x="1676363" y="1419377"/>
                  <a:pt x="1675127" y="1394155"/>
                  <a:pt x="1672654" y="1373384"/>
                </a:cubicBezTo>
                <a:cubicBezTo>
                  <a:pt x="1670181" y="1352614"/>
                  <a:pt x="1666472" y="1336046"/>
                  <a:pt x="1661527" y="1323683"/>
                </a:cubicBezTo>
                <a:cubicBezTo>
                  <a:pt x="1656582" y="1311319"/>
                  <a:pt x="1650400" y="1302417"/>
                  <a:pt x="1642982" y="1296978"/>
                </a:cubicBezTo>
                <a:cubicBezTo>
                  <a:pt x="1635563" y="1291538"/>
                  <a:pt x="1627403" y="1288818"/>
                  <a:pt x="1618502" y="1288818"/>
                </a:cubicBezTo>
                <a:close/>
                <a:moveTo>
                  <a:pt x="7069173" y="1282883"/>
                </a:moveTo>
                <a:cubicBezTo>
                  <a:pt x="7033566" y="1282883"/>
                  <a:pt x="7004388" y="1284120"/>
                  <a:pt x="6981639" y="1286592"/>
                </a:cubicBezTo>
                <a:cubicBezTo>
                  <a:pt x="6958890" y="1289065"/>
                  <a:pt x="6940592" y="1293268"/>
                  <a:pt x="6926744" y="1299203"/>
                </a:cubicBezTo>
                <a:cubicBezTo>
                  <a:pt x="6912898" y="1305137"/>
                  <a:pt x="6903006" y="1312061"/>
                  <a:pt x="6897072" y="1319974"/>
                </a:cubicBezTo>
                <a:cubicBezTo>
                  <a:pt x="6891137" y="1327886"/>
                  <a:pt x="6888170" y="1336788"/>
                  <a:pt x="6888170" y="1346679"/>
                </a:cubicBezTo>
                <a:lnTo>
                  <a:pt x="6888170" y="2247243"/>
                </a:lnTo>
                <a:cubicBezTo>
                  <a:pt x="6888170" y="2315490"/>
                  <a:pt x="6888912" y="2387198"/>
                  <a:pt x="6890396" y="2462369"/>
                </a:cubicBezTo>
                <a:cubicBezTo>
                  <a:pt x="6891879" y="2537540"/>
                  <a:pt x="6894105" y="2609743"/>
                  <a:pt x="6897072" y="2678979"/>
                </a:cubicBezTo>
                <a:lnTo>
                  <a:pt x="6895588" y="2678979"/>
                </a:lnTo>
                <a:cubicBezTo>
                  <a:pt x="6877785" y="2639416"/>
                  <a:pt x="6859486" y="2599852"/>
                  <a:pt x="6840694" y="2560289"/>
                </a:cubicBezTo>
                <a:cubicBezTo>
                  <a:pt x="6821901" y="2520725"/>
                  <a:pt x="6802614" y="2480420"/>
                  <a:pt x="6782832" y="2439373"/>
                </a:cubicBezTo>
                <a:cubicBezTo>
                  <a:pt x="6763051" y="2398326"/>
                  <a:pt x="6742527" y="2357279"/>
                  <a:pt x="6721262" y="2316232"/>
                </a:cubicBezTo>
                <a:cubicBezTo>
                  <a:pt x="6699997" y="2275184"/>
                  <a:pt x="6678483" y="2233395"/>
                  <a:pt x="6656724" y="2190865"/>
                </a:cubicBezTo>
                <a:lnTo>
                  <a:pt x="6282849" y="1489108"/>
                </a:lnTo>
                <a:cubicBezTo>
                  <a:pt x="6264056" y="1450533"/>
                  <a:pt x="6245758" y="1418141"/>
                  <a:pt x="6227955" y="1391930"/>
                </a:cubicBezTo>
                <a:cubicBezTo>
                  <a:pt x="6210151" y="1365719"/>
                  <a:pt x="6191111" y="1345196"/>
                  <a:pt x="6170835" y="1330359"/>
                </a:cubicBezTo>
                <a:cubicBezTo>
                  <a:pt x="6150559" y="1315523"/>
                  <a:pt x="6127562" y="1304890"/>
                  <a:pt x="6101846" y="1298461"/>
                </a:cubicBezTo>
                <a:cubicBezTo>
                  <a:pt x="6076130" y="1292032"/>
                  <a:pt x="6044479" y="1288818"/>
                  <a:pt x="6006894" y="1288818"/>
                </a:cubicBezTo>
                <a:lnTo>
                  <a:pt x="5797702" y="1288818"/>
                </a:lnTo>
                <a:cubicBezTo>
                  <a:pt x="5758139" y="1288818"/>
                  <a:pt x="5724757" y="1300439"/>
                  <a:pt x="5697557" y="1323683"/>
                </a:cubicBezTo>
                <a:cubicBezTo>
                  <a:pt x="5670357" y="1346926"/>
                  <a:pt x="5656757" y="1381792"/>
                  <a:pt x="5656757" y="1428279"/>
                </a:cubicBezTo>
                <a:lnTo>
                  <a:pt x="5656757" y="3153741"/>
                </a:lnTo>
                <a:cubicBezTo>
                  <a:pt x="5656757" y="3163632"/>
                  <a:pt x="5659229" y="3172533"/>
                  <a:pt x="5664175" y="3180446"/>
                </a:cubicBezTo>
                <a:cubicBezTo>
                  <a:pt x="5669121" y="3188359"/>
                  <a:pt x="5678023" y="3195035"/>
                  <a:pt x="5690880" y="3200475"/>
                </a:cubicBezTo>
                <a:cubicBezTo>
                  <a:pt x="5703738" y="3205915"/>
                  <a:pt x="5721542" y="3210119"/>
                  <a:pt x="5744292" y="3213086"/>
                </a:cubicBezTo>
                <a:cubicBezTo>
                  <a:pt x="5767040" y="3216053"/>
                  <a:pt x="5795724" y="3217537"/>
                  <a:pt x="5830342" y="3217537"/>
                </a:cubicBezTo>
                <a:cubicBezTo>
                  <a:pt x="5865949" y="3217537"/>
                  <a:pt x="5895127" y="3216053"/>
                  <a:pt x="5917876" y="3213086"/>
                </a:cubicBezTo>
                <a:cubicBezTo>
                  <a:pt x="5940625" y="3210119"/>
                  <a:pt x="5958676" y="3205915"/>
                  <a:pt x="5972028" y="3200475"/>
                </a:cubicBezTo>
                <a:cubicBezTo>
                  <a:pt x="5985381" y="3195035"/>
                  <a:pt x="5994778" y="3188359"/>
                  <a:pt x="6000217" y="3180446"/>
                </a:cubicBezTo>
                <a:cubicBezTo>
                  <a:pt x="6005657" y="3172533"/>
                  <a:pt x="6008378" y="3163632"/>
                  <a:pt x="6008378" y="3153741"/>
                </a:cubicBezTo>
                <a:lnTo>
                  <a:pt x="6008378" y="2149323"/>
                </a:lnTo>
                <a:cubicBezTo>
                  <a:pt x="6008378" y="2074153"/>
                  <a:pt x="6007388" y="2001207"/>
                  <a:pt x="6005411" y="1930488"/>
                </a:cubicBezTo>
                <a:cubicBezTo>
                  <a:pt x="6003432" y="1859768"/>
                  <a:pt x="6000464" y="1788801"/>
                  <a:pt x="5996509" y="1717587"/>
                </a:cubicBezTo>
                <a:lnTo>
                  <a:pt x="5999476" y="1717587"/>
                </a:lnTo>
                <a:cubicBezTo>
                  <a:pt x="6022225" y="1775943"/>
                  <a:pt x="6047941" y="1836030"/>
                  <a:pt x="6076625" y="1897848"/>
                </a:cubicBezTo>
                <a:cubicBezTo>
                  <a:pt x="6105308" y="1959666"/>
                  <a:pt x="6133497" y="2017280"/>
                  <a:pt x="6161191" y="2070691"/>
                </a:cubicBezTo>
                <a:lnTo>
                  <a:pt x="6638920" y="2968287"/>
                </a:lnTo>
                <a:cubicBezTo>
                  <a:pt x="6663648" y="3017741"/>
                  <a:pt x="6685902" y="3058047"/>
                  <a:pt x="6705684" y="3089203"/>
                </a:cubicBezTo>
                <a:cubicBezTo>
                  <a:pt x="6725466" y="3120359"/>
                  <a:pt x="6745989" y="3145086"/>
                  <a:pt x="6767254" y="3163385"/>
                </a:cubicBezTo>
                <a:cubicBezTo>
                  <a:pt x="6788520" y="3181683"/>
                  <a:pt x="6811763" y="3194293"/>
                  <a:pt x="6836985" y="3201217"/>
                </a:cubicBezTo>
                <a:cubicBezTo>
                  <a:pt x="6862207" y="3208141"/>
                  <a:pt x="6892126" y="3211602"/>
                  <a:pt x="6926744" y="3211602"/>
                </a:cubicBezTo>
                <a:lnTo>
                  <a:pt x="7092911" y="3211602"/>
                </a:lnTo>
                <a:cubicBezTo>
                  <a:pt x="7111704" y="3211602"/>
                  <a:pt x="7130249" y="3208882"/>
                  <a:pt x="7148547" y="3203443"/>
                </a:cubicBezTo>
                <a:cubicBezTo>
                  <a:pt x="7166846" y="3198003"/>
                  <a:pt x="7182671" y="3189348"/>
                  <a:pt x="7196023" y="3177479"/>
                </a:cubicBezTo>
                <a:cubicBezTo>
                  <a:pt x="7209376" y="3165610"/>
                  <a:pt x="7220009" y="3150773"/>
                  <a:pt x="7227921" y="3132970"/>
                </a:cubicBezTo>
                <a:cubicBezTo>
                  <a:pt x="7235834" y="3115166"/>
                  <a:pt x="7239791" y="3094890"/>
                  <a:pt x="7239791" y="3072141"/>
                </a:cubicBezTo>
                <a:lnTo>
                  <a:pt x="7239791" y="1346679"/>
                </a:lnTo>
                <a:cubicBezTo>
                  <a:pt x="7239791" y="1336788"/>
                  <a:pt x="7237318" y="1327886"/>
                  <a:pt x="7232372" y="1319974"/>
                </a:cubicBezTo>
                <a:cubicBezTo>
                  <a:pt x="7227427" y="1312061"/>
                  <a:pt x="7218773" y="1305137"/>
                  <a:pt x="7206409" y="1299203"/>
                </a:cubicBezTo>
                <a:cubicBezTo>
                  <a:pt x="7194046" y="1293268"/>
                  <a:pt x="7176489" y="1289065"/>
                  <a:pt x="7153740" y="1286592"/>
                </a:cubicBezTo>
                <a:cubicBezTo>
                  <a:pt x="7130991" y="1284120"/>
                  <a:pt x="7102802" y="1282883"/>
                  <a:pt x="7069173" y="1282883"/>
                </a:cubicBezTo>
                <a:close/>
                <a:moveTo>
                  <a:pt x="7852846" y="1279916"/>
                </a:moveTo>
                <a:cubicBezTo>
                  <a:pt x="7815261" y="1279916"/>
                  <a:pt x="7783857" y="1281400"/>
                  <a:pt x="7758636" y="1284367"/>
                </a:cubicBezTo>
                <a:cubicBezTo>
                  <a:pt x="7733414" y="1287334"/>
                  <a:pt x="7713385" y="1291290"/>
                  <a:pt x="7698549" y="1296236"/>
                </a:cubicBezTo>
                <a:cubicBezTo>
                  <a:pt x="7683712" y="1301181"/>
                  <a:pt x="7673080" y="1307610"/>
                  <a:pt x="7666650" y="1315523"/>
                </a:cubicBezTo>
                <a:cubicBezTo>
                  <a:pt x="7660221" y="1323436"/>
                  <a:pt x="7657007" y="1332832"/>
                  <a:pt x="7657007" y="1343712"/>
                </a:cubicBezTo>
                <a:lnTo>
                  <a:pt x="7657007" y="3152257"/>
                </a:lnTo>
                <a:cubicBezTo>
                  <a:pt x="7657007" y="3163137"/>
                  <a:pt x="7660221" y="3172533"/>
                  <a:pt x="7666650" y="3180446"/>
                </a:cubicBezTo>
                <a:cubicBezTo>
                  <a:pt x="7673079" y="3188359"/>
                  <a:pt x="7683712" y="3195035"/>
                  <a:pt x="7698549" y="3200475"/>
                </a:cubicBezTo>
                <a:cubicBezTo>
                  <a:pt x="7713385" y="3205915"/>
                  <a:pt x="7733414" y="3210119"/>
                  <a:pt x="7758636" y="3213086"/>
                </a:cubicBezTo>
                <a:cubicBezTo>
                  <a:pt x="7783857" y="3216053"/>
                  <a:pt x="7815261" y="3217537"/>
                  <a:pt x="7852846" y="3217537"/>
                </a:cubicBezTo>
                <a:cubicBezTo>
                  <a:pt x="7891420" y="3217537"/>
                  <a:pt x="7923071" y="3216053"/>
                  <a:pt x="7947798" y="3213086"/>
                </a:cubicBezTo>
                <a:cubicBezTo>
                  <a:pt x="7972525" y="3210119"/>
                  <a:pt x="7992307" y="3205915"/>
                  <a:pt x="8007144" y="3200475"/>
                </a:cubicBezTo>
                <a:cubicBezTo>
                  <a:pt x="8021980" y="3195035"/>
                  <a:pt x="8032365" y="3188359"/>
                  <a:pt x="8038300" y="3180446"/>
                </a:cubicBezTo>
                <a:cubicBezTo>
                  <a:pt x="8044234" y="3172533"/>
                  <a:pt x="8047202" y="3163137"/>
                  <a:pt x="8047202" y="3152257"/>
                </a:cubicBezTo>
                <a:lnTo>
                  <a:pt x="8047202" y="2241308"/>
                </a:lnTo>
                <a:lnTo>
                  <a:pt x="8627301" y="3152257"/>
                </a:lnTo>
                <a:cubicBezTo>
                  <a:pt x="8634224" y="3166104"/>
                  <a:pt x="8643868" y="3177974"/>
                  <a:pt x="8656232" y="3187864"/>
                </a:cubicBezTo>
                <a:cubicBezTo>
                  <a:pt x="8668595" y="3197755"/>
                  <a:pt x="8688872" y="3205173"/>
                  <a:pt x="8717061" y="3210119"/>
                </a:cubicBezTo>
                <a:cubicBezTo>
                  <a:pt x="8745250" y="3215065"/>
                  <a:pt x="8791489" y="3217537"/>
                  <a:pt x="8855780" y="3217537"/>
                </a:cubicBezTo>
                <a:cubicBezTo>
                  <a:pt x="8896332" y="3217537"/>
                  <a:pt x="8929962" y="3216053"/>
                  <a:pt x="8956667" y="3213086"/>
                </a:cubicBezTo>
                <a:cubicBezTo>
                  <a:pt x="8983372" y="3210119"/>
                  <a:pt x="9004390" y="3205915"/>
                  <a:pt x="9019721" y="3200475"/>
                </a:cubicBezTo>
                <a:cubicBezTo>
                  <a:pt x="9035052" y="3195035"/>
                  <a:pt x="9045438" y="3188112"/>
                  <a:pt x="9050877" y="3179704"/>
                </a:cubicBezTo>
                <a:cubicBezTo>
                  <a:pt x="9056317" y="3171297"/>
                  <a:pt x="9059037" y="3161654"/>
                  <a:pt x="9059037" y="3150773"/>
                </a:cubicBezTo>
                <a:cubicBezTo>
                  <a:pt x="9059037" y="3142861"/>
                  <a:pt x="9056812" y="3132228"/>
                  <a:pt x="9052361" y="3118876"/>
                </a:cubicBezTo>
                <a:cubicBezTo>
                  <a:pt x="9047910" y="3105523"/>
                  <a:pt x="9034805" y="3078571"/>
                  <a:pt x="9013045" y="3038018"/>
                </a:cubicBezTo>
                <a:lnTo>
                  <a:pt x="8438880" y="2170094"/>
                </a:lnTo>
                <a:lnTo>
                  <a:pt x="8965569" y="1480206"/>
                </a:lnTo>
                <a:cubicBezTo>
                  <a:pt x="8990296" y="1441631"/>
                  <a:pt x="9007110" y="1413443"/>
                  <a:pt x="9016012" y="1395639"/>
                </a:cubicBezTo>
                <a:cubicBezTo>
                  <a:pt x="9024914" y="1377835"/>
                  <a:pt x="9029365" y="1360527"/>
                  <a:pt x="9029365" y="1343712"/>
                </a:cubicBezTo>
                <a:cubicBezTo>
                  <a:pt x="9029365" y="1333821"/>
                  <a:pt x="9026397" y="1324919"/>
                  <a:pt x="9020463" y="1317007"/>
                </a:cubicBezTo>
                <a:cubicBezTo>
                  <a:pt x="9014528" y="1309094"/>
                  <a:pt x="9003896" y="1302417"/>
                  <a:pt x="8988565" y="1296978"/>
                </a:cubicBezTo>
                <a:cubicBezTo>
                  <a:pt x="8973234" y="1291538"/>
                  <a:pt x="8952711" y="1287334"/>
                  <a:pt x="8926994" y="1284367"/>
                </a:cubicBezTo>
                <a:cubicBezTo>
                  <a:pt x="8901278" y="1281400"/>
                  <a:pt x="8868638" y="1279916"/>
                  <a:pt x="8829075" y="1279916"/>
                </a:cubicBezTo>
                <a:cubicBezTo>
                  <a:pt x="8790500" y="1279916"/>
                  <a:pt x="8758849" y="1280905"/>
                  <a:pt x="8734122" y="1282883"/>
                </a:cubicBezTo>
                <a:cubicBezTo>
                  <a:pt x="8709395" y="1284861"/>
                  <a:pt x="8689119" y="1288323"/>
                  <a:pt x="8673293" y="1293268"/>
                </a:cubicBezTo>
                <a:cubicBezTo>
                  <a:pt x="8657468" y="1298214"/>
                  <a:pt x="8644610" y="1304890"/>
                  <a:pt x="8634719" y="1313297"/>
                </a:cubicBezTo>
                <a:cubicBezTo>
                  <a:pt x="8624828" y="1321705"/>
                  <a:pt x="8616421" y="1332338"/>
                  <a:pt x="8609497" y="1345196"/>
                </a:cubicBezTo>
                <a:lnTo>
                  <a:pt x="8047202" y="2161192"/>
                </a:lnTo>
                <a:lnTo>
                  <a:pt x="8047202" y="1343712"/>
                </a:lnTo>
                <a:cubicBezTo>
                  <a:pt x="8047202" y="1332832"/>
                  <a:pt x="8044234" y="1323436"/>
                  <a:pt x="8038300" y="1315523"/>
                </a:cubicBezTo>
                <a:cubicBezTo>
                  <a:pt x="8032365" y="1307610"/>
                  <a:pt x="8021980" y="1301181"/>
                  <a:pt x="8007144" y="1296236"/>
                </a:cubicBezTo>
                <a:cubicBezTo>
                  <a:pt x="7992307" y="1291290"/>
                  <a:pt x="7972525" y="1287334"/>
                  <a:pt x="7947798" y="1284367"/>
                </a:cubicBezTo>
                <a:cubicBezTo>
                  <a:pt x="7923071" y="1281400"/>
                  <a:pt x="7891420" y="1279916"/>
                  <a:pt x="7852846" y="1279916"/>
                </a:cubicBezTo>
                <a:close/>
                <a:moveTo>
                  <a:pt x="4514255" y="1279916"/>
                </a:moveTo>
                <a:cubicBezTo>
                  <a:pt x="4463811" y="1279916"/>
                  <a:pt x="4423259" y="1280658"/>
                  <a:pt x="4392598" y="1282141"/>
                </a:cubicBezTo>
                <a:cubicBezTo>
                  <a:pt x="4361935" y="1283625"/>
                  <a:pt x="4337950" y="1287087"/>
                  <a:pt x="4320642" y="1292527"/>
                </a:cubicBezTo>
                <a:cubicBezTo>
                  <a:pt x="4303332" y="1297966"/>
                  <a:pt x="4290721" y="1305879"/>
                  <a:pt x="4282808" y="1316265"/>
                </a:cubicBezTo>
                <a:cubicBezTo>
                  <a:pt x="4274896" y="1326650"/>
                  <a:pt x="4267972" y="1340250"/>
                  <a:pt x="4262038" y="1357065"/>
                </a:cubicBezTo>
                <a:lnTo>
                  <a:pt x="3670069" y="3060272"/>
                </a:lnTo>
                <a:cubicBezTo>
                  <a:pt x="3658200" y="3094890"/>
                  <a:pt x="3650782" y="3122584"/>
                  <a:pt x="3647815" y="3143355"/>
                </a:cubicBezTo>
                <a:cubicBezTo>
                  <a:pt x="3644848" y="3164126"/>
                  <a:pt x="3648310" y="3180199"/>
                  <a:pt x="3658200" y="3191573"/>
                </a:cubicBezTo>
                <a:cubicBezTo>
                  <a:pt x="3668091" y="3202948"/>
                  <a:pt x="3685895" y="3210119"/>
                  <a:pt x="3711611" y="3213086"/>
                </a:cubicBezTo>
                <a:cubicBezTo>
                  <a:pt x="3737327" y="3216053"/>
                  <a:pt x="3772935" y="3217537"/>
                  <a:pt x="3818433" y="3217537"/>
                </a:cubicBezTo>
                <a:cubicBezTo>
                  <a:pt x="3860964" y="3217537"/>
                  <a:pt x="3895334" y="3216548"/>
                  <a:pt x="3921545" y="3214570"/>
                </a:cubicBezTo>
                <a:cubicBezTo>
                  <a:pt x="3947756" y="3212591"/>
                  <a:pt x="3968032" y="3208882"/>
                  <a:pt x="3982374" y="3203443"/>
                </a:cubicBezTo>
                <a:cubicBezTo>
                  <a:pt x="3996715" y="3198003"/>
                  <a:pt x="4007101" y="3190584"/>
                  <a:pt x="4013530" y="3181188"/>
                </a:cubicBezTo>
                <a:cubicBezTo>
                  <a:pt x="4019959" y="3171792"/>
                  <a:pt x="4025152" y="3160170"/>
                  <a:pt x="4029108" y="3146323"/>
                </a:cubicBezTo>
                <a:lnTo>
                  <a:pt x="4150766" y="2770964"/>
                </a:lnTo>
                <a:lnTo>
                  <a:pt x="4871810" y="2770964"/>
                </a:lnTo>
                <a:lnTo>
                  <a:pt x="5000885" y="3156708"/>
                </a:lnTo>
                <a:cubicBezTo>
                  <a:pt x="5004842" y="3169566"/>
                  <a:pt x="5009787" y="3179952"/>
                  <a:pt x="5015722" y="3187864"/>
                </a:cubicBezTo>
                <a:cubicBezTo>
                  <a:pt x="5021656" y="3195777"/>
                  <a:pt x="5032042" y="3201959"/>
                  <a:pt x="5046878" y="3206410"/>
                </a:cubicBezTo>
                <a:cubicBezTo>
                  <a:pt x="5061714" y="3210860"/>
                  <a:pt x="5083227" y="3213828"/>
                  <a:pt x="5111416" y="3215312"/>
                </a:cubicBezTo>
                <a:cubicBezTo>
                  <a:pt x="5139605" y="3216795"/>
                  <a:pt x="5178921" y="3217537"/>
                  <a:pt x="5229364" y="3217537"/>
                </a:cubicBezTo>
                <a:cubicBezTo>
                  <a:pt x="5277829" y="3217537"/>
                  <a:pt x="5315909" y="3216301"/>
                  <a:pt x="5343604" y="3213828"/>
                </a:cubicBezTo>
                <a:cubicBezTo>
                  <a:pt x="5371298" y="3211355"/>
                  <a:pt x="5390585" y="3204926"/>
                  <a:pt x="5401466" y="3194541"/>
                </a:cubicBezTo>
                <a:cubicBezTo>
                  <a:pt x="5412345" y="3184155"/>
                  <a:pt x="5416302" y="3168577"/>
                  <a:pt x="5413335" y="3147806"/>
                </a:cubicBezTo>
                <a:cubicBezTo>
                  <a:pt x="5410367" y="3127035"/>
                  <a:pt x="5402949" y="3098846"/>
                  <a:pt x="5391080" y="3063239"/>
                </a:cubicBezTo>
                <a:lnTo>
                  <a:pt x="4797628" y="1361515"/>
                </a:lnTo>
                <a:cubicBezTo>
                  <a:pt x="4791694" y="1342723"/>
                  <a:pt x="4784523" y="1327886"/>
                  <a:pt x="4776116" y="1317007"/>
                </a:cubicBezTo>
                <a:cubicBezTo>
                  <a:pt x="4767709" y="1306127"/>
                  <a:pt x="4753861" y="1297966"/>
                  <a:pt x="4734574" y="1292527"/>
                </a:cubicBezTo>
                <a:cubicBezTo>
                  <a:pt x="4715287" y="1287087"/>
                  <a:pt x="4688334" y="1283625"/>
                  <a:pt x="4653716" y="1282141"/>
                </a:cubicBezTo>
                <a:cubicBezTo>
                  <a:pt x="4619098" y="1280658"/>
                  <a:pt x="4572611" y="1279916"/>
                  <a:pt x="4514255" y="1279916"/>
                </a:cubicBezTo>
                <a:close/>
                <a:moveTo>
                  <a:pt x="2099747" y="1279916"/>
                </a:moveTo>
                <a:cubicBezTo>
                  <a:pt x="2062161" y="1279916"/>
                  <a:pt x="2030758" y="1281400"/>
                  <a:pt x="2005536" y="1284367"/>
                </a:cubicBezTo>
                <a:cubicBezTo>
                  <a:pt x="1980314" y="1287334"/>
                  <a:pt x="1960285" y="1291290"/>
                  <a:pt x="1945449" y="1296236"/>
                </a:cubicBezTo>
                <a:cubicBezTo>
                  <a:pt x="1930613" y="1301181"/>
                  <a:pt x="1919980" y="1307610"/>
                  <a:pt x="1913551" y="1315523"/>
                </a:cubicBezTo>
                <a:cubicBezTo>
                  <a:pt x="1907122" y="1323436"/>
                  <a:pt x="1903908" y="1332338"/>
                  <a:pt x="1903908" y="1342228"/>
                </a:cubicBezTo>
                <a:lnTo>
                  <a:pt x="1903908" y="3155224"/>
                </a:lnTo>
                <a:cubicBezTo>
                  <a:pt x="1903908" y="3165115"/>
                  <a:pt x="1907122" y="3174017"/>
                  <a:pt x="1913551" y="3181930"/>
                </a:cubicBezTo>
                <a:cubicBezTo>
                  <a:pt x="1919980" y="3189843"/>
                  <a:pt x="1930613" y="3196272"/>
                  <a:pt x="1945449" y="3201217"/>
                </a:cubicBezTo>
                <a:cubicBezTo>
                  <a:pt x="1960285" y="3206162"/>
                  <a:pt x="1980314" y="3210119"/>
                  <a:pt x="2005536" y="3213086"/>
                </a:cubicBezTo>
                <a:cubicBezTo>
                  <a:pt x="2030758" y="3216053"/>
                  <a:pt x="2062161" y="3217537"/>
                  <a:pt x="2099747" y="3217537"/>
                </a:cubicBezTo>
                <a:cubicBezTo>
                  <a:pt x="2138321" y="3217537"/>
                  <a:pt x="2169972" y="3216053"/>
                  <a:pt x="2194699" y="3213086"/>
                </a:cubicBezTo>
                <a:cubicBezTo>
                  <a:pt x="2219426" y="3210119"/>
                  <a:pt x="2239208" y="3206162"/>
                  <a:pt x="2254044" y="3201217"/>
                </a:cubicBezTo>
                <a:cubicBezTo>
                  <a:pt x="2268881" y="3196272"/>
                  <a:pt x="2279266" y="3189843"/>
                  <a:pt x="2285201" y="3181930"/>
                </a:cubicBezTo>
                <a:cubicBezTo>
                  <a:pt x="2291135" y="3174017"/>
                  <a:pt x="2294102" y="3165115"/>
                  <a:pt x="2294102" y="3155224"/>
                </a:cubicBezTo>
                <a:lnTo>
                  <a:pt x="2294102" y="2379286"/>
                </a:lnTo>
                <a:lnTo>
                  <a:pt x="3012180" y="2379286"/>
                </a:lnTo>
                <a:lnTo>
                  <a:pt x="3012180" y="3155224"/>
                </a:lnTo>
                <a:cubicBezTo>
                  <a:pt x="3012180" y="3165115"/>
                  <a:pt x="3015394" y="3174017"/>
                  <a:pt x="3021823" y="3181930"/>
                </a:cubicBezTo>
                <a:cubicBezTo>
                  <a:pt x="3028252" y="3189843"/>
                  <a:pt x="3038637" y="3196272"/>
                  <a:pt x="3052979" y="3201217"/>
                </a:cubicBezTo>
                <a:cubicBezTo>
                  <a:pt x="3067321" y="3206162"/>
                  <a:pt x="3087103" y="3210119"/>
                  <a:pt x="3112325" y="3213086"/>
                </a:cubicBezTo>
                <a:cubicBezTo>
                  <a:pt x="3137547" y="3216053"/>
                  <a:pt x="3169445" y="3217537"/>
                  <a:pt x="3208018" y="3217537"/>
                </a:cubicBezTo>
                <a:cubicBezTo>
                  <a:pt x="3245604" y="3217537"/>
                  <a:pt x="3276760" y="3216053"/>
                  <a:pt x="3301487" y="3213086"/>
                </a:cubicBezTo>
                <a:cubicBezTo>
                  <a:pt x="3326215" y="3210119"/>
                  <a:pt x="3345996" y="3206162"/>
                  <a:pt x="3360833" y="3201217"/>
                </a:cubicBezTo>
                <a:cubicBezTo>
                  <a:pt x="3375669" y="3196272"/>
                  <a:pt x="3386302" y="3189843"/>
                  <a:pt x="3392731" y="3181930"/>
                </a:cubicBezTo>
                <a:cubicBezTo>
                  <a:pt x="3399159" y="3174017"/>
                  <a:pt x="3402375" y="3165115"/>
                  <a:pt x="3402375" y="3155224"/>
                </a:cubicBezTo>
                <a:lnTo>
                  <a:pt x="3402375" y="1342228"/>
                </a:lnTo>
                <a:cubicBezTo>
                  <a:pt x="3402375" y="1332338"/>
                  <a:pt x="3399159" y="1323436"/>
                  <a:pt x="3392731" y="1315523"/>
                </a:cubicBezTo>
                <a:cubicBezTo>
                  <a:pt x="3386302" y="1307610"/>
                  <a:pt x="3375669" y="1301181"/>
                  <a:pt x="3360833" y="1296236"/>
                </a:cubicBezTo>
                <a:cubicBezTo>
                  <a:pt x="3345996" y="1291290"/>
                  <a:pt x="3326215" y="1287334"/>
                  <a:pt x="3301487" y="1284367"/>
                </a:cubicBezTo>
                <a:cubicBezTo>
                  <a:pt x="3276760" y="1281400"/>
                  <a:pt x="3245604" y="1279916"/>
                  <a:pt x="3208018" y="1279916"/>
                </a:cubicBezTo>
                <a:cubicBezTo>
                  <a:pt x="3169445" y="1279916"/>
                  <a:pt x="3137547" y="1281400"/>
                  <a:pt x="3112325" y="1284367"/>
                </a:cubicBezTo>
                <a:cubicBezTo>
                  <a:pt x="3087103" y="1287334"/>
                  <a:pt x="3067321" y="1291290"/>
                  <a:pt x="3052979" y="1296236"/>
                </a:cubicBezTo>
                <a:cubicBezTo>
                  <a:pt x="3038637" y="1301181"/>
                  <a:pt x="3028252" y="1307610"/>
                  <a:pt x="3021823" y="1315523"/>
                </a:cubicBezTo>
                <a:cubicBezTo>
                  <a:pt x="3015394" y="1323436"/>
                  <a:pt x="3012180" y="1332338"/>
                  <a:pt x="3012180" y="1342228"/>
                </a:cubicBezTo>
                <a:lnTo>
                  <a:pt x="3012180" y="2046953"/>
                </a:lnTo>
                <a:lnTo>
                  <a:pt x="2294102" y="2046953"/>
                </a:lnTo>
                <a:lnTo>
                  <a:pt x="2294102" y="1342228"/>
                </a:lnTo>
                <a:cubicBezTo>
                  <a:pt x="2294102" y="1332338"/>
                  <a:pt x="2291135" y="1323436"/>
                  <a:pt x="2285201" y="1315523"/>
                </a:cubicBezTo>
                <a:cubicBezTo>
                  <a:pt x="2279266" y="1307610"/>
                  <a:pt x="2268881" y="1301181"/>
                  <a:pt x="2254044" y="1296236"/>
                </a:cubicBezTo>
                <a:cubicBezTo>
                  <a:pt x="2239208" y="1291290"/>
                  <a:pt x="2219426" y="1287334"/>
                  <a:pt x="2194699" y="1284367"/>
                </a:cubicBezTo>
                <a:cubicBezTo>
                  <a:pt x="2169972" y="1281400"/>
                  <a:pt x="2138321" y="1279916"/>
                  <a:pt x="2099747" y="1279916"/>
                </a:cubicBezTo>
                <a:close/>
                <a:moveTo>
                  <a:pt x="0" y="0"/>
                </a:moveTo>
                <a:lnTo>
                  <a:pt x="12192000" y="0"/>
                </a:lnTo>
                <a:lnTo>
                  <a:pt x="12192000" y="6858000"/>
                </a:lnTo>
                <a:lnTo>
                  <a:pt x="0" y="6858000"/>
                </a:ln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700" b="1"/>
          </a:p>
        </p:txBody>
      </p:sp>
    </p:spTree>
    <p:extLst>
      <p:ext uri="{BB962C8B-B14F-4D97-AF65-F5344CB8AC3E}">
        <p14:creationId xmlns:p14="http://schemas.microsoft.com/office/powerpoint/2010/main" val="3306035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950721D8-469C-E3CF-06CC-FCAABCAA56B3}"/>
              </a:ext>
            </a:extLst>
          </p:cNvPr>
          <p:cNvSpPr/>
          <p:nvPr/>
        </p:nvSpPr>
        <p:spPr>
          <a:xfrm>
            <a:off x="5843892" y="5039140"/>
            <a:ext cx="4482548" cy="735495"/>
          </a:xfrm>
          <a:prstGeom prst="roundRect">
            <a:avLst>
              <a:gd name="adj" fmla="val 50000"/>
            </a:avLst>
          </a:prstGeom>
          <a:solidFill>
            <a:srgbClr val="191340"/>
          </a:solidFill>
          <a:ln w="28575">
            <a:solidFill>
              <a:srgbClr val="1913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0429350F-AF33-F3E9-723F-7CBAF413AC4A}"/>
              </a:ext>
            </a:extLst>
          </p:cNvPr>
          <p:cNvSpPr/>
          <p:nvPr/>
        </p:nvSpPr>
        <p:spPr>
          <a:xfrm>
            <a:off x="5923404" y="5109128"/>
            <a:ext cx="594691" cy="594691"/>
          </a:xfrm>
          <a:prstGeom prst="ellipse">
            <a:avLst/>
          </a:prstGeom>
          <a:solidFill>
            <a:schemeClr val="bg1"/>
          </a:solidFill>
          <a:ln>
            <a:solidFill>
              <a:srgbClr val="1A17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191340"/>
                  </a:solidFill>
                </a:ln>
                <a:solidFill>
                  <a:srgbClr val="191340"/>
                </a:solidFill>
              </a:rPr>
              <a:t>5</a:t>
            </a:r>
          </a:p>
        </p:txBody>
      </p:sp>
      <p:sp>
        <p:nvSpPr>
          <p:cNvPr id="19" name="Rectangle: Rounded Corners 18">
            <a:extLst>
              <a:ext uri="{FF2B5EF4-FFF2-40B4-BE49-F238E27FC236}">
                <a16:creationId xmlns:a16="http://schemas.microsoft.com/office/drawing/2014/main" id="{63085D53-CE99-8252-8A93-CDC563A87567}"/>
              </a:ext>
            </a:extLst>
          </p:cNvPr>
          <p:cNvSpPr/>
          <p:nvPr/>
        </p:nvSpPr>
        <p:spPr>
          <a:xfrm>
            <a:off x="5843892" y="2072309"/>
            <a:ext cx="4482548" cy="735495"/>
          </a:xfrm>
          <a:prstGeom prst="roundRect">
            <a:avLst>
              <a:gd name="adj" fmla="val 50000"/>
            </a:avLst>
          </a:prstGeom>
          <a:solidFill>
            <a:srgbClr val="EF4040"/>
          </a:solidFill>
          <a:ln w="28575">
            <a:solidFill>
              <a:srgbClr val="EF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EF4040"/>
                </a:solidFill>
              </a:ln>
              <a:solidFill>
                <a:srgbClr val="EF4040"/>
              </a:solidFill>
            </a:endParaRPr>
          </a:p>
        </p:txBody>
      </p:sp>
      <p:sp>
        <p:nvSpPr>
          <p:cNvPr id="47" name="Oval 46">
            <a:extLst>
              <a:ext uri="{FF2B5EF4-FFF2-40B4-BE49-F238E27FC236}">
                <a16:creationId xmlns:a16="http://schemas.microsoft.com/office/drawing/2014/main" id="{12533115-9507-E4B6-3DA4-5719E3FE00CB}"/>
              </a:ext>
            </a:extLst>
          </p:cNvPr>
          <p:cNvSpPr/>
          <p:nvPr/>
        </p:nvSpPr>
        <p:spPr>
          <a:xfrm>
            <a:off x="5934172" y="2139067"/>
            <a:ext cx="594691" cy="594691"/>
          </a:xfrm>
          <a:prstGeom prst="ellipse">
            <a:avLst/>
          </a:prstGeom>
          <a:solidFill>
            <a:schemeClr val="bg1"/>
          </a:solidFill>
          <a:ln>
            <a:solidFill>
              <a:srgbClr val="EF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EF4040"/>
                  </a:solidFill>
                </a:ln>
                <a:solidFill>
                  <a:srgbClr val="EF4040"/>
                </a:solidFill>
              </a:rPr>
              <a:t>2</a:t>
            </a:r>
          </a:p>
        </p:txBody>
      </p:sp>
      <p:sp>
        <p:nvSpPr>
          <p:cNvPr id="18" name="Rectangle: Rounded Corners 17">
            <a:extLst>
              <a:ext uri="{FF2B5EF4-FFF2-40B4-BE49-F238E27FC236}">
                <a16:creationId xmlns:a16="http://schemas.microsoft.com/office/drawing/2014/main" id="{5C7F2063-B0F9-7F23-7A02-8360BA85989A}"/>
              </a:ext>
            </a:extLst>
          </p:cNvPr>
          <p:cNvSpPr/>
          <p:nvPr/>
        </p:nvSpPr>
        <p:spPr>
          <a:xfrm>
            <a:off x="5843892" y="1083365"/>
            <a:ext cx="4482548" cy="735495"/>
          </a:xfrm>
          <a:prstGeom prst="roundRect">
            <a:avLst>
              <a:gd name="adj" fmla="val 50000"/>
            </a:avLst>
          </a:prstGeom>
          <a:solidFill>
            <a:srgbClr val="FFA732"/>
          </a:solidFill>
          <a:ln w="28575">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7369183-B2BB-AB28-A3AD-65BA3131BEC8}"/>
              </a:ext>
            </a:extLst>
          </p:cNvPr>
          <p:cNvSpPr/>
          <p:nvPr/>
        </p:nvSpPr>
        <p:spPr>
          <a:xfrm>
            <a:off x="5923404" y="1153767"/>
            <a:ext cx="594691" cy="594691"/>
          </a:xfrm>
          <a:prstGeom prst="ellipse">
            <a:avLst/>
          </a:prstGeom>
          <a:solidFill>
            <a:schemeClr val="bg1"/>
          </a:solidFill>
          <a:ln>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FFA732"/>
                  </a:solidFill>
                </a:ln>
                <a:solidFill>
                  <a:srgbClr val="FFA732"/>
                </a:solidFill>
              </a:rPr>
              <a:t>1</a:t>
            </a:r>
          </a:p>
        </p:txBody>
      </p:sp>
      <p:sp>
        <p:nvSpPr>
          <p:cNvPr id="13" name="Freeform: Shape 12">
            <a:extLst>
              <a:ext uri="{FF2B5EF4-FFF2-40B4-BE49-F238E27FC236}">
                <a16:creationId xmlns:a16="http://schemas.microsoft.com/office/drawing/2014/main" id="{8369736B-C4D0-20A8-0DAF-DFDC57DB1090}"/>
              </a:ext>
            </a:extLst>
          </p:cNvPr>
          <p:cNvSpPr/>
          <p:nvPr/>
        </p:nvSpPr>
        <p:spPr>
          <a:xfrm>
            <a:off x="4233752" y="3429000"/>
            <a:ext cx="1600200" cy="45719"/>
          </a:xfrm>
          <a:custGeom>
            <a:avLst/>
            <a:gdLst>
              <a:gd name="connsiteX0" fmla="*/ 0 w 1103243"/>
              <a:gd name="connsiteY0" fmla="*/ 0 h 0"/>
              <a:gd name="connsiteX1" fmla="*/ 1103243 w 1103243"/>
              <a:gd name="connsiteY1" fmla="*/ 0 h 0"/>
            </a:gdLst>
            <a:ahLst/>
            <a:cxnLst>
              <a:cxn ang="0">
                <a:pos x="connsiteX0" y="connsiteY0"/>
              </a:cxn>
              <a:cxn ang="0">
                <a:pos x="connsiteX1" y="connsiteY1"/>
              </a:cxn>
            </a:cxnLst>
            <a:rect l="l" t="t" r="r" b="b"/>
            <a:pathLst>
              <a:path w="1103243">
                <a:moveTo>
                  <a:pt x="0" y="0"/>
                </a:moveTo>
                <a:lnTo>
                  <a:pt x="1103243"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A3E8613-62B1-4BC5-0B63-6E1C210CEF16}"/>
              </a:ext>
            </a:extLst>
          </p:cNvPr>
          <p:cNvSpPr/>
          <p:nvPr/>
        </p:nvSpPr>
        <p:spPr>
          <a:xfrm flipV="1">
            <a:off x="4134362" y="3892825"/>
            <a:ext cx="1699590" cy="526111"/>
          </a:xfrm>
          <a:custGeom>
            <a:avLst/>
            <a:gdLst>
              <a:gd name="connsiteX0" fmla="*/ 0 w 1699591"/>
              <a:gd name="connsiteY0" fmla="*/ 477078 h 477078"/>
              <a:gd name="connsiteX1" fmla="*/ 606287 w 1699591"/>
              <a:gd name="connsiteY1" fmla="*/ 0 h 477078"/>
              <a:gd name="connsiteX2" fmla="*/ 1699591 w 1699591"/>
              <a:gd name="connsiteY2" fmla="*/ 0 h 477078"/>
            </a:gdLst>
            <a:ahLst/>
            <a:cxnLst>
              <a:cxn ang="0">
                <a:pos x="connsiteX0" y="connsiteY0"/>
              </a:cxn>
              <a:cxn ang="0">
                <a:pos x="connsiteX1" y="connsiteY1"/>
              </a:cxn>
              <a:cxn ang="0">
                <a:pos x="connsiteX2" y="connsiteY2"/>
              </a:cxn>
            </a:cxnLst>
            <a:rect l="l" t="t" r="r" b="b"/>
            <a:pathLst>
              <a:path w="1699591" h="477078">
                <a:moveTo>
                  <a:pt x="0" y="477078"/>
                </a:moveTo>
                <a:lnTo>
                  <a:pt x="606287" y="0"/>
                </a:lnTo>
                <a:lnTo>
                  <a:pt x="1699591"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62705FD-4E97-A830-4A3C-7AC38E7A2450}"/>
              </a:ext>
            </a:extLst>
          </p:cNvPr>
          <p:cNvSpPr/>
          <p:nvPr/>
        </p:nvSpPr>
        <p:spPr>
          <a:xfrm flipV="1">
            <a:off x="3925640" y="4240695"/>
            <a:ext cx="1908313" cy="1162878"/>
          </a:xfrm>
          <a:custGeom>
            <a:avLst/>
            <a:gdLst>
              <a:gd name="connsiteX0" fmla="*/ 0 w 1908313"/>
              <a:gd name="connsiteY0" fmla="*/ 1162878 h 1162878"/>
              <a:gd name="connsiteX1" fmla="*/ 765313 w 1908313"/>
              <a:gd name="connsiteY1" fmla="*/ 0 h 1162878"/>
              <a:gd name="connsiteX2" fmla="*/ 1908313 w 1908313"/>
              <a:gd name="connsiteY2" fmla="*/ 0 h 1162878"/>
            </a:gdLst>
            <a:ahLst/>
            <a:cxnLst>
              <a:cxn ang="0">
                <a:pos x="connsiteX0" y="connsiteY0"/>
              </a:cxn>
              <a:cxn ang="0">
                <a:pos x="connsiteX1" y="connsiteY1"/>
              </a:cxn>
              <a:cxn ang="0">
                <a:pos x="connsiteX2" y="connsiteY2"/>
              </a:cxn>
            </a:cxnLst>
            <a:rect l="l" t="t" r="r" b="b"/>
            <a:pathLst>
              <a:path w="1908313" h="1162878">
                <a:moveTo>
                  <a:pt x="0" y="1162878"/>
                </a:moveTo>
                <a:lnTo>
                  <a:pt x="765313" y="0"/>
                </a:lnTo>
                <a:lnTo>
                  <a:pt x="1908313"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13EFFF8-4BD1-AE83-E590-74E5E1B88169}"/>
              </a:ext>
            </a:extLst>
          </p:cNvPr>
          <p:cNvSpPr/>
          <p:nvPr/>
        </p:nvSpPr>
        <p:spPr>
          <a:xfrm>
            <a:off x="3954215" y="1451113"/>
            <a:ext cx="1908313" cy="1162878"/>
          </a:xfrm>
          <a:custGeom>
            <a:avLst/>
            <a:gdLst>
              <a:gd name="connsiteX0" fmla="*/ 0 w 1908313"/>
              <a:gd name="connsiteY0" fmla="*/ 1162878 h 1162878"/>
              <a:gd name="connsiteX1" fmla="*/ 765313 w 1908313"/>
              <a:gd name="connsiteY1" fmla="*/ 0 h 1162878"/>
              <a:gd name="connsiteX2" fmla="*/ 1908313 w 1908313"/>
              <a:gd name="connsiteY2" fmla="*/ 0 h 1162878"/>
            </a:gdLst>
            <a:ahLst/>
            <a:cxnLst>
              <a:cxn ang="0">
                <a:pos x="connsiteX0" y="connsiteY0"/>
              </a:cxn>
              <a:cxn ang="0">
                <a:pos x="connsiteX1" y="connsiteY1"/>
              </a:cxn>
              <a:cxn ang="0">
                <a:pos x="connsiteX2" y="connsiteY2"/>
              </a:cxn>
            </a:cxnLst>
            <a:rect l="l" t="t" r="r" b="b"/>
            <a:pathLst>
              <a:path w="1908313" h="1162878">
                <a:moveTo>
                  <a:pt x="0" y="1162878"/>
                </a:moveTo>
                <a:lnTo>
                  <a:pt x="765313" y="0"/>
                </a:lnTo>
                <a:lnTo>
                  <a:pt x="1908313"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6A0D3A1-E80D-1C5C-07E7-CF73DE124AD7}"/>
              </a:ext>
            </a:extLst>
          </p:cNvPr>
          <p:cNvSpPr/>
          <p:nvPr/>
        </p:nvSpPr>
        <p:spPr>
          <a:xfrm>
            <a:off x="4113573" y="2444364"/>
            <a:ext cx="1730319" cy="566530"/>
          </a:xfrm>
          <a:custGeom>
            <a:avLst/>
            <a:gdLst>
              <a:gd name="connsiteX0" fmla="*/ 0 w 1699591"/>
              <a:gd name="connsiteY0" fmla="*/ 477078 h 477078"/>
              <a:gd name="connsiteX1" fmla="*/ 606287 w 1699591"/>
              <a:gd name="connsiteY1" fmla="*/ 0 h 477078"/>
              <a:gd name="connsiteX2" fmla="*/ 1699591 w 1699591"/>
              <a:gd name="connsiteY2" fmla="*/ 0 h 477078"/>
            </a:gdLst>
            <a:ahLst/>
            <a:cxnLst>
              <a:cxn ang="0">
                <a:pos x="connsiteX0" y="connsiteY0"/>
              </a:cxn>
              <a:cxn ang="0">
                <a:pos x="connsiteX1" y="connsiteY1"/>
              </a:cxn>
              <a:cxn ang="0">
                <a:pos x="connsiteX2" y="connsiteY2"/>
              </a:cxn>
            </a:cxnLst>
            <a:rect l="l" t="t" r="r" b="b"/>
            <a:pathLst>
              <a:path w="1699591" h="477078">
                <a:moveTo>
                  <a:pt x="0" y="477078"/>
                </a:moveTo>
                <a:lnTo>
                  <a:pt x="606287" y="0"/>
                </a:lnTo>
                <a:lnTo>
                  <a:pt x="1699591"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96633EE-3AC3-838E-ED44-FDFB97100248}"/>
              </a:ext>
            </a:extLst>
          </p:cNvPr>
          <p:cNvSpPr/>
          <p:nvPr/>
        </p:nvSpPr>
        <p:spPr>
          <a:xfrm>
            <a:off x="2156472" y="2554357"/>
            <a:ext cx="1749288" cy="1749288"/>
          </a:xfrm>
          <a:prstGeom prst="ellipse">
            <a:avLst/>
          </a:prstGeom>
          <a:solidFill>
            <a:srgbClr val="0070C0"/>
          </a:solidFill>
          <a:ln w="57150">
            <a:solidFill>
              <a:schemeClr val="bg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Arc 3">
            <a:extLst>
              <a:ext uri="{FF2B5EF4-FFF2-40B4-BE49-F238E27FC236}">
                <a16:creationId xmlns:a16="http://schemas.microsoft.com/office/drawing/2014/main" id="{FB848F7E-AB40-DE5E-2F57-5ABF0154959D}"/>
              </a:ext>
            </a:extLst>
          </p:cNvPr>
          <p:cNvSpPr/>
          <p:nvPr/>
        </p:nvSpPr>
        <p:spPr>
          <a:xfrm rot="13438435" flipV="1">
            <a:off x="1865561" y="2263447"/>
            <a:ext cx="2331110" cy="2331108"/>
          </a:xfrm>
          <a:prstGeom prst="arc">
            <a:avLst>
              <a:gd name="adj1" fmla="val 16200000"/>
              <a:gd name="adj2" fmla="val 10774729"/>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c 4">
            <a:extLst>
              <a:ext uri="{FF2B5EF4-FFF2-40B4-BE49-F238E27FC236}">
                <a16:creationId xmlns:a16="http://schemas.microsoft.com/office/drawing/2014/main" id="{FE0FF1C6-8469-C992-8F78-03AE6CB0D829}"/>
              </a:ext>
            </a:extLst>
          </p:cNvPr>
          <p:cNvSpPr/>
          <p:nvPr/>
        </p:nvSpPr>
        <p:spPr>
          <a:xfrm rot="7949539" flipV="1">
            <a:off x="1941229" y="2294260"/>
            <a:ext cx="2269478" cy="2269480"/>
          </a:xfrm>
          <a:prstGeom prst="arc">
            <a:avLst>
              <a:gd name="adj1" fmla="val 5349601"/>
              <a:gd name="adj2" fmla="val 10755853"/>
            </a:avLst>
          </a:prstGeom>
          <a:ln w="28575">
            <a:solidFill>
              <a:schemeClr val="tx1"/>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DC31ED92-C114-DB57-FF2D-F952B57AC5F0}"/>
              </a:ext>
            </a:extLst>
          </p:cNvPr>
          <p:cNvSpPr/>
          <p:nvPr/>
        </p:nvSpPr>
        <p:spPr>
          <a:xfrm>
            <a:off x="4113573" y="3339548"/>
            <a:ext cx="178904" cy="178904"/>
          </a:xfrm>
          <a:prstGeom prst="ellipse">
            <a:avLst/>
          </a:prstGeom>
          <a:solidFill>
            <a:srgbClr val="C21292"/>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173EF8E-F65C-9CE2-44A7-CFC34B924E4B}"/>
              </a:ext>
            </a:extLst>
          </p:cNvPr>
          <p:cNvSpPr/>
          <p:nvPr/>
        </p:nvSpPr>
        <p:spPr>
          <a:xfrm>
            <a:off x="4024121" y="2905540"/>
            <a:ext cx="178904" cy="178904"/>
          </a:xfrm>
          <a:prstGeom prst="ellipse">
            <a:avLst/>
          </a:prstGeom>
          <a:solidFill>
            <a:srgbClr val="EF404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8FF6ED4-AAA2-7D11-D11F-1683F008C984}"/>
              </a:ext>
            </a:extLst>
          </p:cNvPr>
          <p:cNvSpPr/>
          <p:nvPr/>
        </p:nvSpPr>
        <p:spPr>
          <a:xfrm>
            <a:off x="4024121" y="3773556"/>
            <a:ext cx="178904" cy="178904"/>
          </a:xfrm>
          <a:prstGeom prst="ellipse">
            <a:avLst/>
          </a:prstGeom>
          <a:solidFill>
            <a:srgbClr val="711DB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5F82F64-A0D2-AC6E-5690-4C4B53BD0DF0}"/>
              </a:ext>
            </a:extLst>
          </p:cNvPr>
          <p:cNvSpPr/>
          <p:nvPr/>
        </p:nvSpPr>
        <p:spPr>
          <a:xfrm>
            <a:off x="3816309" y="2574236"/>
            <a:ext cx="178904" cy="178904"/>
          </a:xfrm>
          <a:prstGeom prst="ellipse">
            <a:avLst/>
          </a:prstGeom>
          <a:solidFill>
            <a:srgbClr val="FFA732"/>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2F9A590-E882-7282-4487-8868FD772B3B}"/>
              </a:ext>
            </a:extLst>
          </p:cNvPr>
          <p:cNvSpPr/>
          <p:nvPr/>
        </p:nvSpPr>
        <p:spPr>
          <a:xfrm>
            <a:off x="3819623" y="4104861"/>
            <a:ext cx="178904" cy="178904"/>
          </a:xfrm>
          <a:prstGeom prst="ellipse">
            <a:avLst/>
          </a:prstGeom>
          <a:solidFill>
            <a:srgbClr val="191340"/>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9735E2E-1E31-0DE8-8D9B-2C47FDBDD3CD}"/>
              </a:ext>
            </a:extLst>
          </p:cNvPr>
          <p:cNvSpPr/>
          <p:nvPr/>
        </p:nvSpPr>
        <p:spPr>
          <a:xfrm>
            <a:off x="5843892" y="3061253"/>
            <a:ext cx="4482548" cy="735495"/>
          </a:xfrm>
          <a:prstGeom prst="roundRect">
            <a:avLst>
              <a:gd name="adj" fmla="val 50000"/>
            </a:avLst>
          </a:prstGeom>
          <a:solidFill>
            <a:srgbClr val="C21292"/>
          </a:solidFill>
          <a:ln w="28575">
            <a:solidFill>
              <a:srgbClr val="C212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99614785-7AB4-EC07-8F3E-A746FB4F2CFA}"/>
              </a:ext>
            </a:extLst>
          </p:cNvPr>
          <p:cNvSpPr/>
          <p:nvPr/>
        </p:nvSpPr>
        <p:spPr>
          <a:xfrm>
            <a:off x="5843892" y="4050197"/>
            <a:ext cx="4482548" cy="735495"/>
          </a:xfrm>
          <a:prstGeom prst="roundRect">
            <a:avLst>
              <a:gd name="adj" fmla="val 50000"/>
            </a:avLst>
          </a:prstGeom>
          <a:solidFill>
            <a:srgbClr val="711DB0"/>
          </a:solidFill>
          <a:ln w="28575">
            <a:solidFill>
              <a:srgbClr val="711D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211E96"/>
                </a:solidFill>
              </a:ln>
              <a:solidFill>
                <a:srgbClr val="211E96"/>
              </a:solidFill>
            </a:endParaRPr>
          </a:p>
        </p:txBody>
      </p:sp>
      <p:sp>
        <p:nvSpPr>
          <p:cNvPr id="48" name="Oval 47">
            <a:extLst>
              <a:ext uri="{FF2B5EF4-FFF2-40B4-BE49-F238E27FC236}">
                <a16:creationId xmlns:a16="http://schemas.microsoft.com/office/drawing/2014/main" id="{B9432A5B-44F9-3D46-EDB7-AACD97F04499}"/>
              </a:ext>
            </a:extLst>
          </p:cNvPr>
          <p:cNvSpPr/>
          <p:nvPr/>
        </p:nvSpPr>
        <p:spPr>
          <a:xfrm>
            <a:off x="5934172" y="3131654"/>
            <a:ext cx="594691" cy="594691"/>
          </a:xfrm>
          <a:prstGeom prst="ellipse">
            <a:avLst/>
          </a:prstGeom>
          <a:solidFill>
            <a:schemeClr val="bg1"/>
          </a:solidFill>
          <a:ln>
            <a:solidFill>
              <a:srgbClr val="C2129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C21292"/>
                  </a:solidFill>
                </a:ln>
                <a:solidFill>
                  <a:srgbClr val="C21292"/>
                </a:solidFill>
              </a:rPr>
              <a:t>3</a:t>
            </a:r>
          </a:p>
        </p:txBody>
      </p:sp>
      <p:sp>
        <p:nvSpPr>
          <p:cNvPr id="49" name="Oval 48">
            <a:extLst>
              <a:ext uri="{FF2B5EF4-FFF2-40B4-BE49-F238E27FC236}">
                <a16:creationId xmlns:a16="http://schemas.microsoft.com/office/drawing/2014/main" id="{B2C71B2E-5E9E-11DF-41D5-6B917E45F524}"/>
              </a:ext>
            </a:extLst>
          </p:cNvPr>
          <p:cNvSpPr/>
          <p:nvPr/>
        </p:nvSpPr>
        <p:spPr>
          <a:xfrm>
            <a:off x="5934172" y="4120598"/>
            <a:ext cx="594691" cy="594691"/>
          </a:xfrm>
          <a:prstGeom prst="ellipse">
            <a:avLst/>
          </a:prstGeom>
          <a:solidFill>
            <a:schemeClr val="bg1"/>
          </a:solidFill>
          <a:ln>
            <a:solidFill>
              <a:srgbClr val="711DB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711DB0"/>
                  </a:solidFill>
                </a:ln>
                <a:solidFill>
                  <a:srgbClr val="711DB0"/>
                </a:solidFill>
              </a:rPr>
              <a:t>4</a:t>
            </a:r>
          </a:p>
        </p:txBody>
      </p:sp>
      <p:sp>
        <p:nvSpPr>
          <p:cNvPr id="52" name="TextBox 51">
            <a:extLst>
              <a:ext uri="{FF2B5EF4-FFF2-40B4-BE49-F238E27FC236}">
                <a16:creationId xmlns:a16="http://schemas.microsoft.com/office/drawing/2014/main" id="{CDCF5B15-24E8-4C60-3F32-92D43691B40B}"/>
              </a:ext>
            </a:extLst>
          </p:cNvPr>
          <p:cNvSpPr txBox="1"/>
          <p:nvPr/>
        </p:nvSpPr>
        <p:spPr>
          <a:xfrm>
            <a:off x="6537974" y="1220279"/>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TỔNG QUAN ĐỀ TÀI</a:t>
            </a:r>
          </a:p>
        </p:txBody>
      </p:sp>
      <p:sp>
        <p:nvSpPr>
          <p:cNvPr id="53" name="TextBox 52">
            <a:extLst>
              <a:ext uri="{FF2B5EF4-FFF2-40B4-BE49-F238E27FC236}">
                <a16:creationId xmlns:a16="http://schemas.microsoft.com/office/drawing/2014/main" id="{73CB7657-23C3-9E8D-B72B-BFFB1BCEED45}"/>
              </a:ext>
            </a:extLst>
          </p:cNvPr>
          <p:cNvSpPr txBox="1"/>
          <p:nvPr/>
        </p:nvSpPr>
        <p:spPr>
          <a:xfrm>
            <a:off x="6537974" y="2205579"/>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MỤC TIÊU ĐỀ TÀI</a:t>
            </a:r>
          </a:p>
        </p:txBody>
      </p:sp>
      <p:sp>
        <p:nvSpPr>
          <p:cNvPr id="54" name="TextBox 53">
            <a:extLst>
              <a:ext uri="{FF2B5EF4-FFF2-40B4-BE49-F238E27FC236}">
                <a16:creationId xmlns:a16="http://schemas.microsoft.com/office/drawing/2014/main" id="{B9768FE1-411C-E4D3-7291-6C21B23B557A}"/>
              </a:ext>
            </a:extLst>
          </p:cNvPr>
          <p:cNvSpPr txBox="1"/>
          <p:nvPr/>
        </p:nvSpPr>
        <p:spPr>
          <a:xfrm>
            <a:off x="6537973" y="3198166"/>
            <a:ext cx="3166200"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PHÂN TÍCH HỆ THỐNG</a:t>
            </a:r>
          </a:p>
        </p:txBody>
      </p:sp>
      <p:sp>
        <p:nvSpPr>
          <p:cNvPr id="55" name="TextBox 54">
            <a:extLst>
              <a:ext uri="{FF2B5EF4-FFF2-40B4-BE49-F238E27FC236}">
                <a16:creationId xmlns:a16="http://schemas.microsoft.com/office/drawing/2014/main" id="{4AFD0F4C-97EA-8E6C-8ED9-BB0388923E51}"/>
              </a:ext>
            </a:extLst>
          </p:cNvPr>
          <p:cNvSpPr txBox="1"/>
          <p:nvPr/>
        </p:nvSpPr>
        <p:spPr>
          <a:xfrm>
            <a:off x="6537974" y="4194313"/>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KẾT QUẢ ĐẠT ĐƯỢC</a:t>
            </a:r>
          </a:p>
        </p:txBody>
      </p:sp>
      <p:sp>
        <p:nvSpPr>
          <p:cNvPr id="56" name="TextBox 55">
            <a:extLst>
              <a:ext uri="{FF2B5EF4-FFF2-40B4-BE49-F238E27FC236}">
                <a16:creationId xmlns:a16="http://schemas.microsoft.com/office/drawing/2014/main" id="{4ED021EE-AE80-C118-02EC-EF2C75BEB61A}"/>
              </a:ext>
            </a:extLst>
          </p:cNvPr>
          <p:cNvSpPr txBox="1"/>
          <p:nvPr/>
        </p:nvSpPr>
        <p:spPr>
          <a:xfrm>
            <a:off x="6537974" y="5172740"/>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KẾT LUẬN</a:t>
            </a:r>
          </a:p>
        </p:txBody>
      </p:sp>
      <p:sp>
        <p:nvSpPr>
          <p:cNvPr id="57" name="TextBox 56">
            <a:extLst>
              <a:ext uri="{FF2B5EF4-FFF2-40B4-BE49-F238E27FC236}">
                <a16:creationId xmlns:a16="http://schemas.microsoft.com/office/drawing/2014/main" id="{402F863F-B5EE-D813-29D1-35A05291E9F1}"/>
              </a:ext>
            </a:extLst>
          </p:cNvPr>
          <p:cNvSpPr txBox="1"/>
          <p:nvPr/>
        </p:nvSpPr>
        <p:spPr>
          <a:xfrm>
            <a:off x="2292663" y="3225034"/>
            <a:ext cx="1566609" cy="461665"/>
          </a:xfrm>
          <a:prstGeom prst="rect">
            <a:avLst/>
          </a:prstGeom>
          <a:noFill/>
        </p:spPr>
        <p:txBody>
          <a:bodyPr wrap="square" rtlCol="0">
            <a:spAutoFit/>
          </a:bodyPr>
          <a:lstStyle/>
          <a:p>
            <a:r>
              <a:rPr lang="en-US" sz="2400" b="1">
                <a:solidFill>
                  <a:schemeClr val="bg1"/>
                </a:solidFill>
              </a:rPr>
              <a:t>NỘI DUNG</a:t>
            </a:r>
          </a:p>
        </p:txBody>
      </p:sp>
    </p:spTree>
    <p:extLst>
      <p:ext uri="{BB962C8B-B14F-4D97-AF65-F5344CB8AC3E}">
        <p14:creationId xmlns:p14="http://schemas.microsoft.com/office/powerpoint/2010/main" val="5465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outVertical)">
                                      <p:cBhvr>
                                        <p:cTn id="13" dur="500"/>
                                        <p:tgtEl>
                                          <p:spTgt spid="4"/>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57"/>
                                        </p:tgtEl>
                                        <p:attrNameLst>
                                          <p:attrName>style.visibility</p:attrName>
                                        </p:attrNameLst>
                                      </p:cBhvr>
                                      <p:to>
                                        <p:strVal val="visible"/>
                                      </p:to>
                                    </p:set>
                                    <p:animEffect transition="in" filter="fade">
                                      <p:cBhvr>
                                        <p:cTn id="17" dur="1000"/>
                                        <p:tgtEl>
                                          <p:spTgt spid="57"/>
                                        </p:tgtEl>
                                      </p:cBhvr>
                                    </p:animEffect>
                                    <p:anim calcmode="lin" valueType="num">
                                      <p:cBhvr>
                                        <p:cTn id="18" dur="1000" fill="hold"/>
                                        <p:tgtEl>
                                          <p:spTgt spid="57"/>
                                        </p:tgtEl>
                                        <p:attrNameLst>
                                          <p:attrName>ppt_x</p:attrName>
                                        </p:attrNameLst>
                                      </p:cBhvr>
                                      <p:tavLst>
                                        <p:tav tm="0">
                                          <p:val>
                                            <p:strVal val="#ppt_x"/>
                                          </p:val>
                                        </p:tav>
                                        <p:tav tm="100000">
                                          <p:val>
                                            <p:strVal val="#ppt_x"/>
                                          </p:val>
                                        </p:tav>
                                      </p:tavLst>
                                    </p:anim>
                                    <p:anim calcmode="lin" valueType="num">
                                      <p:cBhvr>
                                        <p:cTn id="19" dur="1000" fill="hold"/>
                                        <p:tgtEl>
                                          <p:spTgt spid="57"/>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16" presetClass="entr" presetSubtype="42"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arn(outHorizontal)">
                                      <p:cBhvr>
                                        <p:cTn id="23" dur="500"/>
                                        <p:tgtEl>
                                          <p:spTgt spid="5"/>
                                        </p:tgtEl>
                                      </p:cBhvr>
                                    </p:animEffec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left)">
                                      <p:cBhvr>
                                        <p:cTn id="33" dur="500"/>
                                        <p:tgtEl>
                                          <p:spTgt spid="16"/>
                                        </p:tgtEl>
                                      </p:cBhvr>
                                    </p:animEffect>
                                  </p:childTnLst>
                                </p:cTn>
                              </p:par>
                            </p:childTnLst>
                          </p:cTn>
                        </p:par>
                        <p:par>
                          <p:cTn id="34" fill="hold">
                            <p:stCondLst>
                              <p:cond delay="3500"/>
                            </p:stCondLst>
                            <p:childTnLst>
                              <p:par>
                                <p:cTn id="35" presetID="53" presetClass="entr" presetSubtype="16" fill="hold" grpId="0" nodeType="after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p:cTn id="37" dur="500" fill="hold"/>
                                        <p:tgtEl>
                                          <p:spTgt spid="28"/>
                                        </p:tgtEl>
                                        <p:attrNameLst>
                                          <p:attrName>ppt_w</p:attrName>
                                        </p:attrNameLst>
                                      </p:cBhvr>
                                      <p:tavLst>
                                        <p:tav tm="0">
                                          <p:val>
                                            <p:fltVal val="0"/>
                                          </p:val>
                                        </p:tav>
                                        <p:tav tm="100000">
                                          <p:val>
                                            <p:strVal val="#ppt_w"/>
                                          </p:val>
                                        </p:tav>
                                      </p:tavLst>
                                    </p:anim>
                                    <p:anim calcmode="lin" valueType="num">
                                      <p:cBhvr>
                                        <p:cTn id="38" dur="500" fill="hold"/>
                                        <p:tgtEl>
                                          <p:spTgt spid="28"/>
                                        </p:tgtEl>
                                        <p:attrNameLst>
                                          <p:attrName>ppt_h</p:attrName>
                                        </p:attrNameLst>
                                      </p:cBhvr>
                                      <p:tavLst>
                                        <p:tav tm="0">
                                          <p:val>
                                            <p:fltVal val="0"/>
                                          </p:val>
                                        </p:tav>
                                        <p:tav tm="100000">
                                          <p:val>
                                            <p:strVal val="#ppt_h"/>
                                          </p:val>
                                        </p:tav>
                                      </p:tavLst>
                                    </p:anim>
                                    <p:animEffect transition="in" filter="fade">
                                      <p:cBhvr>
                                        <p:cTn id="39" dur="500"/>
                                        <p:tgtEl>
                                          <p:spTgt spid="28"/>
                                        </p:tgtEl>
                                      </p:cBhvr>
                                    </p:animEffect>
                                  </p:childTnLst>
                                </p:cTn>
                              </p:par>
                            </p:childTnLst>
                          </p:cTn>
                        </p:par>
                        <p:par>
                          <p:cTn id="40" fill="hold">
                            <p:stCondLst>
                              <p:cond delay="4000"/>
                            </p:stCondLst>
                            <p:childTnLst>
                              <p:par>
                                <p:cTn id="41" presetID="16" presetClass="entr" presetSubtype="21"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childTnLst>
                          </p:cTn>
                        </p:par>
                        <p:par>
                          <p:cTn id="44" fill="hold">
                            <p:stCondLst>
                              <p:cond delay="4500"/>
                            </p:stCondLst>
                            <p:childTnLst>
                              <p:par>
                                <p:cTn id="45" presetID="42" presetClass="entr" presetSubtype="0" fill="hold" grpId="0"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1000"/>
                                        <p:tgtEl>
                                          <p:spTgt spid="52"/>
                                        </p:tgtEl>
                                      </p:cBhvr>
                                    </p:animEffect>
                                    <p:anim calcmode="lin" valueType="num">
                                      <p:cBhvr>
                                        <p:cTn id="48" dur="1000" fill="hold"/>
                                        <p:tgtEl>
                                          <p:spTgt spid="52"/>
                                        </p:tgtEl>
                                        <p:attrNameLst>
                                          <p:attrName>ppt_x</p:attrName>
                                        </p:attrNameLst>
                                      </p:cBhvr>
                                      <p:tavLst>
                                        <p:tav tm="0">
                                          <p:val>
                                            <p:strVal val="#ppt_x"/>
                                          </p:val>
                                        </p:tav>
                                        <p:tav tm="100000">
                                          <p:val>
                                            <p:strVal val="#ppt_x"/>
                                          </p:val>
                                        </p:tav>
                                      </p:tavLst>
                                    </p:anim>
                                    <p:anim calcmode="lin" valueType="num">
                                      <p:cBhvr>
                                        <p:cTn id="49" dur="1000" fill="hold"/>
                                        <p:tgtEl>
                                          <p:spTgt spid="52"/>
                                        </p:tgtEl>
                                        <p:attrNameLst>
                                          <p:attrName>ppt_y</p:attrName>
                                        </p:attrNameLst>
                                      </p:cBhvr>
                                      <p:tavLst>
                                        <p:tav tm="0">
                                          <p:val>
                                            <p:strVal val="#ppt_y+.1"/>
                                          </p:val>
                                        </p:tav>
                                        <p:tav tm="100000">
                                          <p:val>
                                            <p:strVal val="#ppt_y"/>
                                          </p:val>
                                        </p:tav>
                                      </p:tavLst>
                                    </p:anim>
                                  </p:childTnLst>
                                </p:cTn>
                              </p:par>
                            </p:childTnLst>
                          </p:cTn>
                        </p:par>
                        <p:par>
                          <p:cTn id="50" fill="hold">
                            <p:stCondLst>
                              <p:cond delay="5500"/>
                            </p:stCondLst>
                            <p:childTnLst>
                              <p:par>
                                <p:cTn id="51" presetID="53" presetClass="entr" presetSubtype="16"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p:cTn id="53" dur="500" fill="hold"/>
                                        <p:tgtEl>
                                          <p:spTgt spid="7"/>
                                        </p:tgtEl>
                                        <p:attrNameLst>
                                          <p:attrName>ppt_w</p:attrName>
                                        </p:attrNameLst>
                                      </p:cBhvr>
                                      <p:tavLst>
                                        <p:tav tm="0">
                                          <p:val>
                                            <p:fltVal val="0"/>
                                          </p:val>
                                        </p:tav>
                                        <p:tav tm="100000">
                                          <p:val>
                                            <p:strVal val="#ppt_w"/>
                                          </p:val>
                                        </p:tav>
                                      </p:tavLst>
                                    </p:anim>
                                    <p:anim calcmode="lin" valueType="num">
                                      <p:cBhvr>
                                        <p:cTn id="54" dur="500" fill="hold"/>
                                        <p:tgtEl>
                                          <p:spTgt spid="7"/>
                                        </p:tgtEl>
                                        <p:attrNameLst>
                                          <p:attrName>ppt_h</p:attrName>
                                        </p:attrNameLst>
                                      </p:cBhvr>
                                      <p:tavLst>
                                        <p:tav tm="0">
                                          <p:val>
                                            <p:fltVal val="0"/>
                                          </p:val>
                                        </p:tav>
                                        <p:tav tm="100000">
                                          <p:val>
                                            <p:strVal val="#ppt_h"/>
                                          </p:val>
                                        </p:tav>
                                      </p:tavLst>
                                    </p:anim>
                                    <p:animEffect transition="in" filter="fade">
                                      <p:cBhvr>
                                        <p:cTn id="55" dur="500"/>
                                        <p:tgtEl>
                                          <p:spTgt spid="7"/>
                                        </p:tgtEl>
                                      </p:cBhvr>
                                    </p:animEffect>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par>
                          <p:cTn id="60" fill="hold">
                            <p:stCondLst>
                              <p:cond delay="6500"/>
                            </p:stCondLst>
                            <p:childTnLst>
                              <p:par>
                                <p:cTn id="61" presetID="53" presetClass="entr" presetSubtype="16" fill="hold" grpId="0" nodeType="afterEffect">
                                  <p:stCondLst>
                                    <p:cond delay="0"/>
                                  </p:stCondLst>
                                  <p:childTnLst>
                                    <p:set>
                                      <p:cBhvr>
                                        <p:cTn id="62" dur="1" fill="hold">
                                          <p:stCondLst>
                                            <p:cond delay="0"/>
                                          </p:stCondLst>
                                        </p:cTn>
                                        <p:tgtEl>
                                          <p:spTgt spid="47"/>
                                        </p:tgtEl>
                                        <p:attrNameLst>
                                          <p:attrName>style.visibility</p:attrName>
                                        </p:attrNameLst>
                                      </p:cBhvr>
                                      <p:to>
                                        <p:strVal val="visible"/>
                                      </p:to>
                                    </p:set>
                                    <p:anim calcmode="lin" valueType="num">
                                      <p:cBhvr>
                                        <p:cTn id="63" dur="500" fill="hold"/>
                                        <p:tgtEl>
                                          <p:spTgt spid="47"/>
                                        </p:tgtEl>
                                        <p:attrNameLst>
                                          <p:attrName>ppt_w</p:attrName>
                                        </p:attrNameLst>
                                      </p:cBhvr>
                                      <p:tavLst>
                                        <p:tav tm="0">
                                          <p:val>
                                            <p:fltVal val="0"/>
                                          </p:val>
                                        </p:tav>
                                        <p:tav tm="100000">
                                          <p:val>
                                            <p:strVal val="#ppt_w"/>
                                          </p:val>
                                        </p:tav>
                                      </p:tavLst>
                                    </p:anim>
                                    <p:anim calcmode="lin" valueType="num">
                                      <p:cBhvr>
                                        <p:cTn id="64" dur="500" fill="hold"/>
                                        <p:tgtEl>
                                          <p:spTgt spid="47"/>
                                        </p:tgtEl>
                                        <p:attrNameLst>
                                          <p:attrName>ppt_h</p:attrName>
                                        </p:attrNameLst>
                                      </p:cBhvr>
                                      <p:tavLst>
                                        <p:tav tm="0">
                                          <p:val>
                                            <p:fltVal val="0"/>
                                          </p:val>
                                        </p:tav>
                                        <p:tav tm="100000">
                                          <p:val>
                                            <p:strVal val="#ppt_h"/>
                                          </p:val>
                                        </p:tav>
                                      </p:tavLst>
                                    </p:anim>
                                    <p:animEffect transition="in" filter="fade">
                                      <p:cBhvr>
                                        <p:cTn id="65" dur="500"/>
                                        <p:tgtEl>
                                          <p:spTgt spid="47"/>
                                        </p:tgtEl>
                                      </p:cBhvr>
                                    </p:animEffect>
                                  </p:childTnLst>
                                </p:cTn>
                              </p:par>
                            </p:childTnLst>
                          </p:cTn>
                        </p:par>
                        <p:par>
                          <p:cTn id="66" fill="hold">
                            <p:stCondLst>
                              <p:cond delay="7000"/>
                            </p:stCondLst>
                            <p:childTnLst>
                              <p:par>
                                <p:cTn id="67" presetID="16" presetClass="entr" presetSubtype="21"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barn(inVertical)">
                                      <p:cBhvr>
                                        <p:cTn id="69" dur="500"/>
                                        <p:tgtEl>
                                          <p:spTgt spid="19"/>
                                        </p:tgtEl>
                                      </p:cBhvr>
                                    </p:animEffect>
                                  </p:childTnLst>
                                </p:cTn>
                              </p:par>
                            </p:childTnLst>
                          </p:cTn>
                        </p:par>
                        <p:par>
                          <p:cTn id="70" fill="hold">
                            <p:stCondLst>
                              <p:cond delay="7500"/>
                            </p:stCondLst>
                            <p:childTnLst>
                              <p:par>
                                <p:cTn id="71" presetID="42" presetClass="entr" presetSubtype="0" fill="hold" grpId="0" nodeType="afterEffect">
                                  <p:stCondLst>
                                    <p:cond delay="0"/>
                                  </p:stCondLst>
                                  <p:childTnLst>
                                    <p:set>
                                      <p:cBhvr>
                                        <p:cTn id="72" dur="1" fill="hold">
                                          <p:stCondLst>
                                            <p:cond delay="0"/>
                                          </p:stCondLst>
                                        </p:cTn>
                                        <p:tgtEl>
                                          <p:spTgt spid="53"/>
                                        </p:tgtEl>
                                        <p:attrNameLst>
                                          <p:attrName>style.visibility</p:attrName>
                                        </p:attrNameLst>
                                      </p:cBhvr>
                                      <p:to>
                                        <p:strVal val="visible"/>
                                      </p:to>
                                    </p:set>
                                    <p:animEffect transition="in" filter="fade">
                                      <p:cBhvr>
                                        <p:cTn id="73" dur="1000"/>
                                        <p:tgtEl>
                                          <p:spTgt spid="53"/>
                                        </p:tgtEl>
                                      </p:cBhvr>
                                    </p:animEffect>
                                    <p:anim calcmode="lin" valueType="num">
                                      <p:cBhvr>
                                        <p:cTn id="74" dur="1000" fill="hold"/>
                                        <p:tgtEl>
                                          <p:spTgt spid="53"/>
                                        </p:tgtEl>
                                        <p:attrNameLst>
                                          <p:attrName>ppt_x</p:attrName>
                                        </p:attrNameLst>
                                      </p:cBhvr>
                                      <p:tavLst>
                                        <p:tav tm="0">
                                          <p:val>
                                            <p:strVal val="#ppt_x"/>
                                          </p:val>
                                        </p:tav>
                                        <p:tav tm="100000">
                                          <p:val>
                                            <p:strVal val="#ppt_x"/>
                                          </p:val>
                                        </p:tav>
                                      </p:tavLst>
                                    </p:anim>
                                    <p:anim calcmode="lin" valueType="num">
                                      <p:cBhvr>
                                        <p:cTn id="75" dur="1000" fill="hold"/>
                                        <p:tgtEl>
                                          <p:spTgt spid="53"/>
                                        </p:tgtEl>
                                        <p:attrNameLst>
                                          <p:attrName>ppt_y</p:attrName>
                                        </p:attrNameLst>
                                      </p:cBhvr>
                                      <p:tavLst>
                                        <p:tav tm="0">
                                          <p:val>
                                            <p:strVal val="#ppt_y+.1"/>
                                          </p:val>
                                        </p:tav>
                                        <p:tav tm="100000">
                                          <p:val>
                                            <p:strVal val="#ppt_y"/>
                                          </p:val>
                                        </p:tav>
                                      </p:tavLst>
                                    </p:anim>
                                  </p:childTnLst>
                                </p:cTn>
                              </p:par>
                            </p:childTnLst>
                          </p:cTn>
                        </p:par>
                        <p:par>
                          <p:cTn id="76" fill="hold">
                            <p:stCondLst>
                              <p:cond delay="8500"/>
                            </p:stCondLst>
                            <p:childTnLst>
                              <p:par>
                                <p:cTn id="77" presetID="53" presetClass="entr" presetSubtype="16" fill="hold" grpId="0" nodeType="afterEffect">
                                  <p:stCondLst>
                                    <p:cond delay="0"/>
                                  </p:stCondLst>
                                  <p:childTnLst>
                                    <p:set>
                                      <p:cBhvr>
                                        <p:cTn id="78" dur="1" fill="hold">
                                          <p:stCondLst>
                                            <p:cond delay="0"/>
                                          </p:stCondLst>
                                        </p:cTn>
                                        <p:tgtEl>
                                          <p:spTgt spid="6"/>
                                        </p:tgtEl>
                                        <p:attrNameLst>
                                          <p:attrName>style.visibility</p:attrName>
                                        </p:attrNameLst>
                                      </p:cBhvr>
                                      <p:to>
                                        <p:strVal val="visible"/>
                                      </p:to>
                                    </p:set>
                                    <p:anim calcmode="lin" valueType="num">
                                      <p:cBhvr>
                                        <p:cTn id="79" dur="500" fill="hold"/>
                                        <p:tgtEl>
                                          <p:spTgt spid="6"/>
                                        </p:tgtEl>
                                        <p:attrNameLst>
                                          <p:attrName>ppt_w</p:attrName>
                                        </p:attrNameLst>
                                      </p:cBhvr>
                                      <p:tavLst>
                                        <p:tav tm="0">
                                          <p:val>
                                            <p:fltVal val="0"/>
                                          </p:val>
                                        </p:tav>
                                        <p:tav tm="100000">
                                          <p:val>
                                            <p:strVal val="#ppt_w"/>
                                          </p:val>
                                        </p:tav>
                                      </p:tavLst>
                                    </p:anim>
                                    <p:anim calcmode="lin" valueType="num">
                                      <p:cBhvr>
                                        <p:cTn id="80" dur="500" fill="hold"/>
                                        <p:tgtEl>
                                          <p:spTgt spid="6"/>
                                        </p:tgtEl>
                                        <p:attrNameLst>
                                          <p:attrName>ppt_h</p:attrName>
                                        </p:attrNameLst>
                                      </p:cBhvr>
                                      <p:tavLst>
                                        <p:tav tm="0">
                                          <p:val>
                                            <p:fltVal val="0"/>
                                          </p:val>
                                        </p:tav>
                                        <p:tav tm="100000">
                                          <p:val>
                                            <p:strVal val="#ppt_h"/>
                                          </p:val>
                                        </p:tav>
                                      </p:tavLst>
                                    </p:anim>
                                    <p:animEffect transition="in" filter="fade">
                                      <p:cBhvr>
                                        <p:cTn id="81" dur="500"/>
                                        <p:tgtEl>
                                          <p:spTgt spid="6"/>
                                        </p:tgtEl>
                                      </p:cBhvr>
                                    </p:animEffect>
                                  </p:childTnLst>
                                </p:cTn>
                              </p:par>
                            </p:childTnLst>
                          </p:cTn>
                        </p:par>
                        <p:par>
                          <p:cTn id="82" fill="hold">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13"/>
                                        </p:tgtEl>
                                        <p:attrNameLst>
                                          <p:attrName>style.visibility</p:attrName>
                                        </p:attrNameLst>
                                      </p:cBhvr>
                                      <p:to>
                                        <p:strVal val="visible"/>
                                      </p:to>
                                    </p:set>
                                    <p:animEffect transition="in" filter="wipe(left)">
                                      <p:cBhvr>
                                        <p:cTn id="85" dur="500"/>
                                        <p:tgtEl>
                                          <p:spTgt spid="13"/>
                                        </p:tgtEl>
                                      </p:cBhvr>
                                    </p:animEffect>
                                  </p:childTnLst>
                                </p:cTn>
                              </p:par>
                            </p:childTnLst>
                          </p:cTn>
                        </p:par>
                        <p:par>
                          <p:cTn id="86" fill="hold">
                            <p:stCondLst>
                              <p:cond delay="9500"/>
                            </p:stCondLst>
                            <p:childTnLst>
                              <p:par>
                                <p:cTn id="87" presetID="53" presetClass="entr" presetSubtype="16" fill="hold" grpId="0" nodeType="afterEffect">
                                  <p:stCondLst>
                                    <p:cond delay="0"/>
                                  </p:stCondLst>
                                  <p:childTnLst>
                                    <p:set>
                                      <p:cBhvr>
                                        <p:cTn id="88" dur="1" fill="hold">
                                          <p:stCondLst>
                                            <p:cond delay="0"/>
                                          </p:stCondLst>
                                        </p:cTn>
                                        <p:tgtEl>
                                          <p:spTgt spid="48"/>
                                        </p:tgtEl>
                                        <p:attrNameLst>
                                          <p:attrName>style.visibility</p:attrName>
                                        </p:attrNameLst>
                                      </p:cBhvr>
                                      <p:to>
                                        <p:strVal val="visible"/>
                                      </p:to>
                                    </p:set>
                                    <p:anim calcmode="lin" valueType="num">
                                      <p:cBhvr>
                                        <p:cTn id="89" dur="500" fill="hold"/>
                                        <p:tgtEl>
                                          <p:spTgt spid="48"/>
                                        </p:tgtEl>
                                        <p:attrNameLst>
                                          <p:attrName>ppt_w</p:attrName>
                                        </p:attrNameLst>
                                      </p:cBhvr>
                                      <p:tavLst>
                                        <p:tav tm="0">
                                          <p:val>
                                            <p:fltVal val="0"/>
                                          </p:val>
                                        </p:tav>
                                        <p:tav tm="100000">
                                          <p:val>
                                            <p:strVal val="#ppt_w"/>
                                          </p:val>
                                        </p:tav>
                                      </p:tavLst>
                                    </p:anim>
                                    <p:anim calcmode="lin" valueType="num">
                                      <p:cBhvr>
                                        <p:cTn id="90" dur="500" fill="hold"/>
                                        <p:tgtEl>
                                          <p:spTgt spid="48"/>
                                        </p:tgtEl>
                                        <p:attrNameLst>
                                          <p:attrName>ppt_h</p:attrName>
                                        </p:attrNameLst>
                                      </p:cBhvr>
                                      <p:tavLst>
                                        <p:tav tm="0">
                                          <p:val>
                                            <p:fltVal val="0"/>
                                          </p:val>
                                        </p:tav>
                                        <p:tav tm="100000">
                                          <p:val>
                                            <p:strVal val="#ppt_h"/>
                                          </p:val>
                                        </p:tav>
                                      </p:tavLst>
                                    </p:anim>
                                    <p:animEffect transition="in" filter="fade">
                                      <p:cBhvr>
                                        <p:cTn id="91" dur="500"/>
                                        <p:tgtEl>
                                          <p:spTgt spid="48"/>
                                        </p:tgtEl>
                                      </p:cBhvr>
                                    </p:animEffect>
                                  </p:childTnLst>
                                </p:cTn>
                              </p:par>
                            </p:childTnLst>
                          </p:cTn>
                        </p:par>
                        <p:par>
                          <p:cTn id="92" fill="hold">
                            <p:stCondLst>
                              <p:cond delay="10000"/>
                            </p:stCondLst>
                            <p:childTnLst>
                              <p:par>
                                <p:cTn id="93" presetID="16" presetClass="entr" presetSubtype="21" fill="hold" grpId="0" nodeType="after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barn(inVertical)">
                                      <p:cBhvr>
                                        <p:cTn id="95" dur="500"/>
                                        <p:tgtEl>
                                          <p:spTgt spid="20"/>
                                        </p:tgtEl>
                                      </p:cBhvr>
                                    </p:animEffect>
                                  </p:childTnLst>
                                </p:cTn>
                              </p:par>
                            </p:childTnLst>
                          </p:cTn>
                        </p:par>
                        <p:par>
                          <p:cTn id="96" fill="hold">
                            <p:stCondLst>
                              <p:cond delay="10500"/>
                            </p:stCondLst>
                            <p:childTnLst>
                              <p:par>
                                <p:cTn id="97" presetID="42" presetClass="entr" presetSubtype="0" fill="hold" grpId="0" nodeType="after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fade">
                                      <p:cBhvr>
                                        <p:cTn id="99" dur="1000"/>
                                        <p:tgtEl>
                                          <p:spTgt spid="54"/>
                                        </p:tgtEl>
                                      </p:cBhvr>
                                    </p:animEffect>
                                    <p:anim calcmode="lin" valueType="num">
                                      <p:cBhvr>
                                        <p:cTn id="100" dur="1000" fill="hold"/>
                                        <p:tgtEl>
                                          <p:spTgt spid="54"/>
                                        </p:tgtEl>
                                        <p:attrNameLst>
                                          <p:attrName>ppt_x</p:attrName>
                                        </p:attrNameLst>
                                      </p:cBhvr>
                                      <p:tavLst>
                                        <p:tav tm="0">
                                          <p:val>
                                            <p:strVal val="#ppt_x"/>
                                          </p:val>
                                        </p:tav>
                                        <p:tav tm="100000">
                                          <p:val>
                                            <p:strVal val="#ppt_x"/>
                                          </p:val>
                                        </p:tav>
                                      </p:tavLst>
                                    </p:anim>
                                    <p:anim calcmode="lin" valueType="num">
                                      <p:cBhvr>
                                        <p:cTn id="101" dur="1000" fill="hold"/>
                                        <p:tgtEl>
                                          <p:spTgt spid="54"/>
                                        </p:tgtEl>
                                        <p:attrNameLst>
                                          <p:attrName>ppt_y</p:attrName>
                                        </p:attrNameLst>
                                      </p:cBhvr>
                                      <p:tavLst>
                                        <p:tav tm="0">
                                          <p:val>
                                            <p:strVal val="#ppt_y+.1"/>
                                          </p:val>
                                        </p:tav>
                                        <p:tav tm="100000">
                                          <p:val>
                                            <p:strVal val="#ppt_y"/>
                                          </p:val>
                                        </p:tav>
                                      </p:tavLst>
                                    </p:anim>
                                  </p:childTnLst>
                                </p:cTn>
                              </p:par>
                            </p:childTnLst>
                          </p:cTn>
                        </p:par>
                        <p:par>
                          <p:cTn id="102" fill="hold">
                            <p:stCondLst>
                              <p:cond delay="11500"/>
                            </p:stCondLst>
                            <p:childTnLst>
                              <p:par>
                                <p:cTn id="103" presetID="53" presetClass="entr" presetSubtype="16" fill="hold" grpId="0" nodeType="afterEffect">
                                  <p:stCondLst>
                                    <p:cond delay="0"/>
                                  </p:stCondLst>
                                  <p:childTnLst>
                                    <p:set>
                                      <p:cBhvr>
                                        <p:cTn id="104" dur="1" fill="hold">
                                          <p:stCondLst>
                                            <p:cond delay="0"/>
                                          </p:stCondLst>
                                        </p:cTn>
                                        <p:tgtEl>
                                          <p:spTgt spid="8"/>
                                        </p:tgtEl>
                                        <p:attrNameLst>
                                          <p:attrName>style.visibility</p:attrName>
                                        </p:attrNameLst>
                                      </p:cBhvr>
                                      <p:to>
                                        <p:strVal val="visible"/>
                                      </p:to>
                                    </p:set>
                                    <p:anim calcmode="lin" valueType="num">
                                      <p:cBhvr>
                                        <p:cTn id="105" dur="500" fill="hold"/>
                                        <p:tgtEl>
                                          <p:spTgt spid="8"/>
                                        </p:tgtEl>
                                        <p:attrNameLst>
                                          <p:attrName>ppt_w</p:attrName>
                                        </p:attrNameLst>
                                      </p:cBhvr>
                                      <p:tavLst>
                                        <p:tav tm="0">
                                          <p:val>
                                            <p:fltVal val="0"/>
                                          </p:val>
                                        </p:tav>
                                        <p:tav tm="100000">
                                          <p:val>
                                            <p:strVal val="#ppt_w"/>
                                          </p:val>
                                        </p:tav>
                                      </p:tavLst>
                                    </p:anim>
                                    <p:anim calcmode="lin" valueType="num">
                                      <p:cBhvr>
                                        <p:cTn id="106" dur="500" fill="hold"/>
                                        <p:tgtEl>
                                          <p:spTgt spid="8"/>
                                        </p:tgtEl>
                                        <p:attrNameLst>
                                          <p:attrName>ppt_h</p:attrName>
                                        </p:attrNameLst>
                                      </p:cBhvr>
                                      <p:tavLst>
                                        <p:tav tm="0">
                                          <p:val>
                                            <p:fltVal val="0"/>
                                          </p:val>
                                        </p:tav>
                                        <p:tav tm="100000">
                                          <p:val>
                                            <p:strVal val="#ppt_h"/>
                                          </p:val>
                                        </p:tav>
                                      </p:tavLst>
                                    </p:anim>
                                    <p:animEffect transition="in" filter="fade">
                                      <p:cBhvr>
                                        <p:cTn id="107" dur="500"/>
                                        <p:tgtEl>
                                          <p:spTgt spid="8"/>
                                        </p:tgtEl>
                                      </p:cBhvr>
                                    </p:animEffect>
                                  </p:childTnLst>
                                </p:cTn>
                              </p:par>
                            </p:childTnLst>
                          </p:cTn>
                        </p:par>
                        <p:par>
                          <p:cTn id="108" fill="hold">
                            <p:stCondLst>
                              <p:cond delay="12000"/>
                            </p:stCondLst>
                            <p:childTnLst>
                              <p:par>
                                <p:cTn id="109" presetID="22" presetClass="entr" presetSubtype="8" fill="hold" grpId="0" nodeType="after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left)">
                                      <p:cBhvr>
                                        <p:cTn id="111" dur="500"/>
                                        <p:tgtEl>
                                          <p:spTgt spid="15"/>
                                        </p:tgtEl>
                                      </p:cBhvr>
                                    </p:animEffect>
                                  </p:childTnLst>
                                </p:cTn>
                              </p:par>
                            </p:childTnLst>
                          </p:cTn>
                        </p:par>
                        <p:par>
                          <p:cTn id="112" fill="hold">
                            <p:stCondLst>
                              <p:cond delay="12500"/>
                            </p:stCondLst>
                            <p:childTnLst>
                              <p:par>
                                <p:cTn id="113" presetID="53" presetClass="entr" presetSubtype="16" fill="hold" grpId="0" nodeType="afterEffect">
                                  <p:stCondLst>
                                    <p:cond delay="0"/>
                                  </p:stCondLst>
                                  <p:childTnLst>
                                    <p:set>
                                      <p:cBhvr>
                                        <p:cTn id="114" dur="1" fill="hold">
                                          <p:stCondLst>
                                            <p:cond delay="0"/>
                                          </p:stCondLst>
                                        </p:cTn>
                                        <p:tgtEl>
                                          <p:spTgt spid="49"/>
                                        </p:tgtEl>
                                        <p:attrNameLst>
                                          <p:attrName>style.visibility</p:attrName>
                                        </p:attrNameLst>
                                      </p:cBhvr>
                                      <p:to>
                                        <p:strVal val="visible"/>
                                      </p:to>
                                    </p:set>
                                    <p:anim calcmode="lin" valueType="num">
                                      <p:cBhvr>
                                        <p:cTn id="115" dur="500" fill="hold"/>
                                        <p:tgtEl>
                                          <p:spTgt spid="49"/>
                                        </p:tgtEl>
                                        <p:attrNameLst>
                                          <p:attrName>ppt_w</p:attrName>
                                        </p:attrNameLst>
                                      </p:cBhvr>
                                      <p:tavLst>
                                        <p:tav tm="0">
                                          <p:val>
                                            <p:fltVal val="0"/>
                                          </p:val>
                                        </p:tav>
                                        <p:tav tm="100000">
                                          <p:val>
                                            <p:strVal val="#ppt_w"/>
                                          </p:val>
                                        </p:tav>
                                      </p:tavLst>
                                    </p:anim>
                                    <p:anim calcmode="lin" valueType="num">
                                      <p:cBhvr>
                                        <p:cTn id="116" dur="500" fill="hold"/>
                                        <p:tgtEl>
                                          <p:spTgt spid="49"/>
                                        </p:tgtEl>
                                        <p:attrNameLst>
                                          <p:attrName>ppt_h</p:attrName>
                                        </p:attrNameLst>
                                      </p:cBhvr>
                                      <p:tavLst>
                                        <p:tav tm="0">
                                          <p:val>
                                            <p:fltVal val="0"/>
                                          </p:val>
                                        </p:tav>
                                        <p:tav tm="100000">
                                          <p:val>
                                            <p:strVal val="#ppt_h"/>
                                          </p:val>
                                        </p:tav>
                                      </p:tavLst>
                                    </p:anim>
                                    <p:animEffect transition="in" filter="fade">
                                      <p:cBhvr>
                                        <p:cTn id="117" dur="500"/>
                                        <p:tgtEl>
                                          <p:spTgt spid="49"/>
                                        </p:tgtEl>
                                      </p:cBhvr>
                                    </p:animEffect>
                                  </p:childTnLst>
                                </p:cTn>
                              </p:par>
                            </p:childTnLst>
                          </p:cTn>
                        </p:par>
                        <p:par>
                          <p:cTn id="118" fill="hold">
                            <p:stCondLst>
                              <p:cond delay="13000"/>
                            </p:stCondLst>
                            <p:childTnLst>
                              <p:par>
                                <p:cTn id="119" presetID="16" presetClass="entr" presetSubtype="21" fill="hold" grpId="0" nodeType="afterEffect">
                                  <p:stCondLst>
                                    <p:cond delay="0"/>
                                  </p:stCondLst>
                                  <p:childTnLst>
                                    <p:set>
                                      <p:cBhvr>
                                        <p:cTn id="120" dur="1" fill="hold">
                                          <p:stCondLst>
                                            <p:cond delay="0"/>
                                          </p:stCondLst>
                                        </p:cTn>
                                        <p:tgtEl>
                                          <p:spTgt spid="21"/>
                                        </p:tgtEl>
                                        <p:attrNameLst>
                                          <p:attrName>style.visibility</p:attrName>
                                        </p:attrNameLst>
                                      </p:cBhvr>
                                      <p:to>
                                        <p:strVal val="visible"/>
                                      </p:to>
                                    </p:set>
                                    <p:animEffect transition="in" filter="barn(inVertical)">
                                      <p:cBhvr>
                                        <p:cTn id="121" dur="500"/>
                                        <p:tgtEl>
                                          <p:spTgt spid="21"/>
                                        </p:tgtEl>
                                      </p:cBhvr>
                                    </p:animEffect>
                                  </p:childTnLst>
                                </p:cTn>
                              </p:par>
                            </p:childTnLst>
                          </p:cTn>
                        </p:par>
                        <p:par>
                          <p:cTn id="122" fill="hold">
                            <p:stCondLst>
                              <p:cond delay="13500"/>
                            </p:stCondLst>
                            <p:childTnLst>
                              <p:par>
                                <p:cTn id="123" presetID="42" presetClass="entr" presetSubtype="0" fill="hold" grpId="0" nodeType="afterEffect">
                                  <p:stCondLst>
                                    <p:cond delay="0"/>
                                  </p:stCondLst>
                                  <p:childTnLst>
                                    <p:set>
                                      <p:cBhvr>
                                        <p:cTn id="124" dur="1" fill="hold">
                                          <p:stCondLst>
                                            <p:cond delay="0"/>
                                          </p:stCondLst>
                                        </p:cTn>
                                        <p:tgtEl>
                                          <p:spTgt spid="55"/>
                                        </p:tgtEl>
                                        <p:attrNameLst>
                                          <p:attrName>style.visibility</p:attrName>
                                        </p:attrNameLst>
                                      </p:cBhvr>
                                      <p:to>
                                        <p:strVal val="visible"/>
                                      </p:to>
                                    </p:set>
                                    <p:animEffect transition="in" filter="fade">
                                      <p:cBhvr>
                                        <p:cTn id="125" dur="1000"/>
                                        <p:tgtEl>
                                          <p:spTgt spid="55"/>
                                        </p:tgtEl>
                                      </p:cBhvr>
                                    </p:animEffect>
                                    <p:anim calcmode="lin" valueType="num">
                                      <p:cBhvr>
                                        <p:cTn id="126" dur="1000" fill="hold"/>
                                        <p:tgtEl>
                                          <p:spTgt spid="55"/>
                                        </p:tgtEl>
                                        <p:attrNameLst>
                                          <p:attrName>ppt_x</p:attrName>
                                        </p:attrNameLst>
                                      </p:cBhvr>
                                      <p:tavLst>
                                        <p:tav tm="0">
                                          <p:val>
                                            <p:strVal val="#ppt_x"/>
                                          </p:val>
                                        </p:tav>
                                        <p:tav tm="100000">
                                          <p:val>
                                            <p:strVal val="#ppt_x"/>
                                          </p:val>
                                        </p:tav>
                                      </p:tavLst>
                                    </p:anim>
                                    <p:anim calcmode="lin" valueType="num">
                                      <p:cBhvr>
                                        <p:cTn id="127" dur="1000" fill="hold"/>
                                        <p:tgtEl>
                                          <p:spTgt spid="55"/>
                                        </p:tgtEl>
                                        <p:attrNameLst>
                                          <p:attrName>ppt_y</p:attrName>
                                        </p:attrNameLst>
                                      </p:cBhvr>
                                      <p:tavLst>
                                        <p:tav tm="0">
                                          <p:val>
                                            <p:strVal val="#ppt_y+.1"/>
                                          </p:val>
                                        </p:tav>
                                        <p:tav tm="100000">
                                          <p:val>
                                            <p:strVal val="#ppt_y"/>
                                          </p:val>
                                        </p:tav>
                                      </p:tavLst>
                                    </p:anim>
                                  </p:childTnLst>
                                </p:cTn>
                              </p:par>
                            </p:childTnLst>
                          </p:cTn>
                        </p:par>
                        <p:par>
                          <p:cTn id="128" fill="hold">
                            <p:stCondLst>
                              <p:cond delay="14500"/>
                            </p:stCondLst>
                            <p:childTnLst>
                              <p:par>
                                <p:cTn id="129" presetID="53" presetClass="entr" presetSubtype="16" fill="hold" grpId="0" nodeType="afterEffect">
                                  <p:stCondLst>
                                    <p:cond delay="0"/>
                                  </p:stCondLst>
                                  <p:childTnLst>
                                    <p:set>
                                      <p:cBhvr>
                                        <p:cTn id="130" dur="1" fill="hold">
                                          <p:stCondLst>
                                            <p:cond delay="0"/>
                                          </p:stCondLst>
                                        </p:cTn>
                                        <p:tgtEl>
                                          <p:spTgt spid="10"/>
                                        </p:tgtEl>
                                        <p:attrNameLst>
                                          <p:attrName>style.visibility</p:attrName>
                                        </p:attrNameLst>
                                      </p:cBhvr>
                                      <p:to>
                                        <p:strVal val="visible"/>
                                      </p:to>
                                    </p:set>
                                    <p:anim calcmode="lin" valueType="num">
                                      <p:cBhvr>
                                        <p:cTn id="131" dur="500" fill="hold"/>
                                        <p:tgtEl>
                                          <p:spTgt spid="10"/>
                                        </p:tgtEl>
                                        <p:attrNameLst>
                                          <p:attrName>ppt_w</p:attrName>
                                        </p:attrNameLst>
                                      </p:cBhvr>
                                      <p:tavLst>
                                        <p:tav tm="0">
                                          <p:val>
                                            <p:fltVal val="0"/>
                                          </p:val>
                                        </p:tav>
                                        <p:tav tm="100000">
                                          <p:val>
                                            <p:strVal val="#ppt_w"/>
                                          </p:val>
                                        </p:tav>
                                      </p:tavLst>
                                    </p:anim>
                                    <p:anim calcmode="lin" valueType="num">
                                      <p:cBhvr>
                                        <p:cTn id="132" dur="500" fill="hold"/>
                                        <p:tgtEl>
                                          <p:spTgt spid="10"/>
                                        </p:tgtEl>
                                        <p:attrNameLst>
                                          <p:attrName>ppt_h</p:attrName>
                                        </p:attrNameLst>
                                      </p:cBhvr>
                                      <p:tavLst>
                                        <p:tav tm="0">
                                          <p:val>
                                            <p:fltVal val="0"/>
                                          </p:val>
                                        </p:tav>
                                        <p:tav tm="100000">
                                          <p:val>
                                            <p:strVal val="#ppt_h"/>
                                          </p:val>
                                        </p:tav>
                                      </p:tavLst>
                                    </p:anim>
                                    <p:animEffect transition="in" filter="fade">
                                      <p:cBhvr>
                                        <p:cTn id="133" dur="500"/>
                                        <p:tgtEl>
                                          <p:spTgt spid="10"/>
                                        </p:tgtEl>
                                      </p:cBhvr>
                                    </p:animEffect>
                                  </p:childTnLst>
                                </p:cTn>
                              </p:par>
                            </p:childTnLst>
                          </p:cTn>
                        </p:par>
                        <p:par>
                          <p:cTn id="134" fill="hold">
                            <p:stCondLst>
                              <p:cond delay="15000"/>
                            </p:stCondLst>
                            <p:childTnLst>
                              <p:par>
                                <p:cTn id="135" presetID="22" presetClass="entr" presetSubtype="8" fill="hold" grpId="0" nodeType="afterEffect">
                                  <p:stCondLst>
                                    <p:cond delay="0"/>
                                  </p:stCondLst>
                                  <p:childTnLst>
                                    <p:set>
                                      <p:cBhvr>
                                        <p:cTn id="136" dur="1" fill="hold">
                                          <p:stCondLst>
                                            <p:cond delay="0"/>
                                          </p:stCondLst>
                                        </p:cTn>
                                        <p:tgtEl>
                                          <p:spTgt spid="17"/>
                                        </p:tgtEl>
                                        <p:attrNameLst>
                                          <p:attrName>style.visibility</p:attrName>
                                        </p:attrNameLst>
                                      </p:cBhvr>
                                      <p:to>
                                        <p:strVal val="visible"/>
                                      </p:to>
                                    </p:set>
                                    <p:animEffect transition="in" filter="wipe(left)">
                                      <p:cBhvr>
                                        <p:cTn id="137" dur="500"/>
                                        <p:tgtEl>
                                          <p:spTgt spid="17"/>
                                        </p:tgtEl>
                                      </p:cBhvr>
                                    </p:animEffect>
                                  </p:childTnLst>
                                </p:cTn>
                              </p:par>
                            </p:childTnLst>
                          </p:cTn>
                        </p:par>
                        <p:par>
                          <p:cTn id="138" fill="hold">
                            <p:stCondLst>
                              <p:cond delay="15500"/>
                            </p:stCondLst>
                            <p:childTnLst>
                              <p:par>
                                <p:cTn id="139" presetID="53" presetClass="entr" presetSubtype="16" fill="hold" grpId="0" nodeType="afterEffect">
                                  <p:stCondLst>
                                    <p:cond delay="0"/>
                                  </p:stCondLst>
                                  <p:childTnLst>
                                    <p:set>
                                      <p:cBhvr>
                                        <p:cTn id="140" dur="1" fill="hold">
                                          <p:stCondLst>
                                            <p:cond delay="0"/>
                                          </p:stCondLst>
                                        </p:cTn>
                                        <p:tgtEl>
                                          <p:spTgt spid="50"/>
                                        </p:tgtEl>
                                        <p:attrNameLst>
                                          <p:attrName>style.visibility</p:attrName>
                                        </p:attrNameLst>
                                      </p:cBhvr>
                                      <p:to>
                                        <p:strVal val="visible"/>
                                      </p:to>
                                    </p:set>
                                    <p:anim calcmode="lin" valueType="num">
                                      <p:cBhvr>
                                        <p:cTn id="141" dur="500" fill="hold"/>
                                        <p:tgtEl>
                                          <p:spTgt spid="50"/>
                                        </p:tgtEl>
                                        <p:attrNameLst>
                                          <p:attrName>ppt_w</p:attrName>
                                        </p:attrNameLst>
                                      </p:cBhvr>
                                      <p:tavLst>
                                        <p:tav tm="0">
                                          <p:val>
                                            <p:fltVal val="0"/>
                                          </p:val>
                                        </p:tav>
                                        <p:tav tm="100000">
                                          <p:val>
                                            <p:strVal val="#ppt_w"/>
                                          </p:val>
                                        </p:tav>
                                      </p:tavLst>
                                    </p:anim>
                                    <p:anim calcmode="lin" valueType="num">
                                      <p:cBhvr>
                                        <p:cTn id="142" dur="500" fill="hold"/>
                                        <p:tgtEl>
                                          <p:spTgt spid="50"/>
                                        </p:tgtEl>
                                        <p:attrNameLst>
                                          <p:attrName>ppt_h</p:attrName>
                                        </p:attrNameLst>
                                      </p:cBhvr>
                                      <p:tavLst>
                                        <p:tav tm="0">
                                          <p:val>
                                            <p:fltVal val="0"/>
                                          </p:val>
                                        </p:tav>
                                        <p:tav tm="100000">
                                          <p:val>
                                            <p:strVal val="#ppt_h"/>
                                          </p:val>
                                        </p:tav>
                                      </p:tavLst>
                                    </p:anim>
                                    <p:animEffect transition="in" filter="fade">
                                      <p:cBhvr>
                                        <p:cTn id="143" dur="500"/>
                                        <p:tgtEl>
                                          <p:spTgt spid="50"/>
                                        </p:tgtEl>
                                      </p:cBhvr>
                                    </p:animEffect>
                                  </p:childTnLst>
                                </p:cTn>
                              </p:par>
                            </p:childTnLst>
                          </p:cTn>
                        </p:par>
                        <p:par>
                          <p:cTn id="144" fill="hold">
                            <p:stCondLst>
                              <p:cond delay="16000"/>
                            </p:stCondLst>
                            <p:childTnLst>
                              <p:par>
                                <p:cTn id="145" presetID="16" presetClass="entr" presetSubtype="21" fill="hold" grpId="0" nodeType="after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barn(inVertical)">
                                      <p:cBhvr>
                                        <p:cTn id="147" dur="500"/>
                                        <p:tgtEl>
                                          <p:spTgt spid="22"/>
                                        </p:tgtEl>
                                      </p:cBhvr>
                                    </p:animEffect>
                                  </p:childTnLst>
                                </p:cTn>
                              </p:par>
                            </p:childTnLst>
                          </p:cTn>
                        </p:par>
                        <p:par>
                          <p:cTn id="148" fill="hold">
                            <p:stCondLst>
                              <p:cond delay="16500"/>
                            </p:stCondLst>
                            <p:childTnLst>
                              <p:par>
                                <p:cTn id="149" presetID="42" presetClass="entr" presetSubtype="0" fill="hold" grpId="0" nodeType="afterEffect">
                                  <p:stCondLst>
                                    <p:cond delay="0"/>
                                  </p:stCondLst>
                                  <p:childTnLst>
                                    <p:set>
                                      <p:cBhvr>
                                        <p:cTn id="150" dur="1" fill="hold">
                                          <p:stCondLst>
                                            <p:cond delay="0"/>
                                          </p:stCondLst>
                                        </p:cTn>
                                        <p:tgtEl>
                                          <p:spTgt spid="56"/>
                                        </p:tgtEl>
                                        <p:attrNameLst>
                                          <p:attrName>style.visibility</p:attrName>
                                        </p:attrNameLst>
                                      </p:cBhvr>
                                      <p:to>
                                        <p:strVal val="visible"/>
                                      </p:to>
                                    </p:set>
                                    <p:animEffect transition="in" filter="fade">
                                      <p:cBhvr>
                                        <p:cTn id="151" dur="1000"/>
                                        <p:tgtEl>
                                          <p:spTgt spid="56"/>
                                        </p:tgtEl>
                                      </p:cBhvr>
                                    </p:animEffect>
                                    <p:anim calcmode="lin" valueType="num">
                                      <p:cBhvr>
                                        <p:cTn id="152" dur="1000" fill="hold"/>
                                        <p:tgtEl>
                                          <p:spTgt spid="56"/>
                                        </p:tgtEl>
                                        <p:attrNameLst>
                                          <p:attrName>ppt_x</p:attrName>
                                        </p:attrNameLst>
                                      </p:cBhvr>
                                      <p:tavLst>
                                        <p:tav tm="0">
                                          <p:val>
                                            <p:strVal val="#ppt_x"/>
                                          </p:val>
                                        </p:tav>
                                        <p:tav tm="100000">
                                          <p:val>
                                            <p:strVal val="#ppt_x"/>
                                          </p:val>
                                        </p:tav>
                                      </p:tavLst>
                                    </p:anim>
                                    <p:anim calcmode="lin" valueType="num">
                                      <p:cBhvr>
                                        <p:cTn id="15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0" grpId="0" animBg="1"/>
      <p:bldP spid="19" grpId="0" animBg="1"/>
      <p:bldP spid="47" grpId="0" animBg="1"/>
      <p:bldP spid="18" grpId="0" animBg="1"/>
      <p:bldP spid="28" grpId="0" animBg="1"/>
      <p:bldP spid="13" grpId="0" animBg="1"/>
      <p:bldP spid="15" grpId="0" animBg="1"/>
      <p:bldP spid="17" grpId="0" animBg="1"/>
      <p:bldP spid="16" grpId="0" animBg="1"/>
      <p:bldP spid="14" grpId="0" animBg="1"/>
      <p:bldP spid="3" grpId="0" animBg="1"/>
      <p:bldP spid="4" grpId="0" animBg="1"/>
      <p:bldP spid="5" grpId="0" animBg="1"/>
      <p:bldP spid="6" grpId="0" animBg="1"/>
      <p:bldP spid="7" grpId="0" animBg="1"/>
      <p:bldP spid="8" grpId="0" animBg="1"/>
      <p:bldP spid="9" grpId="0" animBg="1"/>
      <p:bldP spid="10" grpId="0" animBg="1"/>
      <p:bldP spid="20" grpId="0" animBg="1"/>
      <p:bldP spid="21" grpId="0" animBg="1"/>
      <p:bldP spid="48" grpId="0" animBg="1"/>
      <p:bldP spid="49" grpId="0" animBg="1"/>
      <p:bldP spid="52" grpId="0"/>
      <p:bldP spid="53" grpId="0"/>
      <p:bldP spid="54" grpId="0"/>
      <p:bldP spid="55" grpId="0"/>
      <p:bldP spid="56" grpId="0"/>
      <p:bldP spid="5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85C29C1B-C739-7424-380D-7AB5D4F622E3}"/>
              </a:ext>
            </a:extLst>
          </p:cNvPr>
          <p:cNvGrpSpPr/>
          <p:nvPr/>
        </p:nvGrpSpPr>
        <p:grpSpPr>
          <a:xfrm>
            <a:off x="0" y="0"/>
            <a:ext cx="12192000" cy="6858000"/>
            <a:chOff x="0" y="0"/>
            <a:chExt cx="12192000" cy="6858000"/>
          </a:xfrm>
        </p:grpSpPr>
        <p:sp>
          <p:nvSpPr>
            <p:cNvPr id="3" name="Rectangle 2">
              <a:extLst>
                <a:ext uri="{FF2B5EF4-FFF2-40B4-BE49-F238E27FC236}">
                  <a16:creationId xmlns:a16="http://schemas.microsoft.com/office/drawing/2014/main" id="{A81E7ED4-16BA-B5D5-2C0B-0A4804C1A0BC}"/>
                </a:ext>
              </a:extLst>
            </p:cNvPr>
            <p:cNvSpPr/>
            <p:nvPr/>
          </p:nvSpPr>
          <p:spPr>
            <a:xfrm>
              <a:off x="0" y="0"/>
              <a:ext cx="12192000" cy="6858000"/>
            </a:xfrm>
            <a:prstGeom prst="rect">
              <a:avLst/>
            </a:prstGeom>
            <a:solidFill>
              <a:srgbClr val="FFA732"/>
            </a:solidFill>
            <a:ln>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0C0712-C5DC-BCD4-DC1A-B5C6D52C1A69}"/>
                </a:ext>
              </a:extLst>
            </p:cNvPr>
            <p:cNvSpPr txBox="1"/>
            <p:nvPr/>
          </p:nvSpPr>
          <p:spPr>
            <a:xfrm>
              <a:off x="2934929" y="3075057"/>
              <a:ext cx="6322141" cy="707886"/>
            </a:xfrm>
            <a:prstGeom prst="rect">
              <a:avLst/>
            </a:prstGeom>
            <a:noFill/>
          </p:spPr>
          <p:txBody>
            <a:bodyPr wrap="square" rtlCol="0">
              <a:spAutoFit/>
            </a:bodyPr>
            <a:lstStyle/>
            <a:p>
              <a:r>
                <a:rPr lang="en-US" sz="4000" b="1">
                  <a:solidFill>
                    <a:schemeClr val="bg1"/>
                  </a:solidFill>
                </a:rPr>
                <a:t>PHẦN 1: TỔNG QUAN ĐỀ TÀI</a:t>
              </a:r>
            </a:p>
          </p:txBody>
        </p:sp>
      </p:grpSp>
    </p:spTree>
    <p:extLst>
      <p:ext uri="{BB962C8B-B14F-4D97-AF65-F5344CB8AC3E}">
        <p14:creationId xmlns:p14="http://schemas.microsoft.com/office/powerpoint/2010/main" val="348723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xit" presetSubtype="1" fill="hold" nodeType="afterEffect">
                                  <p:stCondLst>
                                    <p:cond delay="1250"/>
                                  </p:stCondLst>
                                  <p:childTnLst>
                                    <p:animEffect transition="out" filter="wheel(1)">
                                      <p:cBhvr>
                                        <p:cTn id="6" dur="1250"/>
                                        <p:tgtEl>
                                          <p:spTgt spid="4"/>
                                        </p:tgtEl>
                                      </p:cBhvr>
                                    </p:animEffect>
                                    <p:set>
                                      <p:cBhvr>
                                        <p:cTn id="7" dur="1" fill="hold">
                                          <p:stCondLst>
                                            <p:cond delay="124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FFA732"/>
          </a:solidFill>
          <a:ln w="28575">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31867" y="306029"/>
            <a:ext cx="594691" cy="594691"/>
          </a:xfrm>
          <a:prstGeom prst="ellipse">
            <a:avLst/>
          </a:prstGeom>
          <a:solidFill>
            <a:schemeClr val="bg1"/>
          </a:solidFill>
          <a:ln>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FFA732"/>
                  </a:solidFill>
                </a:ln>
                <a:solidFill>
                  <a:srgbClr val="FFA732"/>
                </a:solidFill>
              </a:rPr>
              <a:t>1</a:t>
            </a:r>
          </a:p>
        </p:txBody>
      </p:sp>
      <p:sp>
        <p:nvSpPr>
          <p:cNvPr id="4" name="TextBox 3">
            <a:extLst>
              <a:ext uri="{FF2B5EF4-FFF2-40B4-BE49-F238E27FC236}">
                <a16:creationId xmlns:a16="http://schemas.microsoft.com/office/drawing/2014/main" id="{CEDAB4F5-1509-62D7-29B8-E2DAE9FAD965}"/>
              </a:ext>
            </a:extLst>
          </p:cNvPr>
          <p:cNvSpPr txBox="1"/>
          <p:nvPr/>
        </p:nvSpPr>
        <p:spPr>
          <a:xfrm>
            <a:off x="694081" y="372541"/>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GIỚI THIỆU ĐỀ TÀI</a:t>
            </a:r>
          </a:p>
        </p:txBody>
      </p:sp>
      <p:pic>
        <p:nvPicPr>
          <p:cNvPr id="6" name="Picture 5" descr="A person and person carrying shopping bags&#10;&#10;Description automatically generated">
            <a:extLst>
              <a:ext uri="{FF2B5EF4-FFF2-40B4-BE49-F238E27FC236}">
                <a16:creationId xmlns:a16="http://schemas.microsoft.com/office/drawing/2014/main" id="{752BF1FF-434C-DBF3-6396-02776835BC2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222259" y="306029"/>
            <a:ext cx="3722607" cy="3722607"/>
          </a:xfrm>
          <a:prstGeom prst="rect">
            <a:avLst/>
          </a:prstGeom>
        </p:spPr>
      </p:pic>
      <p:pic>
        <p:nvPicPr>
          <p:cNvPr id="8" name="Picture 7" descr="A person pushing a shopping cart&#10;&#10;Description automatically generated">
            <a:extLst>
              <a:ext uri="{FF2B5EF4-FFF2-40B4-BE49-F238E27FC236}">
                <a16:creationId xmlns:a16="http://schemas.microsoft.com/office/drawing/2014/main" id="{09AC9513-F58F-98D5-B091-6978E9D469A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64756" y="3375608"/>
            <a:ext cx="3482391" cy="3482391"/>
          </a:xfrm>
          <a:prstGeom prst="rect">
            <a:avLst/>
          </a:prstGeom>
        </p:spPr>
      </p:pic>
      <p:sp>
        <p:nvSpPr>
          <p:cNvPr id="9" name="TextBox 8">
            <a:extLst>
              <a:ext uri="{FF2B5EF4-FFF2-40B4-BE49-F238E27FC236}">
                <a16:creationId xmlns:a16="http://schemas.microsoft.com/office/drawing/2014/main" id="{5590C96E-BAE2-F698-06B5-5675826E17AF}"/>
              </a:ext>
            </a:extLst>
          </p:cNvPr>
          <p:cNvSpPr txBox="1"/>
          <p:nvPr/>
        </p:nvSpPr>
        <p:spPr>
          <a:xfrm>
            <a:off x="1029730" y="1280779"/>
            <a:ext cx="7035114" cy="1200329"/>
          </a:xfrm>
          <a:prstGeom prst="rect">
            <a:avLst/>
          </a:prstGeom>
          <a:noFill/>
        </p:spPr>
        <p:txBody>
          <a:bodyPr wrap="square" rtlCol="0">
            <a:spAutoFit/>
          </a:bodyPr>
          <a:lstStyle/>
          <a:p>
            <a:pPr algn="just"/>
            <a:r>
              <a:rPr lang="en-US"/>
              <a:t>Thị trường thời trang đang ngày càng phát triển, cùng với sự phát triển của các hãng thời trang trong và ngoài nước dẫn đến nhu cầu mua sắm của khách hàng càng tăng cao. Tuy nhiên, đối với cách mua sắm trực tiếp, rất có để khách hang có thể tiếp cận với các hãng thời trang nước ngoài.</a:t>
            </a:r>
          </a:p>
        </p:txBody>
      </p:sp>
      <p:sp>
        <p:nvSpPr>
          <p:cNvPr id="10" name="TextBox 9">
            <a:extLst>
              <a:ext uri="{FF2B5EF4-FFF2-40B4-BE49-F238E27FC236}">
                <a16:creationId xmlns:a16="http://schemas.microsoft.com/office/drawing/2014/main" id="{0C9E5E61-4F3B-F6BC-0873-2B0D4115A77E}"/>
              </a:ext>
            </a:extLst>
          </p:cNvPr>
          <p:cNvSpPr txBox="1"/>
          <p:nvPr/>
        </p:nvSpPr>
        <p:spPr>
          <a:xfrm>
            <a:off x="4172465" y="4782065"/>
            <a:ext cx="6417276" cy="923330"/>
          </a:xfrm>
          <a:prstGeom prst="rect">
            <a:avLst/>
          </a:prstGeom>
          <a:noFill/>
        </p:spPr>
        <p:txBody>
          <a:bodyPr wrap="square" rtlCol="0">
            <a:spAutoFit/>
          </a:bodyPr>
          <a:lstStyle/>
          <a:p>
            <a:r>
              <a:rPr lang="en-US"/>
              <a:t>Mua sắm online sẽ là một biện pháp tuyệt vời để khách hang có thể tiếp cận và mua sắm những sản phẩm thời trang chất lượng trong và ngoài nước.</a:t>
            </a:r>
          </a:p>
        </p:txBody>
      </p:sp>
    </p:spTree>
    <p:extLst>
      <p:ext uri="{BB962C8B-B14F-4D97-AF65-F5344CB8AC3E}">
        <p14:creationId xmlns:p14="http://schemas.microsoft.com/office/powerpoint/2010/main" val="367791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47"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2" presetClass="entr" presetSubtype="2"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1+#ppt_w/2"/>
                                          </p:val>
                                        </p:tav>
                                        <p:tav tm="100000">
                                          <p:val>
                                            <p:strVal val="#ppt_x"/>
                                          </p:val>
                                        </p:tav>
                                      </p:tavLst>
                                    </p:anim>
                                    <p:anim calcmode="lin" valueType="num">
                                      <p:cBhvr additive="base">
                                        <p:cTn id="35" dur="500" fill="hold"/>
                                        <p:tgtEl>
                                          <p:spTgt spid="8"/>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42"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FFA732"/>
          </a:solidFill>
          <a:ln w="28575">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15825" y="306027"/>
            <a:ext cx="594691" cy="594691"/>
          </a:xfrm>
          <a:prstGeom prst="ellipse">
            <a:avLst/>
          </a:prstGeom>
          <a:solidFill>
            <a:schemeClr val="bg1"/>
          </a:solidFill>
          <a:ln>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FFA732"/>
                  </a:solidFill>
                </a:ln>
                <a:solidFill>
                  <a:srgbClr val="FFA732"/>
                </a:solidFill>
              </a:rPr>
              <a:t>2</a:t>
            </a:r>
          </a:p>
        </p:txBody>
      </p:sp>
      <p:sp>
        <p:nvSpPr>
          <p:cNvPr id="4" name="TextBox 3">
            <a:extLst>
              <a:ext uri="{FF2B5EF4-FFF2-40B4-BE49-F238E27FC236}">
                <a16:creationId xmlns:a16="http://schemas.microsoft.com/office/drawing/2014/main" id="{CEDAB4F5-1509-62D7-29B8-E2DAE9FAD965}"/>
              </a:ext>
            </a:extLst>
          </p:cNvPr>
          <p:cNvSpPr txBox="1"/>
          <p:nvPr/>
        </p:nvSpPr>
        <p:spPr>
          <a:xfrm>
            <a:off x="694081" y="372541"/>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LÝ DO CHỌN ĐỀ TÀI</a:t>
            </a:r>
          </a:p>
        </p:txBody>
      </p:sp>
      <p:grpSp>
        <p:nvGrpSpPr>
          <p:cNvPr id="48" name="Group 47">
            <a:extLst>
              <a:ext uri="{FF2B5EF4-FFF2-40B4-BE49-F238E27FC236}">
                <a16:creationId xmlns:a16="http://schemas.microsoft.com/office/drawing/2014/main" id="{A4A6C189-FD8A-12FE-246F-C49C4A5732C5}"/>
              </a:ext>
            </a:extLst>
          </p:cNvPr>
          <p:cNvGrpSpPr/>
          <p:nvPr/>
        </p:nvGrpSpPr>
        <p:grpSpPr>
          <a:xfrm>
            <a:off x="4518611" y="1378326"/>
            <a:ext cx="3353532" cy="3703296"/>
            <a:chOff x="4518611" y="1378326"/>
            <a:chExt cx="3353532" cy="3703296"/>
          </a:xfrm>
        </p:grpSpPr>
        <p:grpSp>
          <p:nvGrpSpPr>
            <p:cNvPr id="5" name="Google Shape;591;p6">
              <a:extLst>
                <a:ext uri="{FF2B5EF4-FFF2-40B4-BE49-F238E27FC236}">
                  <a16:creationId xmlns:a16="http://schemas.microsoft.com/office/drawing/2014/main" id="{4E4FF65E-772E-F44A-F361-A9D277B60A03}"/>
                </a:ext>
              </a:extLst>
            </p:cNvPr>
            <p:cNvGrpSpPr/>
            <p:nvPr/>
          </p:nvGrpSpPr>
          <p:grpSpPr>
            <a:xfrm>
              <a:off x="4518611" y="1378326"/>
              <a:ext cx="3353532" cy="3703296"/>
              <a:chOff x="4543425" y="2277493"/>
              <a:chExt cx="3105150" cy="3379338"/>
            </a:xfrm>
          </p:grpSpPr>
          <p:sp>
            <p:nvSpPr>
              <p:cNvPr id="7" name="Google Shape;592;p6">
                <a:extLst>
                  <a:ext uri="{FF2B5EF4-FFF2-40B4-BE49-F238E27FC236}">
                    <a16:creationId xmlns:a16="http://schemas.microsoft.com/office/drawing/2014/main" id="{26D06DD3-C299-B6D6-331B-07756C01AE47}"/>
                  </a:ext>
                </a:extLst>
              </p:cNvPr>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1" name="Google Shape;593;p6">
                <a:extLst>
                  <a:ext uri="{FF2B5EF4-FFF2-40B4-BE49-F238E27FC236}">
                    <a16:creationId xmlns:a16="http://schemas.microsoft.com/office/drawing/2014/main" id="{243BE133-6AED-5139-BC84-FFD77D3FF16A}"/>
                  </a:ext>
                </a:extLst>
              </p:cNvPr>
              <p:cNvSpPr txBox="1"/>
              <p:nvPr/>
            </p:nvSpPr>
            <p:spPr>
              <a:xfrm>
                <a:off x="4751150" y="3603680"/>
                <a:ext cx="2689700" cy="120766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ea typeface="Times New Roman"/>
                    <a:cs typeface="Times New Roman"/>
                    <a:sym typeface="Times New Roman"/>
                  </a:rPr>
                  <a:t>Giúp tối ưu hóa chi phí, nâng cao hiệu quả kinh doanh. Dễ dàng quản lý, kiểm soát được cửa hàng</a:t>
                </a:r>
                <a:endParaRPr sz="2000" b="1" i="0" u="none" strike="noStrike" cap="none">
                  <a:solidFill>
                    <a:schemeClr val="dk1"/>
                  </a:solidFill>
                  <a:ea typeface="Times New Roman"/>
                  <a:cs typeface="Times New Roman"/>
                  <a:sym typeface="Times New Roman"/>
                </a:endParaRPr>
              </a:p>
            </p:txBody>
          </p:sp>
          <p:cxnSp>
            <p:nvCxnSpPr>
              <p:cNvPr id="12" name="Google Shape;594;p6">
                <a:extLst>
                  <a:ext uri="{FF2B5EF4-FFF2-40B4-BE49-F238E27FC236}">
                    <a16:creationId xmlns:a16="http://schemas.microsoft.com/office/drawing/2014/main" id="{22B05EE8-85A3-7CBC-AC2E-3218FA8A84B5}"/>
                  </a:ext>
                </a:extLst>
              </p:cNvPr>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13" name="Google Shape;595;p6">
                <a:extLst>
                  <a:ext uri="{FF2B5EF4-FFF2-40B4-BE49-F238E27FC236}">
                    <a16:creationId xmlns:a16="http://schemas.microsoft.com/office/drawing/2014/main" id="{671B0E72-5EE1-DBAF-9D34-645CD73AADC5}"/>
                  </a:ext>
                </a:extLst>
              </p:cNvPr>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14" name="Google Shape;596;p6">
                <a:extLst>
                  <a:ext uri="{FF2B5EF4-FFF2-40B4-BE49-F238E27FC236}">
                    <a16:creationId xmlns:a16="http://schemas.microsoft.com/office/drawing/2014/main" id="{1E417B63-0949-1F25-2297-FD771CD074DB}"/>
                  </a:ext>
                </a:extLst>
              </p:cNvPr>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15" name="Google Shape;597;p6">
                <a:extLst>
                  <a:ext uri="{FF2B5EF4-FFF2-40B4-BE49-F238E27FC236}">
                    <a16:creationId xmlns:a16="http://schemas.microsoft.com/office/drawing/2014/main" id="{B9029D64-8A8A-5B72-1F0D-479382B3918F}"/>
                  </a:ext>
                </a:extLst>
              </p:cNvPr>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grpSp>
        <p:pic>
          <p:nvPicPr>
            <p:cNvPr id="37" name="Graphic 36" descr="Coins outline">
              <a:extLst>
                <a:ext uri="{FF2B5EF4-FFF2-40B4-BE49-F238E27FC236}">
                  <a16:creationId xmlns:a16="http://schemas.microsoft.com/office/drawing/2014/main" id="{B1086F2D-DD27-7B22-E0B5-67C950BDBA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14261" y="2107314"/>
              <a:ext cx="562232" cy="562232"/>
            </a:xfrm>
            <a:prstGeom prst="rect">
              <a:avLst/>
            </a:prstGeom>
          </p:spPr>
        </p:pic>
      </p:grpSp>
      <p:grpSp>
        <p:nvGrpSpPr>
          <p:cNvPr id="47" name="Group 46">
            <a:extLst>
              <a:ext uri="{FF2B5EF4-FFF2-40B4-BE49-F238E27FC236}">
                <a16:creationId xmlns:a16="http://schemas.microsoft.com/office/drawing/2014/main" id="{11A50940-6322-557B-94FB-4BAFEC4DD856}"/>
              </a:ext>
            </a:extLst>
          </p:cNvPr>
          <p:cNvGrpSpPr/>
          <p:nvPr/>
        </p:nvGrpSpPr>
        <p:grpSpPr>
          <a:xfrm>
            <a:off x="570730" y="1378326"/>
            <a:ext cx="3439786" cy="3703297"/>
            <a:chOff x="570730" y="1378326"/>
            <a:chExt cx="3439786" cy="3703297"/>
          </a:xfrm>
        </p:grpSpPr>
        <p:grpSp>
          <p:nvGrpSpPr>
            <p:cNvPr id="17" name="Google Shape;599;p6">
              <a:extLst>
                <a:ext uri="{FF2B5EF4-FFF2-40B4-BE49-F238E27FC236}">
                  <a16:creationId xmlns:a16="http://schemas.microsoft.com/office/drawing/2014/main" id="{7D7D78A4-76ED-AEE6-0EA1-F0531CF5C170}"/>
                </a:ext>
              </a:extLst>
            </p:cNvPr>
            <p:cNvGrpSpPr/>
            <p:nvPr/>
          </p:nvGrpSpPr>
          <p:grpSpPr>
            <a:xfrm>
              <a:off x="570730" y="1378326"/>
              <a:ext cx="3439786" cy="3703297"/>
              <a:chOff x="7971474" y="2277493"/>
              <a:chExt cx="3150058" cy="3379338"/>
            </a:xfrm>
          </p:grpSpPr>
          <p:sp>
            <p:nvSpPr>
              <p:cNvPr id="18" name="Google Shape;600;p6">
                <a:extLst>
                  <a:ext uri="{FF2B5EF4-FFF2-40B4-BE49-F238E27FC236}">
                    <a16:creationId xmlns:a16="http://schemas.microsoft.com/office/drawing/2014/main" id="{D66D5E47-673C-54D2-B3D1-BAA55E34F890}"/>
                  </a:ext>
                </a:extLst>
              </p:cNvPr>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9" name="Google Shape;601;p6">
                <a:extLst>
                  <a:ext uri="{FF2B5EF4-FFF2-40B4-BE49-F238E27FC236}">
                    <a16:creationId xmlns:a16="http://schemas.microsoft.com/office/drawing/2014/main" id="{4F289607-99F4-D9AB-62F1-F6820F36F0D3}"/>
                  </a:ext>
                </a:extLst>
              </p:cNvPr>
              <p:cNvSpPr txBox="1"/>
              <p:nvPr/>
            </p:nvSpPr>
            <p:spPr>
              <a:xfrm>
                <a:off x="8202509" y="3613192"/>
                <a:ext cx="2689700" cy="12076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ea typeface="Times New Roman"/>
                    <a:cs typeface="Times New Roman"/>
                    <a:sym typeface="Times New Roman"/>
                  </a:rPr>
                  <a:t>Mong muốn </a:t>
                </a:r>
                <a:r>
                  <a:rPr lang="en-US" sz="2000" b="1">
                    <a:solidFill>
                      <a:schemeClr val="dk1"/>
                    </a:solidFill>
                    <a:ea typeface="Times New Roman"/>
                    <a:cs typeface="Times New Roman"/>
                    <a:sym typeface="Times New Roman"/>
                  </a:rPr>
                  <a:t>đưa các mặt hàng thời trang đến gần hơn với khách hàng qua</a:t>
                </a:r>
                <a:r>
                  <a:rPr lang="en-US" sz="2000" b="1" i="0" u="none" strike="noStrike" cap="none">
                    <a:solidFill>
                      <a:schemeClr val="dk1"/>
                    </a:solidFill>
                    <a:ea typeface="Times New Roman"/>
                    <a:cs typeface="Times New Roman"/>
                    <a:sym typeface="Times New Roman"/>
                  </a:rPr>
                  <a:t> website</a:t>
                </a:r>
                <a:endParaRPr sz="2000" b="1" i="0" u="none" strike="noStrike" cap="none">
                  <a:solidFill>
                    <a:schemeClr val="dk1"/>
                  </a:solidFill>
                  <a:ea typeface="Times New Roman"/>
                  <a:cs typeface="Times New Roman"/>
                  <a:sym typeface="Times New Roman"/>
                </a:endParaRPr>
              </a:p>
            </p:txBody>
          </p:sp>
          <p:cxnSp>
            <p:nvCxnSpPr>
              <p:cNvPr id="20" name="Google Shape;602;p6">
                <a:extLst>
                  <a:ext uri="{FF2B5EF4-FFF2-40B4-BE49-F238E27FC236}">
                    <a16:creationId xmlns:a16="http://schemas.microsoft.com/office/drawing/2014/main" id="{5CB2083E-4C7B-42C1-9B84-58069C005DBF}"/>
                  </a:ext>
                </a:extLst>
              </p:cNvPr>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21" name="Google Shape;603;p6">
                <a:extLst>
                  <a:ext uri="{FF2B5EF4-FFF2-40B4-BE49-F238E27FC236}">
                    <a16:creationId xmlns:a16="http://schemas.microsoft.com/office/drawing/2014/main" id="{21849089-D644-4C6C-6174-6F0A47FB224A}"/>
                  </a:ext>
                </a:extLst>
              </p:cNvPr>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22" name="Google Shape;604;p6">
                <a:extLst>
                  <a:ext uri="{FF2B5EF4-FFF2-40B4-BE49-F238E27FC236}">
                    <a16:creationId xmlns:a16="http://schemas.microsoft.com/office/drawing/2014/main" id="{C74F2C9B-930D-6307-DE0C-E681DCB40F30}"/>
                  </a:ext>
                </a:extLst>
              </p:cNvPr>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23" name="Google Shape;605;p6">
                <a:extLst>
                  <a:ext uri="{FF2B5EF4-FFF2-40B4-BE49-F238E27FC236}">
                    <a16:creationId xmlns:a16="http://schemas.microsoft.com/office/drawing/2014/main" id="{0912F2BE-08E5-DFA4-C1EA-057BEB3BD4A0}"/>
                  </a:ext>
                </a:extLst>
              </p:cNvPr>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grpSp>
        <p:pic>
          <p:nvPicPr>
            <p:cNvPr id="39" name="Graphic 38" descr="Shopping bag outline">
              <a:extLst>
                <a:ext uri="{FF2B5EF4-FFF2-40B4-BE49-F238E27FC236}">
                  <a16:creationId xmlns:a16="http://schemas.microsoft.com/office/drawing/2014/main" id="{6CC68205-5741-7DFA-D4A8-F40A4E95E1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009412" y="2107314"/>
              <a:ext cx="564292" cy="564292"/>
            </a:xfrm>
            <a:prstGeom prst="rect">
              <a:avLst/>
            </a:prstGeom>
          </p:spPr>
        </p:pic>
      </p:grpSp>
      <p:grpSp>
        <p:nvGrpSpPr>
          <p:cNvPr id="49" name="Group 48">
            <a:extLst>
              <a:ext uri="{FF2B5EF4-FFF2-40B4-BE49-F238E27FC236}">
                <a16:creationId xmlns:a16="http://schemas.microsoft.com/office/drawing/2014/main" id="{94CEDE8F-35DF-3E3F-6541-81D08D863452}"/>
              </a:ext>
            </a:extLst>
          </p:cNvPr>
          <p:cNvGrpSpPr/>
          <p:nvPr/>
        </p:nvGrpSpPr>
        <p:grpSpPr>
          <a:xfrm>
            <a:off x="8380238" y="1421155"/>
            <a:ext cx="3323536" cy="3617638"/>
            <a:chOff x="8380238" y="1421155"/>
            <a:chExt cx="3323536" cy="3617638"/>
          </a:xfrm>
        </p:grpSpPr>
        <p:grpSp>
          <p:nvGrpSpPr>
            <p:cNvPr id="25" name="Google Shape;610;p6">
              <a:extLst>
                <a:ext uri="{FF2B5EF4-FFF2-40B4-BE49-F238E27FC236}">
                  <a16:creationId xmlns:a16="http://schemas.microsoft.com/office/drawing/2014/main" id="{76F8B56F-7D02-56CC-BB0D-7CEF821C8596}"/>
                </a:ext>
              </a:extLst>
            </p:cNvPr>
            <p:cNvGrpSpPr/>
            <p:nvPr/>
          </p:nvGrpSpPr>
          <p:grpSpPr>
            <a:xfrm>
              <a:off x="8380238" y="1421155"/>
              <a:ext cx="3323536" cy="3617638"/>
              <a:chOff x="1015001" y="879443"/>
              <a:chExt cx="3105150" cy="3379338"/>
            </a:xfrm>
          </p:grpSpPr>
          <p:grpSp>
            <p:nvGrpSpPr>
              <p:cNvPr id="26" name="Google Shape;611;p6">
                <a:extLst>
                  <a:ext uri="{FF2B5EF4-FFF2-40B4-BE49-F238E27FC236}">
                    <a16:creationId xmlns:a16="http://schemas.microsoft.com/office/drawing/2014/main" id="{700A80F6-FA25-0F5A-5B94-E043D39AAAC9}"/>
                  </a:ext>
                </a:extLst>
              </p:cNvPr>
              <p:cNvGrpSpPr/>
              <p:nvPr/>
            </p:nvGrpSpPr>
            <p:grpSpPr>
              <a:xfrm>
                <a:off x="1015001" y="879443"/>
                <a:ext cx="3105150" cy="3379338"/>
                <a:chOff x="1121329" y="2277493"/>
                <a:chExt cx="3105150" cy="3379338"/>
              </a:xfrm>
            </p:grpSpPr>
            <p:sp>
              <p:nvSpPr>
                <p:cNvPr id="29" name="Google Shape;612;p6">
                  <a:extLst>
                    <a:ext uri="{FF2B5EF4-FFF2-40B4-BE49-F238E27FC236}">
                      <a16:creationId xmlns:a16="http://schemas.microsoft.com/office/drawing/2014/main" id="{5361D989-D090-DC12-9DE0-ACAA41C28B7A}"/>
                    </a:ext>
                  </a:extLst>
                </p:cNvPr>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30" name="Google Shape;613;p6">
                  <a:extLst>
                    <a:ext uri="{FF2B5EF4-FFF2-40B4-BE49-F238E27FC236}">
                      <a16:creationId xmlns:a16="http://schemas.microsoft.com/office/drawing/2014/main" id="{17245271-47C9-4CEF-CEA7-01AA02121285}"/>
                    </a:ext>
                  </a:extLst>
                </p:cNvPr>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31" name="Google Shape;614;p6">
                  <a:extLst>
                    <a:ext uri="{FF2B5EF4-FFF2-40B4-BE49-F238E27FC236}">
                      <a16:creationId xmlns:a16="http://schemas.microsoft.com/office/drawing/2014/main" id="{79D3F901-50B6-E8BA-D9A9-03CADA8D2005}"/>
                    </a:ext>
                  </a:extLst>
                </p:cNvPr>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32" name="Google Shape;615;p6">
                  <a:extLst>
                    <a:ext uri="{FF2B5EF4-FFF2-40B4-BE49-F238E27FC236}">
                      <a16:creationId xmlns:a16="http://schemas.microsoft.com/office/drawing/2014/main" id="{DBADC9B3-036D-8F1E-828A-FC86A9295F2F}"/>
                    </a:ext>
                  </a:extLst>
                </p:cNvPr>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33" name="Google Shape;616;p6">
                  <a:extLst>
                    <a:ext uri="{FF2B5EF4-FFF2-40B4-BE49-F238E27FC236}">
                      <a16:creationId xmlns:a16="http://schemas.microsoft.com/office/drawing/2014/main" id="{27B8C4C1-3782-13CF-9BC6-8B91B8ECE6CB}"/>
                    </a:ext>
                  </a:extLst>
                </p:cNvPr>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28" name="Google Shape;618;p6">
                <a:extLst>
                  <a:ext uri="{FF2B5EF4-FFF2-40B4-BE49-F238E27FC236}">
                    <a16:creationId xmlns:a16="http://schemas.microsoft.com/office/drawing/2014/main" id="{D0E86923-BBFA-4DC8-5DD3-D59AE0F5F06E}"/>
                  </a:ext>
                </a:extLst>
              </p:cNvPr>
              <p:cNvSpPr txBox="1"/>
              <p:nvPr/>
            </p:nvSpPr>
            <p:spPr>
              <a:xfrm>
                <a:off x="1075921" y="2206761"/>
                <a:ext cx="2991032" cy="94876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ea typeface="Times New Roman"/>
                    <a:cs typeface="Times New Roman"/>
                    <a:sym typeface="Times New Roman"/>
                  </a:rPr>
                  <a:t>Quảng bá được hình ảnh, xây dựng thương hiệu và uy tín cho cửa hàng. </a:t>
                </a:r>
                <a:endParaRPr sz="2000" b="1" i="0" u="none" strike="noStrike" cap="none">
                  <a:solidFill>
                    <a:schemeClr val="dk1"/>
                  </a:solidFill>
                  <a:ea typeface="Times New Roman"/>
                  <a:cs typeface="Times New Roman"/>
                  <a:sym typeface="Times New Roman"/>
                </a:endParaRPr>
              </a:p>
            </p:txBody>
          </p:sp>
        </p:grpSp>
        <p:pic>
          <p:nvPicPr>
            <p:cNvPr id="41" name="Graphic 40" descr="Bar graph with upward trend outline">
              <a:extLst>
                <a:ext uri="{FF2B5EF4-FFF2-40B4-BE49-F238E27FC236}">
                  <a16:creationId xmlns:a16="http://schemas.microsoft.com/office/drawing/2014/main" id="{C320982E-E5EE-F2D1-CC2F-EBF0393526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821780" y="2121116"/>
              <a:ext cx="595184" cy="595184"/>
            </a:xfrm>
            <a:prstGeom prst="rect">
              <a:avLst/>
            </a:prstGeom>
          </p:spPr>
        </p:pic>
      </p:grpSp>
      <p:sp>
        <p:nvSpPr>
          <p:cNvPr id="44" name="Google Shape;609;p6">
            <a:extLst>
              <a:ext uri="{FF2B5EF4-FFF2-40B4-BE49-F238E27FC236}">
                <a16:creationId xmlns:a16="http://schemas.microsoft.com/office/drawing/2014/main" id="{6A539E8B-D330-BF90-8BE9-72BEA1F56196}"/>
              </a:ext>
            </a:extLst>
          </p:cNvPr>
          <p:cNvSpPr txBox="1"/>
          <p:nvPr/>
        </p:nvSpPr>
        <p:spPr>
          <a:xfrm>
            <a:off x="1832265" y="5479674"/>
            <a:ext cx="8531307" cy="10156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ea typeface="Times New Roman"/>
                <a:cs typeface="Times New Roman"/>
                <a:sym typeface="Times New Roman"/>
              </a:rPr>
              <a:t>“Xây dựng website bán hàng thời trang” là việc cần thiết để tạo điều kiện thuận lợi cho người tiêu dùng dễ dàng tiếp cận được sản phẩm, dịch vụ mọi lúc mọi nơi.  </a:t>
            </a:r>
            <a:endParaRPr sz="2000" b="0" i="0" u="none" strike="noStrike" cap="none">
              <a:solidFill>
                <a:schemeClr val="dk1"/>
              </a:solidFill>
              <a:ea typeface="Times New Roman"/>
              <a:cs typeface="Times New Roman"/>
              <a:sym typeface="Times New Roman"/>
            </a:endParaRPr>
          </a:p>
        </p:txBody>
      </p:sp>
      <p:pic>
        <p:nvPicPr>
          <p:cNvPr id="46" name="Graphic 45" descr="Arrow: Slight curve with solid fill">
            <a:extLst>
              <a:ext uri="{FF2B5EF4-FFF2-40B4-BE49-F238E27FC236}">
                <a16:creationId xmlns:a16="http://schemas.microsoft.com/office/drawing/2014/main" id="{DD72541C-18DA-6848-51E8-9315B4E5284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340862">
            <a:off x="823015" y="5376412"/>
            <a:ext cx="914400" cy="914400"/>
          </a:xfrm>
          <a:prstGeom prst="rect">
            <a:avLst/>
          </a:prstGeom>
        </p:spPr>
      </p:pic>
    </p:spTree>
    <p:extLst>
      <p:ext uri="{BB962C8B-B14F-4D97-AF65-F5344CB8AC3E}">
        <p14:creationId xmlns:p14="http://schemas.microsoft.com/office/powerpoint/2010/main" val="35022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p:cTn id="24" dur="500" fill="hold"/>
                                        <p:tgtEl>
                                          <p:spTgt spid="47"/>
                                        </p:tgtEl>
                                        <p:attrNameLst>
                                          <p:attrName>ppt_w</p:attrName>
                                        </p:attrNameLst>
                                      </p:cBhvr>
                                      <p:tavLst>
                                        <p:tav tm="0">
                                          <p:val>
                                            <p:fltVal val="0"/>
                                          </p:val>
                                        </p:tav>
                                        <p:tav tm="100000">
                                          <p:val>
                                            <p:strVal val="#ppt_w"/>
                                          </p:val>
                                        </p:tav>
                                      </p:tavLst>
                                    </p:anim>
                                    <p:anim calcmode="lin" valueType="num">
                                      <p:cBhvr>
                                        <p:cTn id="25" dur="500" fill="hold"/>
                                        <p:tgtEl>
                                          <p:spTgt spid="47"/>
                                        </p:tgtEl>
                                        <p:attrNameLst>
                                          <p:attrName>ppt_h</p:attrName>
                                        </p:attrNameLst>
                                      </p:cBhvr>
                                      <p:tavLst>
                                        <p:tav tm="0">
                                          <p:val>
                                            <p:fltVal val="0"/>
                                          </p:val>
                                        </p:tav>
                                        <p:tav tm="100000">
                                          <p:val>
                                            <p:strVal val="#ppt_h"/>
                                          </p:val>
                                        </p:tav>
                                      </p:tavLst>
                                    </p:anim>
                                    <p:animEffect transition="in" filter="fade">
                                      <p:cBhvr>
                                        <p:cTn id="26" dur="500"/>
                                        <p:tgtEl>
                                          <p:spTgt spid="47"/>
                                        </p:tgtEl>
                                      </p:cBhvr>
                                    </p:animEffect>
                                  </p:childTnLst>
                                </p:cTn>
                              </p:par>
                            </p:childTnLst>
                          </p:cTn>
                        </p:par>
                        <p:par>
                          <p:cTn id="27" fill="hold">
                            <p:stCondLst>
                              <p:cond delay="500"/>
                            </p:stCondLst>
                            <p:childTnLst>
                              <p:par>
                                <p:cTn id="28" presetID="53" presetClass="entr" presetSubtype="16" fill="hold" nodeType="after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p:cTn id="30" dur="500" fill="hold"/>
                                        <p:tgtEl>
                                          <p:spTgt spid="48"/>
                                        </p:tgtEl>
                                        <p:attrNameLst>
                                          <p:attrName>ppt_w</p:attrName>
                                        </p:attrNameLst>
                                      </p:cBhvr>
                                      <p:tavLst>
                                        <p:tav tm="0">
                                          <p:val>
                                            <p:fltVal val="0"/>
                                          </p:val>
                                        </p:tav>
                                        <p:tav tm="100000">
                                          <p:val>
                                            <p:strVal val="#ppt_w"/>
                                          </p:val>
                                        </p:tav>
                                      </p:tavLst>
                                    </p:anim>
                                    <p:anim calcmode="lin" valueType="num">
                                      <p:cBhvr>
                                        <p:cTn id="31" dur="500" fill="hold"/>
                                        <p:tgtEl>
                                          <p:spTgt spid="48"/>
                                        </p:tgtEl>
                                        <p:attrNameLst>
                                          <p:attrName>ppt_h</p:attrName>
                                        </p:attrNameLst>
                                      </p:cBhvr>
                                      <p:tavLst>
                                        <p:tav tm="0">
                                          <p:val>
                                            <p:fltVal val="0"/>
                                          </p:val>
                                        </p:tav>
                                        <p:tav tm="100000">
                                          <p:val>
                                            <p:strVal val="#ppt_h"/>
                                          </p:val>
                                        </p:tav>
                                      </p:tavLst>
                                    </p:anim>
                                    <p:animEffect transition="in" filter="fade">
                                      <p:cBhvr>
                                        <p:cTn id="32" dur="500"/>
                                        <p:tgtEl>
                                          <p:spTgt spid="48"/>
                                        </p:tgtEl>
                                      </p:cBhvr>
                                    </p:animEffect>
                                  </p:childTnLst>
                                </p:cTn>
                              </p:par>
                            </p:childTnLst>
                          </p:cTn>
                        </p:par>
                        <p:par>
                          <p:cTn id="33" fill="hold">
                            <p:stCondLst>
                              <p:cond delay="1000"/>
                            </p:stCondLst>
                            <p:childTnLst>
                              <p:par>
                                <p:cTn id="34" presetID="53" presetClass="entr" presetSubtype="16" fill="hold" nodeType="afterEffect">
                                  <p:stCondLst>
                                    <p:cond delay="0"/>
                                  </p:stCondLst>
                                  <p:childTnLst>
                                    <p:set>
                                      <p:cBhvr>
                                        <p:cTn id="35" dur="1" fill="hold">
                                          <p:stCondLst>
                                            <p:cond delay="0"/>
                                          </p:stCondLst>
                                        </p:cTn>
                                        <p:tgtEl>
                                          <p:spTgt spid="49"/>
                                        </p:tgtEl>
                                        <p:attrNameLst>
                                          <p:attrName>style.visibility</p:attrName>
                                        </p:attrNameLst>
                                      </p:cBhvr>
                                      <p:to>
                                        <p:strVal val="visible"/>
                                      </p:to>
                                    </p:set>
                                    <p:anim calcmode="lin" valueType="num">
                                      <p:cBhvr>
                                        <p:cTn id="36" dur="500" fill="hold"/>
                                        <p:tgtEl>
                                          <p:spTgt spid="49"/>
                                        </p:tgtEl>
                                        <p:attrNameLst>
                                          <p:attrName>ppt_w</p:attrName>
                                        </p:attrNameLst>
                                      </p:cBhvr>
                                      <p:tavLst>
                                        <p:tav tm="0">
                                          <p:val>
                                            <p:fltVal val="0"/>
                                          </p:val>
                                        </p:tav>
                                        <p:tav tm="100000">
                                          <p:val>
                                            <p:strVal val="#ppt_w"/>
                                          </p:val>
                                        </p:tav>
                                      </p:tavLst>
                                    </p:anim>
                                    <p:anim calcmode="lin" valueType="num">
                                      <p:cBhvr>
                                        <p:cTn id="37" dur="500" fill="hold"/>
                                        <p:tgtEl>
                                          <p:spTgt spid="49"/>
                                        </p:tgtEl>
                                        <p:attrNameLst>
                                          <p:attrName>ppt_h</p:attrName>
                                        </p:attrNameLst>
                                      </p:cBhvr>
                                      <p:tavLst>
                                        <p:tav tm="0">
                                          <p:val>
                                            <p:fltVal val="0"/>
                                          </p:val>
                                        </p:tav>
                                        <p:tav tm="100000">
                                          <p:val>
                                            <p:strVal val="#ppt_h"/>
                                          </p:val>
                                        </p:tav>
                                      </p:tavLst>
                                    </p:anim>
                                    <p:animEffect transition="in" filter="fade">
                                      <p:cBhvr>
                                        <p:cTn id="38" dur="500"/>
                                        <p:tgtEl>
                                          <p:spTgt spid="4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left)">
                                      <p:cBhvr>
                                        <p:cTn id="43" dur="500"/>
                                        <p:tgtEl>
                                          <p:spTgt spid="46"/>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4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FFA732"/>
          </a:solidFill>
          <a:ln w="28575">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31867" y="306027"/>
            <a:ext cx="594691" cy="594691"/>
          </a:xfrm>
          <a:prstGeom prst="ellipse">
            <a:avLst/>
          </a:prstGeom>
          <a:solidFill>
            <a:schemeClr val="bg1"/>
          </a:solidFill>
          <a:ln>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FFA732"/>
                  </a:solidFill>
                </a:ln>
                <a:solidFill>
                  <a:srgbClr val="FFA732"/>
                </a:solidFill>
              </a:rPr>
              <a:t>3</a:t>
            </a:r>
          </a:p>
        </p:txBody>
      </p:sp>
      <p:sp>
        <p:nvSpPr>
          <p:cNvPr id="4" name="TextBox 3">
            <a:extLst>
              <a:ext uri="{FF2B5EF4-FFF2-40B4-BE49-F238E27FC236}">
                <a16:creationId xmlns:a16="http://schemas.microsoft.com/office/drawing/2014/main" id="{CEDAB4F5-1509-62D7-29B8-E2DAE9FAD965}"/>
              </a:ext>
            </a:extLst>
          </p:cNvPr>
          <p:cNvSpPr txBox="1"/>
          <p:nvPr/>
        </p:nvSpPr>
        <p:spPr>
          <a:xfrm>
            <a:off x="226142" y="372541"/>
            <a:ext cx="3421005"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CÁC CÔNG CỤ SỬ DỤNG</a:t>
            </a:r>
          </a:p>
        </p:txBody>
      </p:sp>
      <p:pic>
        <p:nvPicPr>
          <p:cNvPr id="6" name="Google Shape;626;p7" descr="ASP.Net Web Development Services in Patna India | Hire ASP.Net Developers  in Patna">
            <a:extLst>
              <a:ext uri="{FF2B5EF4-FFF2-40B4-BE49-F238E27FC236}">
                <a16:creationId xmlns:a16="http://schemas.microsoft.com/office/drawing/2014/main" id="{3153AA75-5987-EB44-C789-5A9F0C7987F5}"/>
              </a:ext>
            </a:extLst>
          </p:cNvPr>
          <p:cNvPicPr preferRelativeResize="0"/>
          <p:nvPr/>
        </p:nvPicPr>
        <p:blipFill rotWithShape="1">
          <a:blip r:embed="rId2">
            <a:alphaModFix/>
          </a:blip>
          <a:srcRect/>
          <a:stretch/>
        </p:blipFill>
        <p:spPr>
          <a:xfrm>
            <a:off x="0" y="1278511"/>
            <a:ext cx="6191250" cy="4286250"/>
          </a:xfrm>
          <a:prstGeom prst="rect">
            <a:avLst/>
          </a:prstGeom>
          <a:noFill/>
          <a:ln>
            <a:noFill/>
          </a:ln>
        </p:spPr>
      </p:pic>
      <p:pic>
        <p:nvPicPr>
          <p:cNvPr id="8" name="Google Shape;627;p7" descr="Tất tần tật các kiến thức về lập trình sql server cho người mới tìm hiểu">
            <a:extLst>
              <a:ext uri="{FF2B5EF4-FFF2-40B4-BE49-F238E27FC236}">
                <a16:creationId xmlns:a16="http://schemas.microsoft.com/office/drawing/2014/main" id="{5ACB859F-788F-283B-412E-4D4860828482}"/>
              </a:ext>
            </a:extLst>
          </p:cNvPr>
          <p:cNvPicPr preferRelativeResize="0"/>
          <p:nvPr/>
        </p:nvPicPr>
        <p:blipFill rotWithShape="1">
          <a:blip r:embed="rId3">
            <a:alphaModFix/>
          </a:blip>
          <a:srcRect/>
          <a:stretch/>
        </p:blipFill>
        <p:spPr>
          <a:xfrm>
            <a:off x="6929120" y="2279716"/>
            <a:ext cx="4762500" cy="3181350"/>
          </a:xfrm>
          <a:prstGeom prst="rect">
            <a:avLst/>
          </a:prstGeom>
          <a:noFill/>
          <a:ln>
            <a:noFill/>
          </a:ln>
        </p:spPr>
      </p:pic>
    </p:spTree>
    <p:extLst>
      <p:ext uri="{BB962C8B-B14F-4D97-AF65-F5344CB8AC3E}">
        <p14:creationId xmlns:p14="http://schemas.microsoft.com/office/powerpoint/2010/main" val="278913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7"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FFA732"/>
          </a:solidFill>
          <a:ln w="28575">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29707" y="306027"/>
            <a:ext cx="594691" cy="594691"/>
          </a:xfrm>
          <a:prstGeom prst="ellipse">
            <a:avLst/>
          </a:prstGeom>
          <a:solidFill>
            <a:schemeClr val="bg1"/>
          </a:solidFill>
          <a:ln>
            <a:solidFill>
              <a:srgbClr val="FFA73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FFA732"/>
                  </a:solidFill>
                </a:ln>
                <a:solidFill>
                  <a:srgbClr val="FFA732"/>
                </a:solidFill>
              </a:rPr>
              <a:t>4</a:t>
            </a:r>
          </a:p>
        </p:txBody>
      </p:sp>
      <p:sp>
        <p:nvSpPr>
          <p:cNvPr id="4" name="TextBox 3">
            <a:extLst>
              <a:ext uri="{FF2B5EF4-FFF2-40B4-BE49-F238E27FC236}">
                <a16:creationId xmlns:a16="http://schemas.microsoft.com/office/drawing/2014/main" id="{CEDAB4F5-1509-62D7-29B8-E2DAE9FAD965}"/>
              </a:ext>
            </a:extLst>
          </p:cNvPr>
          <p:cNvSpPr txBox="1"/>
          <p:nvPr/>
        </p:nvSpPr>
        <p:spPr>
          <a:xfrm>
            <a:off x="245806" y="372541"/>
            <a:ext cx="3401341"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QUY TRÌNH MUA HÀNG</a:t>
            </a:r>
          </a:p>
        </p:txBody>
      </p:sp>
      <p:sp>
        <p:nvSpPr>
          <p:cNvPr id="7" name="Google Shape;662;p9">
            <a:extLst>
              <a:ext uri="{FF2B5EF4-FFF2-40B4-BE49-F238E27FC236}">
                <a16:creationId xmlns:a16="http://schemas.microsoft.com/office/drawing/2014/main" id="{8FFBEBE2-4A06-BB49-0A1B-D5C0D88635B3}"/>
              </a:ext>
            </a:extLst>
          </p:cNvPr>
          <p:cNvSpPr/>
          <p:nvPr/>
        </p:nvSpPr>
        <p:spPr>
          <a:xfrm>
            <a:off x="2091213" y="223812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663;p9">
            <a:extLst>
              <a:ext uri="{FF2B5EF4-FFF2-40B4-BE49-F238E27FC236}">
                <a16:creationId xmlns:a16="http://schemas.microsoft.com/office/drawing/2014/main" id="{D80DEECC-8D6E-1D9F-8606-8A36E1B8E40A}"/>
              </a:ext>
            </a:extLst>
          </p:cNvPr>
          <p:cNvSpPr/>
          <p:nvPr/>
        </p:nvSpPr>
        <p:spPr>
          <a:xfrm>
            <a:off x="2263491" y="2389320"/>
            <a:ext cx="199923" cy="179640"/>
          </a:xfrm>
          <a:custGeom>
            <a:avLst/>
            <a:gdLst/>
            <a:ahLst/>
            <a:cxnLst/>
            <a:rect l="l" t="t" r="r" b="b"/>
            <a:pathLst>
              <a:path w="338138" h="338138" extrusionOk="0">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664;p9">
            <a:extLst>
              <a:ext uri="{FF2B5EF4-FFF2-40B4-BE49-F238E27FC236}">
                <a16:creationId xmlns:a16="http://schemas.microsoft.com/office/drawing/2014/main" id="{E4050CC4-1666-485D-76BF-6FAF958CB8C0}"/>
              </a:ext>
            </a:extLst>
          </p:cNvPr>
          <p:cNvSpPr/>
          <p:nvPr/>
        </p:nvSpPr>
        <p:spPr>
          <a:xfrm>
            <a:off x="5245906" y="223812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665;p9">
            <a:extLst>
              <a:ext uri="{FF2B5EF4-FFF2-40B4-BE49-F238E27FC236}">
                <a16:creationId xmlns:a16="http://schemas.microsoft.com/office/drawing/2014/main" id="{EC136D6B-C4FD-081D-A18B-0D92E9051C1F}"/>
              </a:ext>
            </a:extLst>
          </p:cNvPr>
          <p:cNvSpPr/>
          <p:nvPr/>
        </p:nvSpPr>
        <p:spPr>
          <a:xfrm>
            <a:off x="5418184" y="2393280"/>
            <a:ext cx="199923" cy="171360"/>
          </a:xfrm>
          <a:custGeom>
            <a:avLst/>
            <a:gdLst/>
            <a:ahLst/>
            <a:cxnLst/>
            <a:rect l="l" t="t" r="r" b="b"/>
            <a:pathLst>
              <a:path w="607639" h="579502" extrusionOk="0">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666;p9">
            <a:extLst>
              <a:ext uri="{FF2B5EF4-FFF2-40B4-BE49-F238E27FC236}">
                <a16:creationId xmlns:a16="http://schemas.microsoft.com/office/drawing/2014/main" id="{FDDA3DEE-4470-865F-8F1A-CA6AC6E8C354}"/>
              </a:ext>
            </a:extLst>
          </p:cNvPr>
          <p:cNvSpPr/>
          <p:nvPr/>
        </p:nvSpPr>
        <p:spPr>
          <a:xfrm>
            <a:off x="8394989" y="223812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667;p9">
            <a:extLst>
              <a:ext uri="{FF2B5EF4-FFF2-40B4-BE49-F238E27FC236}">
                <a16:creationId xmlns:a16="http://schemas.microsoft.com/office/drawing/2014/main" id="{AE2770BE-15D2-839E-8A82-EEA51BC63F0E}"/>
              </a:ext>
            </a:extLst>
          </p:cNvPr>
          <p:cNvSpPr/>
          <p:nvPr/>
        </p:nvSpPr>
        <p:spPr>
          <a:xfrm>
            <a:off x="8571274" y="2389320"/>
            <a:ext cx="191910" cy="179640"/>
          </a:xfrm>
          <a:custGeom>
            <a:avLst/>
            <a:gdLst/>
            <a:ahLst/>
            <a:cxnLst/>
            <a:rect l="l" t="t" r="r" b="b"/>
            <a:pathLst>
              <a:path w="584267" h="608556" extrusionOk="0">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668;p9">
            <a:extLst>
              <a:ext uri="{FF2B5EF4-FFF2-40B4-BE49-F238E27FC236}">
                <a16:creationId xmlns:a16="http://schemas.microsoft.com/office/drawing/2014/main" id="{FF4C79A0-D5A2-D630-46EF-BB7875A8917F}"/>
              </a:ext>
            </a:extLst>
          </p:cNvPr>
          <p:cNvSpPr/>
          <p:nvPr/>
        </p:nvSpPr>
        <p:spPr>
          <a:xfrm>
            <a:off x="521879" y="473544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669;p9">
            <a:extLst>
              <a:ext uri="{FF2B5EF4-FFF2-40B4-BE49-F238E27FC236}">
                <a16:creationId xmlns:a16="http://schemas.microsoft.com/office/drawing/2014/main" id="{E4272DA1-38A7-39CB-3951-CB9E19B08C76}"/>
              </a:ext>
            </a:extLst>
          </p:cNvPr>
          <p:cNvSpPr/>
          <p:nvPr/>
        </p:nvSpPr>
        <p:spPr>
          <a:xfrm>
            <a:off x="706177" y="4886640"/>
            <a:ext cx="176285" cy="179640"/>
          </a:xfrm>
          <a:custGeom>
            <a:avLst/>
            <a:gdLst/>
            <a:ahLst/>
            <a:cxnLst/>
            <a:rect l="l" t="t" r="r" b="b"/>
            <a:pathLst>
              <a:path w="2288" h="2598" extrusionOk="0">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670;p9">
            <a:extLst>
              <a:ext uri="{FF2B5EF4-FFF2-40B4-BE49-F238E27FC236}">
                <a16:creationId xmlns:a16="http://schemas.microsoft.com/office/drawing/2014/main" id="{A9BEB8F4-79B3-D87B-4113-27956E71F003}"/>
              </a:ext>
            </a:extLst>
          </p:cNvPr>
          <p:cNvSpPr/>
          <p:nvPr/>
        </p:nvSpPr>
        <p:spPr>
          <a:xfrm>
            <a:off x="3670963" y="475416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671;p9">
            <a:extLst>
              <a:ext uri="{FF2B5EF4-FFF2-40B4-BE49-F238E27FC236}">
                <a16:creationId xmlns:a16="http://schemas.microsoft.com/office/drawing/2014/main" id="{464CCC02-665E-E198-3124-0F7FCBFA4AF7}"/>
              </a:ext>
            </a:extLst>
          </p:cNvPr>
          <p:cNvSpPr/>
          <p:nvPr/>
        </p:nvSpPr>
        <p:spPr>
          <a:xfrm>
            <a:off x="3845645" y="4905360"/>
            <a:ext cx="195916" cy="179640"/>
          </a:xfrm>
          <a:custGeom>
            <a:avLst/>
            <a:gdLst/>
            <a:ahLst/>
            <a:cxnLst/>
            <a:rect l="l" t="t" r="r" b="b"/>
            <a:pathLst>
              <a:path w="2998" h="3061" extrusionOk="0">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0" name="Group 59">
            <a:extLst>
              <a:ext uri="{FF2B5EF4-FFF2-40B4-BE49-F238E27FC236}">
                <a16:creationId xmlns:a16="http://schemas.microsoft.com/office/drawing/2014/main" id="{0228CFFF-6984-0601-F1AF-473B2CD30D35}"/>
              </a:ext>
            </a:extLst>
          </p:cNvPr>
          <p:cNvGrpSpPr/>
          <p:nvPr/>
        </p:nvGrpSpPr>
        <p:grpSpPr>
          <a:xfrm>
            <a:off x="6820447" y="4741200"/>
            <a:ext cx="544880" cy="489600"/>
            <a:chOff x="6820447" y="4741200"/>
            <a:chExt cx="544880" cy="489600"/>
          </a:xfrm>
        </p:grpSpPr>
        <p:sp>
          <p:nvSpPr>
            <p:cNvPr id="18" name="Google Shape;672;p9">
              <a:extLst>
                <a:ext uri="{FF2B5EF4-FFF2-40B4-BE49-F238E27FC236}">
                  <a16:creationId xmlns:a16="http://schemas.microsoft.com/office/drawing/2014/main" id="{1090FA3B-22A7-B80E-888D-B7070523170F}"/>
                </a:ext>
              </a:extLst>
            </p:cNvPr>
            <p:cNvSpPr/>
            <p:nvPr/>
          </p:nvSpPr>
          <p:spPr>
            <a:xfrm>
              <a:off x="6820447" y="474120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673;p9">
              <a:extLst>
                <a:ext uri="{FF2B5EF4-FFF2-40B4-BE49-F238E27FC236}">
                  <a16:creationId xmlns:a16="http://schemas.microsoft.com/office/drawing/2014/main" id="{8CB3EA6E-DB1B-7377-E59E-3F3056C57332}"/>
                </a:ext>
              </a:extLst>
            </p:cNvPr>
            <p:cNvSpPr/>
            <p:nvPr/>
          </p:nvSpPr>
          <p:spPr>
            <a:xfrm>
              <a:off x="6992726" y="4912200"/>
              <a:ext cx="199923" cy="177480"/>
            </a:xfrm>
            <a:custGeom>
              <a:avLst/>
              <a:gdLst/>
              <a:ahLst/>
              <a:cxnLst/>
              <a:rect l="l" t="t" r="r" b="b"/>
              <a:pathLst>
                <a:path w="3968" h="3926" extrusionOk="0">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 name="Group 60">
            <a:extLst>
              <a:ext uri="{FF2B5EF4-FFF2-40B4-BE49-F238E27FC236}">
                <a16:creationId xmlns:a16="http://schemas.microsoft.com/office/drawing/2014/main" id="{153F4AC2-30F3-3CA0-162C-FFAD0FFDEF43}"/>
              </a:ext>
            </a:extLst>
          </p:cNvPr>
          <p:cNvGrpSpPr/>
          <p:nvPr/>
        </p:nvGrpSpPr>
        <p:grpSpPr>
          <a:xfrm>
            <a:off x="9969531" y="4750920"/>
            <a:ext cx="544880" cy="489600"/>
            <a:chOff x="9969531" y="4750920"/>
            <a:chExt cx="544880" cy="489600"/>
          </a:xfrm>
        </p:grpSpPr>
        <p:sp>
          <p:nvSpPr>
            <p:cNvPr id="20" name="Google Shape;674;p9">
              <a:extLst>
                <a:ext uri="{FF2B5EF4-FFF2-40B4-BE49-F238E27FC236}">
                  <a16:creationId xmlns:a16="http://schemas.microsoft.com/office/drawing/2014/main" id="{837A4FD4-9267-11F8-011B-21C0AE2D7C08}"/>
                </a:ext>
              </a:extLst>
            </p:cNvPr>
            <p:cNvSpPr/>
            <p:nvPr/>
          </p:nvSpPr>
          <p:spPr>
            <a:xfrm>
              <a:off x="9969531" y="4750920"/>
              <a:ext cx="544880" cy="489600"/>
            </a:xfrm>
            <a:prstGeom prst="ellipse">
              <a:avLst/>
            </a:prstGeom>
            <a:solidFill>
              <a:schemeClr val="accent1"/>
            </a:solidFill>
            <a:ln>
              <a:noFill/>
            </a:ln>
            <a:effectLst>
              <a:outerShdw blurRad="40000" dist="23000" dir="5400000" rotWithShape="0">
                <a:srgbClr val="000000">
                  <a:alpha val="34509"/>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675;p9">
              <a:extLst>
                <a:ext uri="{FF2B5EF4-FFF2-40B4-BE49-F238E27FC236}">
                  <a16:creationId xmlns:a16="http://schemas.microsoft.com/office/drawing/2014/main" id="{784744D8-DC4B-24F8-9664-AEB9F7650987}"/>
                </a:ext>
              </a:extLst>
            </p:cNvPr>
            <p:cNvSpPr/>
            <p:nvPr/>
          </p:nvSpPr>
          <p:spPr>
            <a:xfrm>
              <a:off x="10156633" y="4902120"/>
              <a:ext cx="170676" cy="179640"/>
            </a:xfrm>
            <a:custGeom>
              <a:avLst/>
              <a:gdLst/>
              <a:ahLst/>
              <a:cxnLst/>
              <a:rect l="l" t="t" r="r" b="b"/>
              <a:pathLst>
                <a:path w="5568" h="6532" extrusionOk="0">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676;p9">
            <a:extLst>
              <a:ext uri="{FF2B5EF4-FFF2-40B4-BE49-F238E27FC236}">
                <a16:creationId xmlns:a16="http://schemas.microsoft.com/office/drawing/2014/main" id="{03419EF6-5AF8-411F-0A47-EE9C0E1D46BE}"/>
              </a:ext>
            </a:extLst>
          </p:cNvPr>
          <p:cNvSpPr/>
          <p:nvPr/>
        </p:nvSpPr>
        <p:spPr>
          <a:xfrm>
            <a:off x="521879" y="3667680"/>
            <a:ext cx="10336287" cy="151920"/>
          </a:xfrm>
          <a:prstGeom prst="homePlate">
            <a:avLst>
              <a:gd name="adj" fmla="val 50000"/>
            </a:avLst>
          </a:prstGeom>
          <a:solidFill>
            <a:srgbClr val="D8D8D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677;p9">
            <a:extLst>
              <a:ext uri="{FF2B5EF4-FFF2-40B4-BE49-F238E27FC236}">
                <a16:creationId xmlns:a16="http://schemas.microsoft.com/office/drawing/2014/main" id="{E8065534-1D39-69D4-33D6-AFD048154DB2}"/>
              </a:ext>
            </a:extLst>
          </p:cNvPr>
          <p:cNvSpPr/>
          <p:nvPr/>
        </p:nvSpPr>
        <p:spPr>
          <a:xfrm>
            <a:off x="577970"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1</a:t>
            </a:r>
            <a:endParaRPr sz="1665" b="0" i="0" u="none" strike="noStrike" cap="none">
              <a:solidFill>
                <a:schemeClr val="dk1"/>
              </a:solidFill>
              <a:latin typeface="Arial"/>
              <a:ea typeface="Arial"/>
              <a:cs typeface="Arial"/>
              <a:sym typeface="Arial"/>
            </a:endParaRPr>
          </a:p>
        </p:txBody>
      </p:sp>
      <p:sp>
        <p:nvSpPr>
          <p:cNvPr id="24" name="Google Shape;678;p9">
            <a:extLst>
              <a:ext uri="{FF2B5EF4-FFF2-40B4-BE49-F238E27FC236}">
                <a16:creationId xmlns:a16="http://schemas.microsoft.com/office/drawing/2014/main" id="{D9820EC6-D492-7136-263C-4E0EE262ADBD}"/>
              </a:ext>
            </a:extLst>
          </p:cNvPr>
          <p:cNvSpPr/>
          <p:nvPr/>
        </p:nvSpPr>
        <p:spPr>
          <a:xfrm>
            <a:off x="3727053"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3</a:t>
            </a:r>
            <a:endParaRPr sz="1665" b="0" i="0" u="none" strike="noStrike" cap="none">
              <a:solidFill>
                <a:schemeClr val="dk1"/>
              </a:solidFill>
              <a:latin typeface="Arial"/>
              <a:ea typeface="Arial"/>
              <a:cs typeface="Arial"/>
              <a:sym typeface="Arial"/>
            </a:endParaRPr>
          </a:p>
        </p:txBody>
      </p:sp>
      <p:sp>
        <p:nvSpPr>
          <p:cNvPr id="25" name="Google Shape;679;p9">
            <a:extLst>
              <a:ext uri="{FF2B5EF4-FFF2-40B4-BE49-F238E27FC236}">
                <a16:creationId xmlns:a16="http://schemas.microsoft.com/office/drawing/2014/main" id="{21CFF2AB-6A93-223D-1E6F-EF15B34A687D}"/>
              </a:ext>
            </a:extLst>
          </p:cNvPr>
          <p:cNvSpPr/>
          <p:nvPr/>
        </p:nvSpPr>
        <p:spPr>
          <a:xfrm>
            <a:off x="6876137"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5</a:t>
            </a:r>
            <a:endParaRPr sz="1665" b="0" i="0" u="none" strike="noStrike" cap="none">
              <a:solidFill>
                <a:schemeClr val="dk1"/>
              </a:solidFill>
              <a:latin typeface="Arial"/>
              <a:ea typeface="Arial"/>
              <a:cs typeface="Arial"/>
              <a:sym typeface="Arial"/>
            </a:endParaRPr>
          </a:p>
        </p:txBody>
      </p:sp>
      <p:sp>
        <p:nvSpPr>
          <p:cNvPr id="26" name="Google Shape;680;p9">
            <a:extLst>
              <a:ext uri="{FF2B5EF4-FFF2-40B4-BE49-F238E27FC236}">
                <a16:creationId xmlns:a16="http://schemas.microsoft.com/office/drawing/2014/main" id="{2AE3DA61-0287-C19D-3AD8-4CD2CCA17D53}"/>
              </a:ext>
            </a:extLst>
          </p:cNvPr>
          <p:cNvSpPr/>
          <p:nvPr/>
        </p:nvSpPr>
        <p:spPr>
          <a:xfrm>
            <a:off x="10025622"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7</a:t>
            </a:r>
            <a:endParaRPr sz="1665" b="0" i="0" u="none" strike="noStrike" cap="none">
              <a:solidFill>
                <a:schemeClr val="dk1"/>
              </a:solidFill>
              <a:latin typeface="Arial"/>
              <a:ea typeface="Arial"/>
              <a:cs typeface="Arial"/>
              <a:sym typeface="Arial"/>
            </a:endParaRPr>
          </a:p>
        </p:txBody>
      </p:sp>
      <p:sp>
        <p:nvSpPr>
          <p:cNvPr id="27" name="Google Shape;681;p9">
            <a:extLst>
              <a:ext uri="{FF2B5EF4-FFF2-40B4-BE49-F238E27FC236}">
                <a16:creationId xmlns:a16="http://schemas.microsoft.com/office/drawing/2014/main" id="{72E33B2E-3BB4-8B12-5CA3-F6CAFA803842}"/>
              </a:ext>
            </a:extLst>
          </p:cNvPr>
          <p:cNvSpPr/>
          <p:nvPr/>
        </p:nvSpPr>
        <p:spPr>
          <a:xfrm>
            <a:off x="2152512"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2</a:t>
            </a:r>
            <a:endParaRPr sz="1665" b="0" i="0" u="none" strike="noStrike" cap="none">
              <a:solidFill>
                <a:schemeClr val="dk1"/>
              </a:solidFill>
              <a:latin typeface="Arial"/>
              <a:ea typeface="Arial"/>
              <a:cs typeface="Arial"/>
              <a:sym typeface="Arial"/>
            </a:endParaRPr>
          </a:p>
        </p:txBody>
      </p:sp>
      <p:sp>
        <p:nvSpPr>
          <p:cNvPr id="28" name="Google Shape;682;p9">
            <a:extLst>
              <a:ext uri="{FF2B5EF4-FFF2-40B4-BE49-F238E27FC236}">
                <a16:creationId xmlns:a16="http://schemas.microsoft.com/office/drawing/2014/main" id="{E703EBEA-CB35-C319-FE75-66C359868D6E}"/>
              </a:ext>
            </a:extLst>
          </p:cNvPr>
          <p:cNvSpPr/>
          <p:nvPr/>
        </p:nvSpPr>
        <p:spPr>
          <a:xfrm>
            <a:off x="5301595"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4</a:t>
            </a:r>
            <a:endParaRPr sz="1665" b="0" i="0" u="none" strike="noStrike" cap="none">
              <a:solidFill>
                <a:schemeClr val="dk1"/>
              </a:solidFill>
              <a:latin typeface="Arial"/>
              <a:ea typeface="Arial"/>
              <a:cs typeface="Arial"/>
              <a:sym typeface="Arial"/>
            </a:endParaRPr>
          </a:p>
        </p:txBody>
      </p:sp>
      <p:sp>
        <p:nvSpPr>
          <p:cNvPr id="29" name="Google Shape;683;p9">
            <a:extLst>
              <a:ext uri="{FF2B5EF4-FFF2-40B4-BE49-F238E27FC236}">
                <a16:creationId xmlns:a16="http://schemas.microsoft.com/office/drawing/2014/main" id="{C58746C0-D013-3090-B7C5-CB43DB9BDAC9}"/>
              </a:ext>
            </a:extLst>
          </p:cNvPr>
          <p:cNvSpPr/>
          <p:nvPr/>
        </p:nvSpPr>
        <p:spPr>
          <a:xfrm>
            <a:off x="8450679" y="3546360"/>
            <a:ext cx="433099" cy="389160"/>
          </a:xfrm>
          <a:prstGeom prst="ellipse">
            <a:avLst/>
          </a:prstGeom>
          <a:solidFill>
            <a:schemeClr val="lt1"/>
          </a:solidFill>
          <a:ln w="38150" cap="flat" cmpd="sng">
            <a:solidFill>
              <a:schemeClr val="accent1"/>
            </a:solidFill>
            <a:prstDash val="solid"/>
            <a:miter lim="8000"/>
            <a:headEnd type="none" w="sm" len="sm"/>
            <a:tailEnd type="none" w="sm" len="sm"/>
          </a:ln>
          <a:effectLst>
            <a:outerShdw blurRad="40000" dist="23000" dir="5400000" rotWithShape="0">
              <a:srgbClr val="000000">
                <a:alpha val="34509"/>
              </a:srgbClr>
            </a:outerShdw>
          </a:effectLst>
        </p:spPr>
        <p:txBody>
          <a:bodyPr spcFirstLastPara="1" wrap="square" lIns="0" tIns="0" rIns="0" bIns="0" anchor="ctr" anchorCtr="1">
            <a:normAutofit/>
          </a:bodyPr>
          <a:lstStyle/>
          <a:p>
            <a:pPr marL="0" marR="0" lvl="0" indent="0" algn="ctr" rtl="0">
              <a:lnSpc>
                <a:spcPct val="100000"/>
              </a:lnSpc>
              <a:spcBef>
                <a:spcPts val="0"/>
              </a:spcBef>
              <a:spcAft>
                <a:spcPts val="0"/>
              </a:spcAft>
              <a:buClr>
                <a:srgbClr val="000000"/>
              </a:buClr>
              <a:buSzPts val="1665"/>
              <a:buFont typeface="Arial"/>
              <a:buNone/>
            </a:pPr>
            <a:r>
              <a:rPr lang="en-US" sz="1665" b="0" i="0" u="none" strike="noStrike" cap="none">
                <a:solidFill>
                  <a:srgbClr val="FF3737"/>
                </a:solidFill>
                <a:latin typeface="Calibri"/>
                <a:ea typeface="Calibri"/>
                <a:cs typeface="Calibri"/>
                <a:sym typeface="Calibri"/>
              </a:rPr>
              <a:t>6</a:t>
            </a:r>
            <a:endParaRPr sz="1665" b="0" i="0" u="none" strike="noStrike" cap="none">
              <a:solidFill>
                <a:schemeClr val="dk1"/>
              </a:solidFill>
              <a:latin typeface="Arial"/>
              <a:ea typeface="Arial"/>
              <a:cs typeface="Arial"/>
              <a:sym typeface="Arial"/>
            </a:endParaRPr>
          </a:p>
        </p:txBody>
      </p:sp>
      <p:cxnSp>
        <p:nvCxnSpPr>
          <p:cNvPr id="30" name="Google Shape;684;p9">
            <a:extLst>
              <a:ext uri="{FF2B5EF4-FFF2-40B4-BE49-F238E27FC236}">
                <a16:creationId xmlns:a16="http://schemas.microsoft.com/office/drawing/2014/main" id="{418143AD-138D-3FCA-DE5D-F78683CFC6D9}"/>
              </a:ext>
            </a:extLst>
          </p:cNvPr>
          <p:cNvCxnSpPr/>
          <p:nvPr/>
        </p:nvCxnSpPr>
        <p:spPr>
          <a:xfrm>
            <a:off x="794319" y="3935520"/>
            <a:ext cx="0" cy="799920"/>
          </a:xfrm>
          <a:prstGeom prst="straightConnector1">
            <a:avLst/>
          </a:prstGeom>
          <a:noFill/>
          <a:ln w="9525" cap="rnd" cmpd="sng">
            <a:solidFill>
              <a:srgbClr val="BFBFBF"/>
            </a:solidFill>
            <a:prstDash val="solid"/>
            <a:round/>
            <a:headEnd type="none" w="sm" len="sm"/>
            <a:tailEnd type="none" w="sm" len="sm"/>
          </a:ln>
        </p:spPr>
      </p:cxnSp>
      <p:cxnSp>
        <p:nvCxnSpPr>
          <p:cNvPr id="31" name="Google Shape;685;p9">
            <a:extLst>
              <a:ext uri="{FF2B5EF4-FFF2-40B4-BE49-F238E27FC236}">
                <a16:creationId xmlns:a16="http://schemas.microsoft.com/office/drawing/2014/main" id="{41CC6313-9BEF-55E5-E117-CFD86B7E9FD2}"/>
              </a:ext>
            </a:extLst>
          </p:cNvPr>
          <p:cNvCxnSpPr/>
          <p:nvPr/>
        </p:nvCxnSpPr>
        <p:spPr>
          <a:xfrm>
            <a:off x="3943403" y="3935520"/>
            <a:ext cx="0" cy="818640"/>
          </a:xfrm>
          <a:prstGeom prst="straightConnector1">
            <a:avLst/>
          </a:prstGeom>
          <a:noFill/>
          <a:ln w="9525" cap="rnd" cmpd="sng">
            <a:solidFill>
              <a:srgbClr val="BFBFBF"/>
            </a:solidFill>
            <a:prstDash val="solid"/>
            <a:round/>
            <a:headEnd type="none" w="sm" len="sm"/>
            <a:tailEnd type="none" w="sm" len="sm"/>
          </a:ln>
        </p:spPr>
      </p:cxnSp>
      <p:cxnSp>
        <p:nvCxnSpPr>
          <p:cNvPr id="32" name="Google Shape;686;p9">
            <a:extLst>
              <a:ext uri="{FF2B5EF4-FFF2-40B4-BE49-F238E27FC236}">
                <a16:creationId xmlns:a16="http://schemas.microsoft.com/office/drawing/2014/main" id="{022C159B-5C3F-26E2-83AA-A94BEFC6EDE2}"/>
              </a:ext>
            </a:extLst>
          </p:cNvPr>
          <p:cNvCxnSpPr/>
          <p:nvPr/>
        </p:nvCxnSpPr>
        <p:spPr>
          <a:xfrm>
            <a:off x="7092887" y="3935520"/>
            <a:ext cx="0" cy="805680"/>
          </a:xfrm>
          <a:prstGeom prst="straightConnector1">
            <a:avLst/>
          </a:prstGeom>
          <a:noFill/>
          <a:ln w="9525" cap="rnd" cmpd="sng">
            <a:solidFill>
              <a:srgbClr val="BFBFBF"/>
            </a:solidFill>
            <a:prstDash val="solid"/>
            <a:round/>
            <a:headEnd type="none" w="sm" len="sm"/>
            <a:tailEnd type="none" w="sm" len="sm"/>
          </a:ln>
        </p:spPr>
      </p:cxnSp>
      <p:cxnSp>
        <p:nvCxnSpPr>
          <p:cNvPr id="33" name="Google Shape;687;p9">
            <a:extLst>
              <a:ext uri="{FF2B5EF4-FFF2-40B4-BE49-F238E27FC236}">
                <a16:creationId xmlns:a16="http://schemas.microsoft.com/office/drawing/2014/main" id="{533D0DCD-DE7A-572F-31C1-9DA2253EB76D}"/>
              </a:ext>
            </a:extLst>
          </p:cNvPr>
          <p:cNvCxnSpPr/>
          <p:nvPr/>
        </p:nvCxnSpPr>
        <p:spPr>
          <a:xfrm>
            <a:off x="10241971" y="3935520"/>
            <a:ext cx="0" cy="815400"/>
          </a:xfrm>
          <a:prstGeom prst="straightConnector1">
            <a:avLst/>
          </a:prstGeom>
          <a:noFill/>
          <a:ln w="9525" cap="rnd" cmpd="sng">
            <a:solidFill>
              <a:srgbClr val="BFBFBF"/>
            </a:solidFill>
            <a:prstDash val="solid"/>
            <a:round/>
            <a:headEnd type="none" w="sm" len="sm"/>
            <a:tailEnd type="none" w="sm" len="sm"/>
          </a:ln>
        </p:spPr>
      </p:cxnSp>
      <p:cxnSp>
        <p:nvCxnSpPr>
          <p:cNvPr id="34" name="Google Shape;688;p9">
            <a:extLst>
              <a:ext uri="{FF2B5EF4-FFF2-40B4-BE49-F238E27FC236}">
                <a16:creationId xmlns:a16="http://schemas.microsoft.com/office/drawing/2014/main" id="{3FD784EF-CE09-F9AC-6E73-683AC6F0CB7E}"/>
              </a:ext>
            </a:extLst>
          </p:cNvPr>
          <p:cNvCxnSpPr/>
          <p:nvPr/>
        </p:nvCxnSpPr>
        <p:spPr>
          <a:xfrm>
            <a:off x="5517945" y="2727720"/>
            <a:ext cx="0" cy="818640"/>
          </a:xfrm>
          <a:prstGeom prst="straightConnector1">
            <a:avLst/>
          </a:prstGeom>
          <a:noFill/>
          <a:ln w="9525" cap="rnd" cmpd="sng">
            <a:solidFill>
              <a:srgbClr val="BFBFBF"/>
            </a:solidFill>
            <a:prstDash val="solid"/>
            <a:round/>
            <a:headEnd type="none" w="sm" len="sm"/>
            <a:tailEnd type="none" w="sm" len="sm"/>
          </a:ln>
        </p:spPr>
      </p:cxnSp>
      <p:cxnSp>
        <p:nvCxnSpPr>
          <p:cNvPr id="35" name="Google Shape;689;p9">
            <a:extLst>
              <a:ext uri="{FF2B5EF4-FFF2-40B4-BE49-F238E27FC236}">
                <a16:creationId xmlns:a16="http://schemas.microsoft.com/office/drawing/2014/main" id="{BBE77331-4760-BE59-DE55-F8CD0963A318}"/>
              </a:ext>
            </a:extLst>
          </p:cNvPr>
          <p:cNvCxnSpPr/>
          <p:nvPr/>
        </p:nvCxnSpPr>
        <p:spPr>
          <a:xfrm>
            <a:off x="8667429" y="2727720"/>
            <a:ext cx="0" cy="818640"/>
          </a:xfrm>
          <a:prstGeom prst="straightConnector1">
            <a:avLst/>
          </a:prstGeom>
          <a:noFill/>
          <a:ln w="9525" cap="rnd" cmpd="sng">
            <a:solidFill>
              <a:srgbClr val="BFBFBF"/>
            </a:solidFill>
            <a:prstDash val="solid"/>
            <a:round/>
            <a:headEnd type="none" w="sm" len="sm"/>
            <a:tailEnd type="none" w="sm" len="sm"/>
          </a:ln>
        </p:spPr>
      </p:cxnSp>
      <p:cxnSp>
        <p:nvCxnSpPr>
          <p:cNvPr id="36" name="Google Shape;690;p9">
            <a:extLst>
              <a:ext uri="{FF2B5EF4-FFF2-40B4-BE49-F238E27FC236}">
                <a16:creationId xmlns:a16="http://schemas.microsoft.com/office/drawing/2014/main" id="{A6396FAD-98F9-3D8D-8F6E-8A8D126E26A6}"/>
              </a:ext>
            </a:extLst>
          </p:cNvPr>
          <p:cNvCxnSpPr/>
          <p:nvPr/>
        </p:nvCxnSpPr>
        <p:spPr>
          <a:xfrm>
            <a:off x="2363652" y="2727720"/>
            <a:ext cx="0" cy="818640"/>
          </a:xfrm>
          <a:prstGeom prst="straightConnector1">
            <a:avLst/>
          </a:prstGeom>
          <a:noFill/>
          <a:ln w="9525" cap="rnd" cmpd="sng">
            <a:solidFill>
              <a:srgbClr val="BFBFBF"/>
            </a:solidFill>
            <a:prstDash val="solid"/>
            <a:round/>
            <a:headEnd type="none" w="sm" len="sm"/>
            <a:tailEnd type="none" w="sm" len="sm"/>
          </a:ln>
        </p:spPr>
      </p:cxnSp>
      <p:grpSp>
        <p:nvGrpSpPr>
          <p:cNvPr id="37" name="Google Shape;691;p9">
            <a:extLst>
              <a:ext uri="{FF2B5EF4-FFF2-40B4-BE49-F238E27FC236}">
                <a16:creationId xmlns:a16="http://schemas.microsoft.com/office/drawing/2014/main" id="{ACA22354-B08F-9445-C43E-4C3E67460FE5}"/>
              </a:ext>
            </a:extLst>
          </p:cNvPr>
          <p:cNvGrpSpPr/>
          <p:nvPr/>
        </p:nvGrpSpPr>
        <p:grpSpPr>
          <a:xfrm>
            <a:off x="-122414" y="2203920"/>
            <a:ext cx="2241720" cy="1078130"/>
            <a:chOff x="756360" y="2203920"/>
            <a:chExt cx="2241720" cy="1078130"/>
          </a:xfrm>
        </p:grpSpPr>
        <p:sp>
          <p:nvSpPr>
            <p:cNvPr id="38" name="Google Shape;692;p9">
              <a:extLst>
                <a:ext uri="{FF2B5EF4-FFF2-40B4-BE49-F238E27FC236}">
                  <a16:creationId xmlns:a16="http://schemas.microsoft.com/office/drawing/2014/main" id="{6F62FF6D-EC9F-1918-7185-1FD884C7E302}"/>
                </a:ext>
              </a:extLst>
            </p:cNvPr>
            <p:cNvSpPr/>
            <p:nvPr/>
          </p:nvSpPr>
          <p:spPr>
            <a:xfrm>
              <a:off x="871920" y="2544840"/>
              <a:ext cx="2010600" cy="73721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Truy cập trang website, Xem thông tin, tìm kiếm sản phẩm</a:t>
              </a:r>
              <a:endParaRPr sz="1400" b="0" i="0" u="none" strike="noStrike" cap="none">
                <a:solidFill>
                  <a:schemeClr val="dk1"/>
                </a:solidFill>
                <a:latin typeface="Arial"/>
                <a:ea typeface="Arial"/>
                <a:cs typeface="Arial"/>
                <a:sym typeface="Arial"/>
              </a:endParaRPr>
            </a:p>
          </p:txBody>
        </p:sp>
        <p:sp>
          <p:nvSpPr>
            <p:cNvPr id="39" name="Google Shape;693;p9">
              <a:extLst>
                <a:ext uri="{FF2B5EF4-FFF2-40B4-BE49-F238E27FC236}">
                  <a16:creationId xmlns:a16="http://schemas.microsoft.com/office/drawing/2014/main" id="{2EFA75E1-4182-64BB-187A-68F56D95AC9A}"/>
                </a:ext>
              </a:extLst>
            </p:cNvPr>
            <p:cNvSpPr/>
            <p:nvPr/>
          </p:nvSpPr>
          <p:spPr>
            <a:xfrm>
              <a:off x="756360" y="220392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KHÁCH HÀNG</a:t>
              </a:r>
              <a:endParaRPr sz="1800" b="0" i="0" u="none" strike="noStrike" cap="none">
                <a:solidFill>
                  <a:schemeClr val="dk1"/>
                </a:solidFill>
                <a:latin typeface="Arial"/>
                <a:ea typeface="Arial"/>
                <a:cs typeface="Arial"/>
                <a:sym typeface="Arial"/>
              </a:endParaRPr>
            </a:p>
          </p:txBody>
        </p:sp>
      </p:grpSp>
      <p:grpSp>
        <p:nvGrpSpPr>
          <p:cNvPr id="40" name="Google Shape;694;p9">
            <a:extLst>
              <a:ext uri="{FF2B5EF4-FFF2-40B4-BE49-F238E27FC236}">
                <a16:creationId xmlns:a16="http://schemas.microsoft.com/office/drawing/2014/main" id="{246FE857-E706-8973-EC71-FD210F2F6ACB}"/>
              </a:ext>
            </a:extLst>
          </p:cNvPr>
          <p:cNvGrpSpPr/>
          <p:nvPr/>
        </p:nvGrpSpPr>
        <p:grpSpPr>
          <a:xfrm>
            <a:off x="2822543" y="2203920"/>
            <a:ext cx="2241720" cy="1070640"/>
            <a:chOff x="3578760" y="2203920"/>
            <a:chExt cx="2241720" cy="1070640"/>
          </a:xfrm>
        </p:grpSpPr>
        <p:sp>
          <p:nvSpPr>
            <p:cNvPr id="41" name="Google Shape;695;p9">
              <a:extLst>
                <a:ext uri="{FF2B5EF4-FFF2-40B4-BE49-F238E27FC236}">
                  <a16:creationId xmlns:a16="http://schemas.microsoft.com/office/drawing/2014/main" id="{668821DA-566F-DE1B-58D0-D83593DB6705}"/>
                </a:ext>
              </a:extLst>
            </p:cNvPr>
            <p:cNvSpPr/>
            <p:nvPr/>
          </p:nvSpPr>
          <p:spPr>
            <a:xfrm>
              <a:off x="369432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Kiểm tra thông tin thanh toán sản phẩm, tiến hành thanh toán</a:t>
              </a:r>
              <a:endParaRPr sz="1400" b="0" i="0" u="none" strike="noStrike" cap="none">
                <a:solidFill>
                  <a:schemeClr val="dk1"/>
                </a:solidFill>
                <a:latin typeface="Arial"/>
                <a:ea typeface="Arial"/>
                <a:cs typeface="Arial"/>
                <a:sym typeface="Arial"/>
              </a:endParaRPr>
            </a:p>
          </p:txBody>
        </p:sp>
        <p:sp>
          <p:nvSpPr>
            <p:cNvPr id="42" name="Google Shape;696;p9">
              <a:extLst>
                <a:ext uri="{FF2B5EF4-FFF2-40B4-BE49-F238E27FC236}">
                  <a16:creationId xmlns:a16="http://schemas.microsoft.com/office/drawing/2014/main" id="{D730F4AD-2F1D-611A-AEA9-0C93F03A46A7}"/>
                </a:ext>
              </a:extLst>
            </p:cNvPr>
            <p:cNvSpPr/>
            <p:nvPr/>
          </p:nvSpPr>
          <p:spPr>
            <a:xfrm>
              <a:off x="3578760" y="2203920"/>
              <a:ext cx="2241720" cy="63900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QUẢN LÝ GIỎ HÀNG</a:t>
              </a:r>
              <a:endParaRPr sz="18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43" name="Google Shape;697;p9">
            <a:extLst>
              <a:ext uri="{FF2B5EF4-FFF2-40B4-BE49-F238E27FC236}">
                <a16:creationId xmlns:a16="http://schemas.microsoft.com/office/drawing/2014/main" id="{B0008C6D-F830-5A35-6F44-F7EBD27CD2E3}"/>
              </a:ext>
            </a:extLst>
          </p:cNvPr>
          <p:cNvGrpSpPr/>
          <p:nvPr/>
        </p:nvGrpSpPr>
        <p:grpSpPr>
          <a:xfrm>
            <a:off x="5920069" y="2242715"/>
            <a:ext cx="2345040" cy="1070640"/>
            <a:chOff x="6408720" y="2203920"/>
            <a:chExt cx="2345040" cy="1070640"/>
          </a:xfrm>
        </p:grpSpPr>
        <p:sp>
          <p:nvSpPr>
            <p:cNvPr id="44" name="Google Shape;698;p9">
              <a:extLst>
                <a:ext uri="{FF2B5EF4-FFF2-40B4-BE49-F238E27FC236}">
                  <a16:creationId xmlns:a16="http://schemas.microsoft.com/office/drawing/2014/main" id="{07DD50D6-084C-B8CE-308B-78481324778D}"/>
                </a:ext>
              </a:extLst>
            </p:cNvPr>
            <p:cNvSpPr/>
            <p:nvPr/>
          </p:nvSpPr>
          <p:spPr>
            <a:xfrm>
              <a:off x="652428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Xác nhận đơn hàng, nhận thông báo đơn hàng qua Email</a:t>
              </a:r>
              <a:endParaRPr sz="1400" b="0" i="0" u="none" strike="noStrike" cap="none">
                <a:solidFill>
                  <a:schemeClr val="dk1"/>
                </a:solidFill>
                <a:latin typeface="Arial"/>
                <a:ea typeface="Arial"/>
                <a:cs typeface="Arial"/>
                <a:sym typeface="Arial"/>
              </a:endParaRPr>
            </a:p>
          </p:txBody>
        </p:sp>
        <p:sp>
          <p:nvSpPr>
            <p:cNvPr id="45" name="Google Shape;699;p9">
              <a:extLst>
                <a:ext uri="{FF2B5EF4-FFF2-40B4-BE49-F238E27FC236}">
                  <a16:creationId xmlns:a16="http://schemas.microsoft.com/office/drawing/2014/main" id="{EC26A438-6826-21DB-ED3E-7C0842565E24}"/>
                </a:ext>
              </a:extLst>
            </p:cNvPr>
            <p:cNvSpPr/>
            <p:nvPr/>
          </p:nvSpPr>
          <p:spPr>
            <a:xfrm>
              <a:off x="6408720" y="2203920"/>
              <a:ext cx="23450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ĐẶT HÀNG</a:t>
              </a:r>
              <a:endParaRPr sz="1800" b="0" i="0" u="none" strike="noStrike" cap="none">
                <a:solidFill>
                  <a:schemeClr val="dk1"/>
                </a:solidFill>
                <a:latin typeface="Arial"/>
                <a:ea typeface="Arial"/>
                <a:cs typeface="Arial"/>
                <a:sym typeface="Arial"/>
              </a:endParaRPr>
            </a:p>
          </p:txBody>
        </p:sp>
      </p:grpSp>
      <p:grpSp>
        <p:nvGrpSpPr>
          <p:cNvPr id="46" name="Google Shape;700;p9">
            <a:extLst>
              <a:ext uri="{FF2B5EF4-FFF2-40B4-BE49-F238E27FC236}">
                <a16:creationId xmlns:a16="http://schemas.microsoft.com/office/drawing/2014/main" id="{54BB1731-A0AE-A11B-116A-CAC6E457DC1B}"/>
              </a:ext>
            </a:extLst>
          </p:cNvPr>
          <p:cNvGrpSpPr/>
          <p:nvPr/>
        </p:nvGrpSpPr>
        <p:grpSpPr>
          <a:xfrm>
            <a:off x="9077122" y="2203920"/>
            <a:ext cx="2441880" cy="1070640"/>
            <a:chOff x="9228240" y="2203920"/>
            <a:chExt cx="2441880" cy="1070640"/>
          </a:xfrm>
        </p:grpSpPr>
        <p:sp>
          <p:nvSpPr>
            <p:cNvPr id="47" name="Google Shape;701;p9">
              <a:extLst>
                <a:ext uri="{FF2B5EF4-FFF2-40B4-BE49-F238E27FC236}">
                  <a16:creationId xmlns:a16="http://schemas.microsoft.com/office/drawing/2014/main" id="{171113A7-8344-E665-24CE-D6C233E2BADB}"/>
                </a:ext>
              </a:extLst>
            </p:cNvPr>
            <p:cNvSpPr/>
            <p:nvPr/>
          </p:nvSpPr>
          <p:spPr>
            <a:xfrm>
              <a:off x="9343800" y="254484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Nhân viên kiểm tra xác nhận đơn hàng và giao cho khách hàng</a:t>
              </a:r>
              <a:endParaRPr sz="1400" b="0" i="0" u="none" strike="noStrike" cap="none">
                <a:solidFill>
                  <a:schemeClr val="dk1"/>
                </a:solidFill>
                <a:latin typeface="Arial"/>
                <a:ea typeface="Arial"/>
                <a:cs typeface="Arial"/>
                <a:sym typeface="Arial"/>
              </a:endParaRPr>
            </a:p>
          </p:txBody>
        </p:sp>
        <p:sp>
          <p:nvSpPr>
            <p:cNvPr id="48" name="Google Shape;702;p9">
              <a:extLst>
                <a:ext uri="{FF2B5EF4-FFF2-40B4-BE49-F238E27FC236}">
                  <a16:creationId xmlns:a16="http://schemas.microsoft.com/office/drawing/2014/main" id="{5B37F80C-FC13-E947-191E-773201495007}"/>
                </a:ext>
              </a:extLst>
            </p:cNvPr>
            <p:cNvSpPr/>
            <p:nvPr/>
          </p:nvSpPr>
          <p:spPr>
            <a:xfrm>
              <a:off x="9228240" y="2203920"/>
              <a:ext cx="244188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CỬA HÀNG XÁC NHẬN</a:t>
              </a:r>
              <a:endParaRPr sz="1800" b="0" i="0" u="none" strike="noStrike" cap="none">
                <a:solidFill>
                  <a:schemeClr val="dk1"/>
                </a:solidFill>
                <a:latin typeface="Arial"/>
                <a:ea typeface="Arial"/>
                <a:cs typeface="Arial"/>
                <a:sym typeface="Arial"/>
              </a:endParaRPr>
            </a:p>
          </p:txBody>
        </p:sp>
      </p:grpSp>
      <p:grpSp>
        <p:nvGrpSpPr>
          <p:cNvPr id="49" name="Google Shape;703;p9">
            <a:extLst>
              <a:ext uri="{FF2B5EF4-FFF2-40B4-BE49-F238E27FC236}">
                <a16:creationId xmlns:a16="http://schemas.microsoft.com/office/drawing/2014/main" id="{C1CE398B-B137-0691-AF92-E44F767DE826}"/>
              </a:ext>
            </a:extLst>
          </p:cNvPr>
          <p:cNvGrpSpPr/>
          <p:nvPr/>
        </p:nvGrpSpPr>
        <p:grpSpPr>
          <a:xfrm>
            <a:off x="7453509" y="4336425"/>
            <a:ext cx="2427840" cy="1283760"/>
            <a:chOff x="7831080" y="4364640"/>
            <a:chExt cx="2427840" cy="1283760"/>
          </a:xfrm>
        </p:grpSpPr>
        <p:sp>
          <p:nvSpPr>
            <p:cNvPr id="50" name="Google Shape;704;p9">
              <a:extLst>
                <a:ext uri="{FF2B5EF4-FFF2-40B4-BE49-F238E27FC236}">
                  <a16:creationId xmlns:a16="http://schemas.microsoft.com/office/drawing/2014/main" id="{AD0546FB-EC3C-3DEA-6374-A3AC0A3D416C}"/>
                </a:ext>
              </a:extLst>
            </p:cNvPr>
            <p:cNvSpPr/>
            <p:nvPr/>
          </p:nvSpPr>
          <p:spPr>
            <a:xfrm>
              <a:off x="7946640" y="4705560"/>
              <a:ext cx="2010600" cy="94284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mua hàng bằng tài khoản đang nhập theo dõi, thao tác với đơn hàng</a:t>
              </a:r>
              <a:endParaRPr sz="1400" b="0" i="0" u="none" strike="noStrike" cap="none">
                <a:solidFill>
                  <a:schemeClr val="dk1"/>
                </a:solidFill>
                <a:latin typeface="Arial"/>
                <a:ea typeface="Arial"/>
                <a:cs typeface="Arial"/>
                <a:sym typeface="Arial"/>
              </a:endParaRPr>
            </a:p>
          </p:txBody>
        </p:sp>
        <p:sp>
          <p:nvSpPr>
            <p:cNvPr id="51" name="Google Shape;705;p9">
              <a:extLst>
                <a:ext uri="{FF2B5EF4-FFF2-40B4-BE49-F238E27FC236}">
                  <a16:creationId xmlns:a16="http://schemas.microsoft.com/office/drawing/2014/main" id="{8897EFB6-5117-14B2-8084-962CCDED7497}"/>
                </a:ext>
              </a:extLst>
            </p:cNvPr>
            <p:cNvSpPr/>
            <p:nvPr/>
          </p:nvSpPr>
          <p:spPr>
            <a:xfrm>
              <a:off x="7831080" y="4364640"/>
              <a:ext cx="242784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THEO DÕI ĐƠN HÀNG</a:t>
              </a:r>
              <a:endParaRPr sz="1800" b="0" i="0" u="none" strike="noStrike" cap="none">
                <a:solidFill>
                  <a:schemeClr val="dk1"/>
                </a:solidFill>
                <a:latin typeface="Arial"/>
                <a:ea typeface="Arial"/>
                <a:cs typeface="Arial"/>
                <a:sym typeface="Arial"/>
              </a:endParaRPr>
            </a:p>
          </p:txBody>
        </p:sp>
      </p:grpSp>
      <p:grpSp>
        <p:nvGrpSpPr>
          <p:cNvPr id="52" name="Google Shape;706;p9">
            <a:extLst>
              <a:ext uri="{FF2B5EF4-FFF2-40B4-BE49-F238E27FC236}">
                <a16:creationId xmlns:a16="http://schemas.microsoft.com/office/drawing/2014/main" id="{E4F53EE3-DAEC-FEA6-0109-A9B77D4C6765}"/>
              </a:ext>
            </a:extLst>
          </p:cNvPr>
          <p:cNvGrpSpPr/>
          <p:nvPr/>
        </p:nvGrpSpPr>
        <p:grpSpPr>
          <a:xfrm>
            <a:off x="4393239" y="4441140"/>
            <a:ext cx="2241720" cy="1293573"/>
            <a:chOff x="4998240" y="4364640"/>
            <a:chExt cx="2241720" cy="1293573"/>
          </a:xfrm>
        </p:grpSpPr>
        <p:sp>
          <p:nvSpPr>
            <p:cNvPr id="53" name="Google Shape;707;p9">
              <a:extLst>
                <a:ext uri="{FF2B5EF4-FFF2-40B4-BE49-F238E27FC236}">
                  <a16:creationId xmlns:a16="http://schemas.microsoft.com/office/drawing/2014/main" id="{22FAAC5C-6DD2-9418-46B9-744B07F7FA96}"/>
                </a:ext>
              </a:extLst>
            </p:cNvPr>
            <p:cNvSpPr/>
            <p:nvPr/>
          </p:nvSpPr>
          <p:spPr>
            <a:xfrm>
              <a:off x="5113800" y="4705560"/>
              <a:ext cx="2010600" cy="952653"/>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Khách có thể mua hàng bằng cách đăng nhập, nhập đầy đủ thông tin và xác nhận đặt hàng</a:t>
              </a:r>
              <a:endParaRPr sz="1400" b="0" i="0" u="none" strike="noStrike" cap="none">
                <a:solidFill>
                  <a:schemeClr val="dk1"/>
                </a:solidFill>
                <a:latin typeface="Arial"/>
                <a:ea typeface="Arial"/>
                <a:cs typeface="Arial"/>
                <a:sym typeface="Arial"/>
              </a:endParaRPr>
            </a:p>
          </p:txBody>
        </p:sp>
        <p:sp>
          <p:nvSpPr>
            <p:cNvPr id="54" name="Google Shape;708;p9">
              <a:extLst>
                <a:ext uri="{FF2B5EF4-FFF2-40B4-BE49-F238E27FC236}">
                  <a16:creationId xmlns:a16="http://schemas.microsoft.com/office/drawing/2014/main" id="{9B227489-CA35-EC5F-508D-9030ADB81293}"/>
                </a:ext>
              </a:extLst>
            </p:cNvPr>
            <p:cNvSpPr/>
            <p:nvPr/>
          </p:nvSpPr>
          <p:spPr>
            <a:xfrm>
              <a:off x="4998240" y="4364640"/>
              <a:ext cx="224172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NHẬP THÔNG TIN</a:t>
              </a:r>
              <a:endParaRPr sz="1800" b="0" i="0" u="none" strike="noStrike" cap="none">
                <a:solidFill>
                  <a:schemeClr val="dk1"/>
                </a:solidFill>
                <a:latin typeface="Arial"/>
                <a:ea typeface="Arial"/>
                <a:cs typeface="Arial"/>
                <a:sym typeface="Arial"/>
              </a:endParaRPr>
            </a:p>
          </p:txBody>
        </p:sp>
      </p:grpSp>
      <p:grpSp>
        <p:nvGrpSpPr>
          <p:cNvPr id="55" name="Google Shape;709;p9">
            <a:extLst>
              <a:ext uri="{FF2B5EF4-FFF2-40B4-BE49-F238E27FC236}">
                <a16:creationId xmlns:a16="http://schemas.microsoft.com/office/drawing/2014/main" id="{79E2DE86-B2A2-BD1A-C320-57B1EB41AC60}"/>
              </a:ext>
            </a:extLst>
          </p:cNvPr>
          <p:cNvGrpSpPr/>
          <p:nvPr/>
        </p:nvGrpSpPr>
        <p:grpSpPr>
          <a:xfrm>
            <a:off x="1245600" y="4441140"/>
            <a:ext cx="2381760" cy="1070640"/>
            <a:chOff x="2154240" y="4364640"/>
            <a:chExt cx="2381760" cy="1070640"/>
          </a:xfrm>
        </p:grpSpPr>
        <p:sp>
          <p:nvSpPr>
            <p:cNvPr id="56" name="Google Shape;710;p9">
              <a:extLst>
                <a:ext uri="{FF2B5EF4-FFF2-40B4-BE49-F238E27FC236}">
                  <a16:creationId xmlns:a16="http://schemas.microsoft.com/office/drawing/2014/main" id="{68A78DB2-5A8E-F201-9970-D3E557196FE3}"/>
                </a:ext>
              </a:extLst>
            </p:cNvPr>
            <p:cNvSpPr/>
            <p:nvPr/>
          </p:nvSpPr>
          <p:spPr>
            <a:xfrm>
              <a:off x="2269800" y="4705560"/>
              <a:ext cx="2010600" cy="72972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595959"/>
                  </a:solidFill>
                  <a:latin typeface="Calibri"/>
                  <a:ea typeface="Calibri"/>
                  <a:cs typeface="Calibri"/>
                  <a:sym typeface="Calibri"/>
                </a:rPr>
                <a:t>Chọn sản phẩm muốn mua, xác nhận thêm vào giỏ hàng</a:t>
              </a:r>
              <a:endParaRPr sz="1400" b="0" i="0" u="none" strike="noStrike" cap="none">
                <a:solidFill>
                  <a:schemeClr val="dk1"/>
                </a:solidFill>
                <a:latin typeface="Arial"/>
                <a:ea typeface="Arial"/>
                <a:cs typeface="Arial"/>
                <a:sym typeface="Arial"/>
              </a:endParaRPr>
            </a:p>
          </p:txBody>
        </p:sp>
        <p:sp>
          <p:nvSpPr>
            <p:cNvPr id="57" name="Google Shape;711;p9">
              <a:extLst>
                <a:ext uri="{FF2B5EF4-FFF2-40B4-BE49-F238E27FC236}">
                  <a16:creationId xmlns:a16="http://schemas.microsoft.com/office/drawing/2014/main" id="{CB6DD1D3-6803-972E-E250-CA8F1F2397B6}"/>
                </a:ext>
              </a:extLst>
            </p:cNvPr>
            <p:cNvSpPr/>
            <p:nvPr/>
          </p:nvSpPr>
          <p:spPr>
            <a:xfrm>
              <a:off x="2154240" y="4364640"/>
              <a:ext cx="238176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595959"/>
                  </a:solidFill>
                  <a:latin typeface="Calibri"/>
                  <a:ea typeface="Calibri"/>
                  <a:cs typeface="Calibri"/>
                  <a:sym typeface="Calibri"/>
                </a:rPr>
                <a:t>CHỌN SẢN PHẨM</a:t>
              </a: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2314787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p:cTn id="29" dur="500" fill="hold"/>
                                        <p:tgtEl>
                                          <p:spTgt spid="23"/>
                                        </p:tgtEl>
                                        <p:attrNameLst>
                                          <p:attrName>ppt_w</p:attrName>
                                        </p:attrNameLst>
                                      </p:cBhvr>
                                      <p:tavLst>
                                        <p:tav tm="0">
                                          <p:val>
                                            <p:fltVal val="0"/>
                                          </p:val>
                                        </p:tav>
                                        <p:tav tm="100000">
                                          <p:val>
                                            <p:strVal val="#ppt_w"/>
                                          </p:val>
                                        </p:tav>
                                      </p:tavLst>
                                    </p:anim>
                                    <p:anim calcmode="lin" valueType="num">
                                      <p:cBhvr>
                                        <p:cTn id="30" dur="500" fill="hold"/>
                                        <p:tgtEl>
                                          <p:spTgt spid="23"/>
                                        </p:tgtEl>
                                        <p:attrNameLst>
                                          <p:attrName>ppt_h</p:attrName>
                                        </p:attrNameLst>
                                      </p:cBhvr>
                                      <p:tavLst>
                                        <p:tav tm="0">
                                          <p:val>
                                            <p:fltVal val="0"/>
                                          </p:val>
                                        </p:tav>
                                        <p:tav tm="100000">
                                          <p:val>
                                            <p:strVal val="#ppt_h"/>
                                          </p:val>
                                        </p:tav>
                                      </p:tavLst>
                                    </p:anim>
                                    <p:animEffect transition="in" filter="fade">
                                      <p:cBhvr>
                                        <p:cTn id="31" dur="500"/>
                                        <p:tgtEl>
                                          <p:spTgt spid="23"/>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wipe(up)">
                                      <p:cBhvr>
                                        <p:cTn id="35" dur="500"/>
                                        <p:tgtEl>
                                          <p:spTgt spid="30"/>
                                        </p:tgtEl>
                                      </p:cBhvr>
                                    </p:animEffec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p:cTn id="39" dur="500" fill="hold"/>
                                        <p:tgtEl>
                                          <p:spTgt spid="14"/>
                                        </p:tgtEl>
                                        <p:attrNameLst>
                                          <p:attrName>ppt_w</p:attrName>
                                        </p:attrNameLst>
                                      </p:cBhvr>
                                      <p:tavLst>
                                        <p:tav tm="0">
                                          <p:val>
                                            <p:fltVal val="0"/>
                                          </p:val>
                                        </p:tav>
                                        <p:tav tm="100000">
                                          <p:val>
                                            <p:strVal val="#ppt_w"/>
                                          </p:val>
                                        </p:tav>
                                      </p:tavLst>
                                    </p:anim>
                                    <p:anim calcmode="lin" valueType="num">
                                      <p:cBhvr>
                                        <p:cTn id="40" dur="500" fill="hold"/>
                                        <p:tgtEl>
                                          <p:spTgt spid="14"/>
                                        </p:tgtEl>
                                        <p:attrNameLst>
                                          <p:attrName>ppt_h</p:attrName>
                                        </p:attrNameLst>
                                      </p:cBhvr>
                                      <p:tavLst>
                                        <p:tav tm="0">
                                          <p:val>
                                            <p:fltVal val="0"/>
                                          </p:val>
                                        </p:tav>
                                        <p:tav tm="100000">
                                          <p:val>
                                            <p:strVal val="#ppt_h"/>
                                          </p:val>
                                        </p:tav>
                                      </p:tavLst>
                                    </p:anim>
                                    <p:animEffect transition="in" filter="fade">
                                      <p:cBhvr>
                                        <p:cTn id="41" dur="500"/>
                                        <p:tgtEl>
                                          <p:spTgt spid="14"/>
                                        </p:tgtEl>
                                      </p:cBhvr>
                                    </p:animEffect>
                                  </p:childTnLst>
                                </p:cTn>
                              </p:par>
                            </p:childTnLst>
                          </p:cTn>
                        </p:par>
                        <p:par>
                          <p:cTn id="42" fill="hold">
                            <p:stCondLst>
                              <p:cond delay="1500"/>
                            </p:stCondLst>
                            <p:childTnLst>
                              <p:par>
                                <p:cTn id="43" presetID="42" presetClass="entr" presetSubtype="0" fill="hold" nodeType="after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fade">
                                      <p:cBhvr>
                                        <p:cTn id="45" dur="1000"/>
                                        <p:tgtEl>
                                          <p:spTgt spid="37"/>
                                        </p:tgtEl>
                                      </p:cBhvr>
                                    </p:animEffect>
                                    <p:anim calcmode="lin" valueType="num">
                                      <p:cBhvr>
                                        <p:cTn id="46" dur="1000" fill="hold"/>
                                        <p:tgtEl>
                                          <p:spTgt spid="37"/>
                                        </p:tgtEl>
                                        <p:attrNameLst>
                                          <p:attrName>ppt_x</p:attrName>
                                        </p:attrNameLst>
                                      </p:cBhvr>
                                      <p:tavLst>
                                        <p:tav tm="0">
                                          <p:val>
                                            <p:strVal val="#ppt_x"/>
                                          </p:val>
                                        </p:tav>
                                        <p:tav tm="100000">
                                          <p:val>
                                            <p:strVal val="#ppt_x"/>
                                          </p:val>
                                        </p:tav>
                                      </p:tavLst>
                                    </p:anim>
                                    <p:anim calcmode="lin" valueType="num">
                                      <p:cBhvr>
                                        <p:cTn id="47"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500"/>
                                        <p:tgtEl>
                                          <p:spTgt spid="36"/>
                                        </p:tgtEl>
                                      </p:cBhvr>
                                    </p:animEffect>
                                  </p:childTnLst>
                                </p:cTn>
                              </p:par>
                            </p:childTnLst>
                          </p:cTn>
                        </p:par>
                        <p:par>
                          <p:cTn id="59" fill="hold">
                            <p:stCondLst>
                              <p:cond delay="1000"/>
                            </p:stCondLst>
                            <p:childTnLst>
                              <p:par>
                                <p:cTn id="60" presetID="53" presetClass="entr" presetSubtype="16" fill="hold" grpId="0" nodeType="afterEffect">
                                  <p:stCondLst>
                                    <p:cond delay="0"/>
                                  </p:stCondLst>
                                  <p:childTnLst>
                                    <p:set>
                                      <p:cBhvr>
                                        <p:cTn id="61" dur="1" fill="hold">
                                          <p:stCondLst>
                                            <p:cond delay="0"/>
                                          </p:stCondLst>
                                        </p:cTn>
                                        <p:tgtEl>
                                          <p:spTgt spid="7"/>
                                        </p:tgtEl>
                                        <p:attrNameLst>
                                          <p:attrName>style.visibility</p:attrName>
                                        </p:attrNameLst>
                                      </p:cBhvr>
                                      <p:to>
                                        <p:strVal val="visible"/>
                                      </p:to>
                                    </p:set>
                                    <p:anim calcmode="lin" valueType="num">
                                      <p:cBhvr>
                                        <p:cTn id="62" dur="500" fill="hold"/>
                                        <p:tgtEl>
                                          <p:spTgt spid="7"/>
                                        </p:tgtEl>
                                        <p:attrNameLst>
                                          <p:attrName>ppt_w</p:attrName>
                                        </p:attrNameLst>
                                      </p:cBhvr>
                                      <p:tavLst>
                                        <p:tav tm="0">
                                          <p:val>
                                            <p:fltVal val="0"/>
                                          </p:val>
                                        </p:tav>
                                        <p:tav tm="100000">
                                          <p:val>
                                            <p:strVal val="#ppt_w"/>
                                          </p:val>
                                        </p:tav>
                                      </p:tavLst>
                                    </p:anim>
                                    <p:anim calcmode="lin" valueType="num">
                                      <p:cBhvr>
                                        <p:cTn id="63" dur="500" fill="hold"/>
                                        <p:tgtEl>
                                          <p:spTgt spid="7"/>
                                        </p:tgtEl>
                                        <p:attrNameLst>
                                          <p:attrName>ppt_h</p:attrName>
                                        </p:attrNameLst>
                                      </p:cBhvr>
                                      <p:tavLst>
                                        <p:tav tm="0">
                                          <p:val>
                                            <p:fltVal val="0"/>
                                          </p:val>
                                        </p:tav>
                                        <p:tav tm="100000">
                                          <p:val>
                                            <p:strVal val="#ppt_h"/>
                                          </p:val>
                                        </p:tav>
                                      </p:tavLst>
                                    </p:anim>
                                    <p:animEffect transition="in" filter="fade">
                                      <p:cBhvr>
                                        <p:cTn id="64" dur="500"/>
                                        <p:tgtEl>
                                          <p:spTgt spid="7"/>
                                        </p:tgtEl>
                                      </p:cBhvr>
                                    </p:animEffect>
                                  </p:childTnLst>
                                </p:cTn>
                              </p:par>
                            </p:childTnLst>
                          </p:cTn>
                        </p:par>
                        <p:par>
                          <p:cTn id="65" fill="hold">
                            <p:stCondLst>
                              <p:cond delay="1500"/>
                            </p:stCondLst>
                            <p:childTnLst>
                              <p:par>
                                <p:cTn id="66" presetID="47" presetClass="entr" presetSubtype="0" fill="hold" nodeType="afterEffect">
                                  <p:stCondLst>
                                    <p:cond delay="0"/>
                                  </p:stCondLst>
                                  <p:childTnLst>
                                    <p:set>
                                      <p:cBhvr>
                                        <p:cTn id="67" dur="1" fill="hold">
                                          <p:stCondLst>
                                            <p:cond delay="0"/>
                                          </p:stCondLst>
                                        </p:cTn>
                                        <p:tgtEl>
                                          <p:spTgt spid="55"/>
                                        </p:tgtEl>
                                        <p:attrNameLst>
                                          <p:attrName>style.visibility</p:attrName>
                                        </p:attrNameLst>
                                      </p:cBhvr>
                                      <p:to>
                                        <p:strVal val="visible"/>
                                      </p:to>
                                    </p:set>
                                    <p:animEffect transition="in" filter="fade">
                                      <p:cBhvr>
                                        <p:cTn id="68" dur="1000"/>
                                        <p:tgtEl>
                                          <p:spTgt spid="55"/>
                                        </p:tgtEl>
                                      </p:cBhvr>
                                    </p:animEffect>
                                    <p:anim calcmode="lin" valueType="num">
                                      <p:cBhvr>
                                        <p:cTn id="69" dur="1000" fill="hold"/>
                                        <p:tgtEl>
                                          <p:spTgt spid="55"/>
                                        </p:tgtEl>
                                        <p:attrNameLst>
                                          <p:attrName>ppt_x</p:attrName>
                                        </p:attrNameLst>
                                      </p:cBhvr>
                                      <p:tavLst>
                                        <p:tav tm="0">
                                          <p:val>
                                            <p:strVal val="#ppt_x"/>
                                          </p:val>
                                        </p:tav>
                                        <p:tav tm="100000">
                                          <p:val>
                                            <p:strVal val="#ppt_x"/>
                                          </p:val>
                                        </p:tav>
                                      </p:tavLst>
                                    </p:anim>
                                    <p:anim calcmode="lin" valueType="num">
                                      <p:cBhvr>
                                        <p:cTn id="70"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500" fill="hold"/>
                                        <p:tgtEl>
                                          <p:spTgt spid="24"/>
                                        </p:tgtEl>
                                        <p:attrNameLst>
                                          <p:attrName>ppt_w</p:attrName>
                                        </p:attrNameLst>
                                      </p:cBhvr>
                                      <p:tavLst>
                                        <p:tav tm="0">
                                          <p:val>
                                            <p:fltVal val="0"/>
                                          </p:val>
                                        </p:tav>
                                        <p:tav tm="100000">
                                          <p:val>
                                            <p:strVal val="#ppt_w"/>
                                          </p:val>
                                        </p:tav>
                                      </p:tavLst>
                                    </p:anim>
                                    <p:anim calcmode="lin" valueType="num">
                                      <p:cBhvr>
                                        <p:cTn id="76" dur="500" fill="hold"/>
                                        <p:tgtEl>
                                          <p:spTgt spid="24"/>
                                        </p:tgtEl>
                                        <p:attrNameLst>
                                          <p:attrName>ppt_h</p:attrName>
                                        </p:attrNameLst>
                                      </p:cBhvr>
                                      <p:tavLst>
                                        <p:tav tm="0">
                                          <p:val>
                                            <p:fltVal val="0"/>
                                          </p:val>
                                        </p:tav>
                                        <p:tav tm="100000">
                                          <p:val>
                                            <p:strVal val="#ppt_h"/>
                                          </p:val>
                                        </p:tav>
                                      </p:tavLst>
                                    </p:anim>
                                    <p:animEffect transition="in" filter="fade">
                                      <p:cBhvr>
                                        <p:cTn id="77" dur="500"/>
                                        <p:tgtEl>
                                          <p:spTgt spid="24"/>
                                        </p:tgtEl>
                                      </p:cBhvr>
                                    </p:animEffect>
                                  </p:childTnLst>
                                </p:cTn>
                              </p:par>
                            </p:childTnLst>
                          </p:cTn>
                        </p:par>
                        <p:par>
                          <p:cTn id="78" fill="hold">
                            <p:stCondLst>
                              <p:cond delay="500"/>
                            </p:stCondLst>
                            <p:childTnLst>
                              <p:par>
                                <p:cTn id="79" presetID="22" presetClass="entr" presetSubtype="1" fill="hold" nodeType="afterEffect">
                                  <p:stCondLst>
                                    <p:cond delay="0"/>
                                  </p:stCondLst>
                                  <p:childTnLst>
                                    <p:set>
                                      <p:cBhvr>
                                        <p:cTn id="80" dur="1" fill="hold">
                                          <p:stCondLst>
                                            <p:cond delay="0"/>
                                          </p:stCondLst>
                                        </p:cTn>
                                        <p:tgtEl>
                                          <p:spTgt spid="31"/>
                                        </p:tgtEl>
                                        <p:attrNameLst>
                                          <p:attrName>style.visibility</p:attrName>
                                        </p:attrNameLst>
                                      </p:cBhvr>
                                      <p:to>
                                        <p:strVal val="visible"/>
                                      </p:to>
                                    </p:set>
                                    <p:animEffect transition="in" filter="wipe(up)">
                                      <p:cBhvr>
                                        <p:cTn id="81" dur="500"/>
                                        <p:tgtEl>
                                          <p:spTgt spid="31"/>
                                        </p:tgtEl>
                                      </p:cBhvr>
                                    </p:animEffect>
                                  </p:childTnLst>
                                </p:cTn>
                              </p:par>
                            </p:childTnLst>
                          </p:cTn>
                        </p:par>
                        <p:par>
                          <p:cTn id="82" fill="hold">
                            <p:stCondLst>
                              <p:cond delay="1000"/>
                            </p:stCondLst>
                            <p:childTnLst>
                              <p:par>
                                <p:cTn id="83" presetID="53" presetClass="entr" presetSubtype="16"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p:cTn id="85" dur="500" fill="hold"/>
                                        <p:tgtEl>
                                          <p:spTgt spid="16"/>
                                        </p:tgtEl>
                                        <p:attrNameLst>
                                          <p:attrName>ppt_w</p:attrName>
                                        </p:attrNameLst>
                                      </p:cBhvr>
                                      <p:tavLst>
                                        <p:tav tm="0">
                                          <p:val>
                                            <p:fltVal val="0"/>
                                          </p:val>
                                        </p:tav>
                                        <p:tav tm="100000">
                                          <p:val>
                                            <p:strVal val="#ppt_w"/>
                                          </p:val>
                                        </p:tav>
                                      </p:tavLst>
                                    </p:anim>
                                    <p:anim calcmode="lin" valueType="num">
                                      <p:cBhvr>
                                        <p:cTn id="86" dur="500" fill="hold"/>
                                        <p:tgtEl>
                                          <p:spTgt spid="16"/>
                                        </p:tgtEl>
                                        <p:attrNameLst>
                                          <p:attrName>ppt_h</p:attrName>
                                        </p:attrNameLst>
                                      </p:cBhvr>
                                      <p:tavLst>
                                        <p:tav tm="0">
                                          <p:val>
                                            <p:fltVal val="0"/>
                                          </p:val>
                                        </p:tav>
                                        <p:tav tm="100000">
                                          <p:val>
                                            <p:strVal val="#ppt_h"/>
                                          </p:val>
                                        </p:tav>
                                      </p:tavLst>
                                    </p:anim>
                                    <p:animEffect transition="in" filter="fade">
                                      <p:cBhvr>
                                        <p:cTn id="87" dur="500"/>
                                        <p:tgtEl>
                                          <p:spTgt spid="16"/>
                                        </p:tgtEl>
                                      </p:cBhvr>
                                    </p:animEffect>
                                  </p:childTnLst>
                                </p:cTn>
                              </p:par>
                            </p:childTnLst>
                          </p:cTn>
                        </p:par>
                        <p:par>
                          <p:cTn id="88" fill="hold">
                            <p:stCondLst>
                              <p:cond delay="1500"/>
                            </p:stCondLst>
                            <p:childTnLst>
                              <p:par>
                                <p:cTn id="89" presetID="42" presetClass="entr" presetSubtype="0" fill="hold" nodeType="after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1000"/>
                                        <p:tgtEl>
                                          <p:spTgt spid="40"/>
                                        </p:tgtEl>
                                      </p:cBhvr>
                                    </p:animEffect>
                                    <p:anim calcmode="lin" valueType="num">
                                      <p:cBhvr>
                                        <p:cTn id="92" dur="1000" fill="hold"/>
                                        <p:tgtEl>
                                          <p:spTgt spid="40"/>
                                        </p:tgtEl>
                                        <p:attrNameLst>
                                          <p:attrName>ppt_x</p:attrName>
                                        </p:attrNameLst>
                                      </p:cBhvr>
                                      <p:tavLst>
                                        <p:tav tm="0">
                                          <p:val>
                                            <p:strVal val="#ppt_x"/>
                                          </p:val>
                                        </p:tav>
                                        <p:tav tm="100000">
                                          <p:val>
                                            <p:strVal val="#ppt_x"/>
                                          </p:val>
                                        </p:tav>
                                      </p:tavLst>
                                    </p:anim>
                                    <p:anim calcmode="lin" valueType="num">
                                      <p:cBhvr>
                                        <p:cTn id="9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grpId="0" nodeType="clickEffect">
                                  <p:stCondLst>
                                    <p:cond delay="0"/>
                                  </p:stCondLst>
                                  <p:childTnLst>
                                    <p:set>
                                      <p:cBhvr>
                                        <p:cTn id="97" dur="1" fill="hold">
                                          <p:stCondLst>
                                            <p:cond delay="0"/>
                                          </p:stCondLst>
                                        </p:cTn>
                                        <p:tgtEl>
                                          <p:spTgt spid="28"/>
                                        </p:tgtEl>
                                        <p:attrNameLst>
                                          <p:attrName>style.visibility</p:attrName>
                                        </p:attrNameLst>
                                      </p:cBhvr>
                                      <p:to>
                                        <p:strVal val="visible"/>
                                      </p:to>
                                    </p:set>
                                    <p:anim calcmode="lin" valueType="num">
                                      <p:cBhvr>
                                        <p:cTn id="98" dur="500" fill="hold"/>
                                        <p:tgtEl>
                                          <p:spTgt spid="28"/>
                                        </p:tgtEl>
                                        <p:attrNameLst>
                                          <p:attrName>ppt_w</p:attrName>
                                        </p:attrNameLst>
                                      </p:cBhvr>
                                      <p:tavLst>
                                        <p:tav tm="0">
                                          <p:val>
                                            <p:fltVal val="0"/>
                                          </p:val>
                                        </p:tav>
                                        <p:tav tm="100000">
                                          <p:val>
                                            <p:strVal val="#ppt_w"/>
                                          </p:val>
                                        </p:tav>
                                      </p:tavLst>
                                    </p:anim>
                                    <p:anim calcmode="lin" valueType="num">
                                      <p:cBhvr>
                                        <p:cTn id="99" dur="500" fill="hold"/>
                                        <p:tgtEl>
                                          <p:spTgt spid="28"/>
                                        </p:tgtEl>
                                        <p:attrNameLst>
                                          <p:attrName>ppt_h</p:attrName>
                                        </p:attrNameLst>
                                      </p:cBhvr>
                                      <p:tavLst>
                                        <p:tav tm="0">
                                          <p:val>
                                            <p:fltVal val="0"/>
                                          </p:val>
                                        </p:tav>
                                        <p:tav tm="100000">
                                          <p:val>
                                            <p:strVal val="#ppt_h"/>
                                          </p:val>
                                        </p:tav>
                                      </p:tavLst>
                                    </p:anim>
                                    <p:animEffect transition="in" filter="fade">
                                      <p:cBhvr>
                                        <p:cTn id="100" dur="500"/>
                                        <p:tgtEl>
                                          <p:spTgt spid="28"/>
                                        </p:tgtEl>
                                      </p:cBhvr>
                                    </p:animEffect>
                                  </p:childTnLst>
                                </p:cTn>
                              </p:par>
                            </p:childTnLst>
                          </p:cTn>
                        </p:par>
                        <p:par>
                          <p:cTn id="101" fill="hold">
                            <p:stCondLst>
                              <p:cond delay="500"/>
                            </p:stCondLst>
                            <p:childTnLst>
                              <p:par>
                                <p:cTn id="102" presetID="22" presetClass="entr" presetSubtype="4" fill="hold"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down)">
                                      <p:cBhvr>
                                        <p:cTn id="104" dur="500"/>
                                        <p:tgtEl>
                                          <p:spTgt spid="34"/>
                                        </p:tgtEl>
                                      </p:cBhvr>
                                    </p:animEffect>
                                  </p:childTnLst>
                                </p:cTn>
                              </p:par>
                            </p:childTnLst>
                          </p:cTn>
                        </p:par>
                        <p:par>
                          <p:cTn id="105" fill="hold">
                            <p:stCondLst>
                              <p:cond delay="1000"/>
                            </p:stCondLst>
                            <p:childTnLst>
                              <p:par>
                                <p:cTn id="106" presetID="53" presetClass="entr" presetSubtype="16" fill="hold" grpId="0" nodeType="afterEffect">
                                  <p:stCondLst>
                                    <p:cond delay="0"/>
                                  </p:stCondLst>
                                  <p:childTnLst>
                                    <p:set>
                                      <p:cBhvr>
                                        <p:cTn id="107" dur="1" fill="hold">
                                          <p:stCondLst>
                                            <p:cond delay="0"/>
                                          </p:stCondLst>
                                        </p:cTn>
                                        <p:tgtEl>
                                          <p:spTgt spid="10"/>
                                        </p:tgtEl>
                                        <p:attrNameLst>
                                          <p:attrName>style.visibility</p:attrName>
                                        </p:attrNameLst>
                                      </p:cBhvr>
                                      <p:to>
                                        <p:strVal val="visible"/>
                                      </p:to>
                                    </p:set>
                                    <p:anim calcmode="lin" valueType="num">
                                      <p:cBhvr>
                                        <p:cTn id="108" dur="500" fill="hold"/>
                                        <p:tgtEl>
                                          <p:spTgt spid="10"/>
                                        </p:tgtEl>
                                        <p:attrNameLst>
                                          <p:attrName>ppt_w</p:attrName>
                                        </p:attrNameLst>
                                      </p:cBhvr>
                                      <p:tavLst>
                                        <p:tav tm="0">
                                          <p:val>
                                            <p:fltVal val="0"/>
                                          </p:val>
                                        </p:tav>
                                        <p:tav tm="100000">
                                          <p:val>
                                            <p:strVal val="#ppt_w"/>
                                          </p:val>
                                        </p:tav>
                                      </p:tavLst>
                                    </p:anim>
                                    <p:anim calcmode="lin" valueType="num">
                                      <p:cBhvr>
                                        <p:cTn id="109" dur="500" fill="hold"/>
                                        <p:tgtEl>
                                          <p:spTgt spid="10"/>
                                        </p:tgtEl>
                                        <p:attrNameLst>
                                          <p:attrName>ppt_h</p:attrName>
                                        </p:attrNameLst>
                                      </p:cBhvr>
                                      <p:tavLst>
                                        <p:tav tm="0">
                                          <p:val>
                                            <p:fltVal val="0"/>
                                          </p:val>
                                        </p:tav>
                                        <p:tav tm="100000">
                                          <p:val>
                                            <p:strVal val="#ppt_h"/>
                                          </p:val>
                                        </p:tav>
                                      </p:tavLst>
                                    </p:anim>
                                    <p:animEffect transition="in" filter="fade">
                                      <p:cBhvr>
                                        <p:cTn id="110" dur="500"/>
                                        <p:tgtEl>
                                          <p:spTgt spid="10"/>
                                        </p:tgtEl>
                                      </p:cBhvr>
                                    </p:animEffect>
                                  </p:childTnLst>
                                </p:cTn>
                              </p:par>
                            </p:childTnLst>
                          </p:cTn>
                        </p:par>
                        <p:par>
                          <p:cTn id="111" fill="hold">
                            <p:stCondLst>
                              <p:cond delay="1500"/>
                            </p:stCondLst>
                            <p:childTnLst>
                              <p:par>
                                <p:cTn id="112" presetID="47" presetClass="entr" presetSubtype="0" fill="hold" nodeType="afterEffect">
                                  <p:stCondLst>
                                    <p:cond delay="0"/>
                                  </p:stCondLst>
                                  <p:childTnLst>
                                    <p:set>
                                      <p:cBhvr>
                                        <p:cTn id="113" dur="1" fill="hold">
                                          <p:stCondLst>
                                            <p:cond delay="0"/>
                                          </p:stCondLst>
                                        </p:cTn>
                                        <p:tgtEl>
                                          <p:spTgt spid="52"/>
                                        </p:tgtEl>
                                        <p:attrNameLst>
                                          <p:attrName>style.visibility</p:attrName>
                                        </p:attrNameLst>
                                      </p:cBhvr>
                                      <p:to>
                                        <p:strVal val="visible"/>
                                      </p:to>
                                    </p:set>
                                    <p:animEffect transition="in" filter="fade">
                                      <p:cBhvr>
                                        <p:cTn id="114" dur="1000"/>
                                        <p:tgtEl>
                                          <p:spTgt spid="52"/>
                                        </p:tgtEl>
                                      </p:cBhvr>
                                    </p:animEffect>
                                    <p:anim calcmode="lin" valueType="num">
                                      <p:cBhvr>
                                        <p:cTn id="115" dur="1000" fill="hold"/>
                                        <p:tgtEl>
                                          <p:spTgt spid="52"/>
                                        </p:tgtEl>
                                        <p:attrNameLst>
                                          <p:attrName>ppt_x</p:attrName>
                                        </p:attrNameLst>
                                      </p:cBhvr>
                                      <p:tavLst>
                                        <p:tav tm="0">
                                          <p:val>
                                            <p:strVal val="#ppt_x"/>
                                          </p:val>
                                        </p:tav>
                                        <p:tav tm="100000">
                                          <p:val>
                                            <p:strVal val="#ppt_x"/>
                                          </p:val>
                                        </p:tav>
                                      </p:tavLst>
                                    </p:anim>
                                    <p:anim calcmode="lin" valueType="num">
                                      <p:cBhvr>
                                        <p:cTn id="116"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53" presetClass="entr" presetSubtype="16"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anim calcmode="lin" valueType="num">
                                      <p:cBhvr>
                                        <p:cTn id="121" dur="500" fill="hold"/>
                                        <p:tgtEl>
                                          <p:spTgt spid="25"/>
                                        </p:tgtEl>
                                        <p:attrNameLst>
                                          <p:attrName>ppt_w</p:attrName>
                                        </p:attrNameLst>
                                      </p:cBhvr>
                                      <p:tavLst>
                                        <p:tav tm="0">
                                          <p:val>
                                            <p:fltVal val="0"/>
                                          </p:val>
                                        </p:tav>
                                        <p:tav tm="100000">
                                          <p:val>
                                            <p:strVal val="#ppt_w"/>
                                          </p:val>
                                        </p:tav>
                                      </p:tavLst>
                                    </p:anim>
                                    <p:anim calcmode="lin" valueType="num">
                                      <p:cBhvr>
                                        <p:cTn id="122" dur="500" fill="hold"/>
                                        <p:tgtEl>
                                          <p:spTgt spid="25"/>
                                        </p:tgtEl>
                                        <p:attrNameLst>
                                          <p:attrName>ppt_h</p:attrName>
                                        </p:attrNameLst>
                                      </p:cBhvr>
                                      <p:tavLst>
                                        <p:tav tm="0">
                                          <p:val>
                                            <p:fltVal val="0"/>
                                          </p:val>
                                        </p:tav>
                                        <p:tav tm="100000">
                                          <p:val>
                                            <p:strVal val="#ppt_h"/>
                                          </p:val>
                                        </p:tav>
                                      </p:tavLst>
                                    </p:anim>
                                    <p:animEffect transition="in" filter="fade">
                                      <p:cBhvr>
                                        <p:cTn id="123" dur="500"/>
                                        <p:tgtEl>
                                          <p:spTgt spid="25"/>
                                        </p:tgtEl>
                                      </p:cBhvr>
                                    </p:animEffect>
                                  </p:childTnLst>
                                </p:cTn>
                              </p:par>
                            </p:childTnLst>
                          </p:cTn>
                        </p:par>
                        <p:par>
                          <p:cTn id="124" fill="hold">
                            <p:stCondLst>
                              <p:cond delay="500"/>
                            </p:stCondLst>
                            <p:childTnLst>
                              <p:par>
                                <p:cTn id="125" presetID="22" presetClass="entr" presetSubtype="1" fill="hold" nodeType="after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wipe(up)">
                                      <p:cBhvr>
                                        <p:cTn id="127" dur="500"/>
                                        <p:tgtEl>
                                          <p:spTgt spid="32"/>
                                        </p:tgtEl>
                                      </p:cBhvr>
                                    </p:animEffect>
                                  </p:childTnLst>
                                </p:cTn>
                              </p:par>
                            </p:childTnLst>
                          </p:cTn>
                        </p:par>
                        <p:par>
                          <p:cTn id="128" fill="hold">
                            <p:stCondLst>
                              <p:cond delay="1000"/>
                            </p:stCondLst>
                            <p:childTnLst>
                              <p:par>
                                <p:cTn id="129" presetID="53" presetClass="entr" presetSubtype="16" fill="hold" nodeType="afterEffect">
                                  <p:stCondLst>
                                    <p:cond delay="0"/>
                                  </p:stCondLst>
                                  <p:childTnLst>
                                    <p:set>
                                      <p:cBhvr>
                                        <p:cTn id="130" dur="1" fill="hold">
                                          <p:stCondLst>
                                            <p:cond delay="0"/>
                                          </p:stCondLst>
                                        </p:cTn>
                                        <p:tgtEl>
                                          <p:spTgt spid="60"/>
                                        </p:tgtEl>
                                        <p:attrNameLst>
                                          <p:attrName>style.visibility</p:attrName>
                                        </p:attrNameLst>
                                      </p:cBhvr>
                                      <p:to>
                                        <p:strVal val="visible"/>
                                      </p:to>
                                    </p:set>
                                    <p:anim calcmode="lin" valueType="num">
                                      <p:cBhvr>
                                        <p:cTn id="131" dur="500" fill="hold"/>
                                        <p:tgtEl>
                                          <p:spTgt spid="60"/>
                                        </p:tgtEl>
                                        <p:attrNameLst>
                                          <p:attrName>ppt_w</p:attrName>
                                        </p:attrNameLst>
                                      </p:cBhvr>
                                      <p:tavLst>
                                        <p:tav tm="0">
                                          <p:val>
                                            <p:fltVal val="0"/>
                                          </p:val>
                                        </p:tav>
                                        <p:tav tm="100000">
                                          <p:val>
                                            <p:strVal val="#ppt_w"/>
                                          </p:val>
                                        </p:tav>
                                      </p:tavLst>
                                    </p:anim>
                                    <p:anim calcmode="lin" valueType="num">
                                      <p:cBhvr>
                                        <p:cTn id="132" dur="500" fill="hold"/>
                                        <p:tgtEl>
                                          <p:spTgt spid="60"/>
                                        </p:tgtEl>
                                        <p:attrNameLst>
                                          <p:attrName>ppt_h</p:attrName>
                                        </p:attrNameLst>
                                      </p:cBhvr>
                                      <p:tavLst>
                                        <p:tav tm="0">
                                          <p:val>
                                            <p:fltVal val="0"/>
                                          </p:val>
                                        </p:tav>
                                        <p:tav tm="100000">
                                          <p:val>
                                            <p:strVal val="#ppt_h"/>
                                          </p:val>
                                        </p:tav>
                                      </p:tavLst>
                                    </p:anim>
                                    <p:animEffect transition="in" filter="fade">
                                      <p:cBhvr>
                                        <p:cTn id="133" dur="500"/>
                                        <p:tgtEl>
                                          <p:spTgt spid="60"/>
                                        </p:tgtEl>
                                      </p:cBhvr>
                                    </p:animEffect>
                                  </p:childTnLst>
                                </p:cTn>
                              </p:par>
                            </p:childTnLst>
                          </p:cTn>
                        </p:par>
                        <p:par>
                          <p:cTn id="134" fill="hold">
                            <p:stCondLst>
                              <p:cond delay="1500"/>
                            </p:stCondLst>
                            <p:childTnLst>
                              <p:par>
                                <p:cTn id="135" presetID="42" presetClass="entr" presetSubtype="0" fill="hold" nodeType="afterEffect">
                                  <p:stCondLst>
                                    <p:cond delay="0"/>
                                  </p:stCondLst>
                                  <p:childTnLst>
                                    <p:set>
                                      <p:cBhvr>
                                        <p:cTn id="136" dur="1" fill="hold">
                                          <p:stCondLst>
                                            <p:cond delay="0"/>
                                          </p:stCondLst>
                                        </p:cTn>
                                        <p:tgtEl>
                                          <p:spTgt spid="43"/>
                                        </p:tgtEl>
                                        <p:attrNameLst>
                                          <p:attrName>style.visibility</p:attrName>
                                        </p:attrNameLst>
                                      </p:cBhvr>
                                      <p:to>
                                        <p:strVal val="visible"/>
                                      </p:to>
                                    </p:set>
                                    <p:animEffect transition="in" filter="fade">
                                      <p:cBhvr>
                                        <p:cTn id="137" dur="1000"/>
                                        <p:tgtEl>
                                          <p:spTgt spid="43"/>
                                        </p:tgtEl>
                                      </p:cBhvr>
                                    </p:animEffect>
                                    <p:anim calcmode="lin" valueType="num">
                                      <p:cBhvr>
                                        <p:cTn id="138" dur="1000" fill="hold"/>
                                        <p:tgtEl>
                                          <p:spTgt spid="43"/>
                                        </p:tgtEl>
                                        <p:attrNameLst>
                                          <p:attrName>ppt_x</p:attrName>
                                        </p:attrNameLst>
                                      </p:cBhvr>
                                      <p:tavLst>
                                        <p:tav tm="0">
                                          <p:val>
                                            <p:strVal val="#ppt_x"/>
                                          </p:val>
                                        </p:tav>
                                        <p:tav tm="100000">
                                          <p:val>
                                            <p:strVal val="#ppt_x"/>
                                          </p:val>
                                        </p:tav>
                                      </p:tavLst>
                                    </p:anim>
                                    <p:anim calcmode="lin" valueType="num">
                                      <p:cBhvr>
                                        <p:cTn id="139"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53" presetClass="entr" presetSubtype="16" fill="hold" grpId="0" nodeType="clickEffect">
                                  <p:stCondLst>
                                    <p:cond delay="0"/>
                                  </p:stCondLst>
                                  <p:childTnLst>
                                    <p:set>
                                      <p:cBhvr>
                                        <p:cTn id="143" dur="1" fill="hold">
                                          <p:stCondLst>
                                            <p:cond delay="0"/>
                                          </p:stCondLst>
                                        </p:cTn>
                                        <p:tgtEl>
                                          <p:spTgt spid="29"/>
                                        </p:tgtEl>
                                        <p:attrNameLst>
                                          <p:attrName>style.visibility</p:attrName>
                                        </p:attrNameLst>
                                      </p:cBhvr>
                                      <p:to>
                                        <p:strVal val="visible"/>
                                      </p:to>
                                    </p:set>
                                    <p:anim calcmode="lin" valueType="num">
                                      <p:cBhvr>
                                        <p:cTn id="144" dur="500" fill="hold"/>
                                        <p:tgtEl>
                                          <p:spTgt spid="29"/>
                                        </p:tgtEl>
                                        <p:attrNameLst>
                                          <p:attrName>ppt_w</p:attrName>
                                        </p:attrNameLst>
                                      </p:cBhvr>
                                      <p:tavLst>
                                        <p:tav tm="0">
                                          <p:val>
                                            <p:fltVal val="0"/>
                                          </p:val>
                                        </p:tav>
                                        <p:tav tm="100000">
                                          <p:val>
                                            <p:strVal val="#ppt_w"/>
                                          </p:val>
                                        </p:tav>
                                      </p:tavLst>
                                    </p:anim>
                                    <p:anim calcmode="lin" valueType="num">
                                      <p:cBhvr>
                                        <p:cTn id="145" dur="500" fill="hold"/>
                                        <p:tgtEl>
                                          <p:spTgt spid="29"/>
                                        </p:tgtEl>
                                        <p:attrNameLst>
                                          <p:attrName>ppt_h</p:attrName>
                                        </p:attrNameLst>
                                      </p:cBhvr>
                                      <p:tavLst>
                                        <p:tav tm="0">
                                          <p:val>
                                            <p:fltVal val="0"/>
                                          </p:val>
                                        </p:tav>
                                        <p:tav tm="100000">
                                          <p:val>
                                            <p:strVal val="#ppt_h"/>
                                          </p:val>
                                        </p:tav>
                                      </p:tavLst>
                                    </p:anim>
                                    <p:animEffect transition="in" filter="fade">
                                      <p:cBhvr>
                                        <p:cTn id="146" dur="500"/>
                                        <p:tgtEl>
                                          <p:spTgt spid="29"/>
                                        </p:tgtEl>
                                      </p:cBhvr>
                                    </p:animEffect>
                                  </p:childTnLst>
                                </p:cTn>
                              </p:par>
                            </p:childTnLst>
                          </p:cTn>
                        </p:par>
                        <p:par>
                          <p:cTn id="147" fill="hold">
                            <p:stCondLst>
                              <p:cond delay="500"/>
                            </p:stCondLst>
                            <p:childTnLst>
                              <p:par>
                                <p:cTn id="148" presetID="22" presetClass="entr" presetSubtype="4" fill="hold" nodeType="afterEffect">
                                  <p:stCondLst>
                                    <p:cond delay="0"/>
                                  </p:stCondLst>
                                  <p:childTnLst>
                                    <p:set>
                                      <p:cBhvr>
                                        <p:cTn id="149" dur="1" fill="hold">
                                          <p:stCondLst>
                                            <p:cond delay="0"/>
                                          </p:stCondLst>
                                        </p:cTn>
                                        <p:tgtEl>
                                          <p:spTgt spid="35"/>
                                        </p:tgtEl>
                                        <p:attrNameLst>
                                          <p:attrName>style.visibility</p:attrName>
                                        </p:attrNameLst>
                                      </p:cBhvr>
                                      <p:to>
                                        <p:strVal val="visible"/>
                                      </p:to>
                                    </p:set>
                                    <p:animEffect transition="in" filter="wipe(down)">
                                      <p:cBhvr>
                                        <p:cTn id="150" dur="500"/>
                                        <p:tgtEl>
                                          <p:spTgt spid="35"/>
                                        </p:tgtEl>
                                      </p:cBhvr>
                                    </p:animEffect>
                                  </p:childTnLst>
                                </p:cTn>
                              </p:par>
                            </p:childTnLst>
                          </p:cTn>
                        </p:par>
                        <p:par>
                          <p:cTn id="151" fill="hold">
                            <p:stCondLst>
                              <p:cond delay="1000"/>
                            </p:stCondLst>
                            <p:childTnLst>
                              <p:par>
                                <p:cTn id="152" presetID="53" presetClass="entr" presetSubtype="16" fill="hold" grpId="0" nodeType="afterEffect">
                                  <p:stCondLst>
                                    <p:cond delay="0"/>
                                  </p:stCondLst>
                                  <p:childTnLst>
                                    <p:set>
                                      <p:cBhvr>
                                        <p:cTn id="153" dur="1" fill="hold">
                                          <p:stCondLst>
                                            <p:cond delay="0"/>
                                          </p:stCondLst>
                                        </p:cTn>
                                        <p:tgtEl>
                                          <p:spTgt spid="12"/>
                                        </p:tgtEl>
                                        <p:attrNameLst>
                                          <p:attrName>style.visibility</p:attrName>
                                        </p:attrNameLst>
                                      </p:cBhvr>
                                      <p:to>
                                        <p:strVal val="visible"/>
                                      </p:to>
                                    </p:set>
                                    <p:anim calcmode="lin" valueType="num">
                                      <p:cBhvr>
                                        <p:cTn id="154" dur="500" fill="hold"/>
                                        <p:tgtEl>
                                          <p:spTgt spid="12"/>
                                        </p:tgtEl>
                                        <p:attrNameLst>
                                          <p:attrName>ppt_w</p:attrName>
                                        </p:attrNameLst>
                                      </p:cBhvr>
                                      <p:tavLst>
                                        <p:tav tm="0">
                                          <p:val>
                                            <p:fltVal val="0"/>
                                          </p:val>
                                        </p:tav>
                                        <p:tav tm="100000">
                                          <p:val>
                                            <p:strVal val="#ppt_w"/>
                                          </p:val>
                                        </p:tav>
                                      </p:tavLst>
                                    </p:anim>
                                    <p:anim calcmode="lin" valueType="num">
                                      <p:cBhvr>
                                        <p:cTn id="155" dur="500" fill="hold"/>
                                        <p:tgtEl>
                                          <p:spTgt spid="12"/>
                                        </p:tgtEl>
                                        <p:attrNameLst>
                                          <p:attrName>ppt_h</p:attrName>
                                        </p:attrNameLst>
                                      </p:cBhvr>
                                      <p:tavLst>
                                        <p:tav tm="0">
                                          <p:val>
                                            <p:fltVal val="0"/>
                                          </p:val>
                                        </p:tav>
                                        <p:tav tm="100000">
                                          <p:val>
                                            <p:strVal val="#ppt_h"/>
                                          </p:val>
                                        </p:tav>
                                      </p:tavLst>
                                    </p:anim>
                                    <p:animEffect transition="in" filter="fade">
                                      <p:cBhvr>
                                        <p:cTn id="156" dur="500"/>
                                        <p:tgtEl>
                                          <p:spTgt spid="12"/>
                                        </p:tgtEl>
                                      </p:cBhvr>
                                    </p:animEffect>
                                  </p:childTnLst>
                                </p:cTn>
                              </p:par>
                            </p:childTnLst>
                          </p:cTn>
                        </p:par>
                        <p:par>
                          <p:cTn id="157" fill="hold">
                            <p:stCondLst>
                              <p:cond delay="1500"/>
                            </p:stCondLst>
                            <p:childTnLst>
                              <p:par>
                                <p:cTn id="158" presetID="47" presetClass="entr" presetSubtype="0" fill="hold" nodeType="afterEffect">
                                  <p:stCondLst>
                                    <p:cond delay="0"/>
                                  </p:stCondLst>
                                  <p:childTnLst>
                                    <p:set>
                                      <p:cBhvr>
                                        <p:cTn id="159" dur="1" fill="hold">
                                          <p:stCondLst>
                                            <p:cond delay="0"/>
                                          </p:stCondLst>
                                        </p:cTn>
                                        <p:tgtEl>
                                          <p:spTgt spid="49"/>
                                        </p:tgtEl>
                                        <p:attrNameLst>
                                          <p:attrName>style.visibility</p:attrName>
                                        </p:attrNameLst>
                                      </p:cBhvr>
                                      <p:to>
                                        <p:strVal val="visible"/>
                                      </p:to>
                                    </p:set>
                                    <p:animEffect transition="in" filter="fade">
                                      <p:cBhvr>
                                        <p:cTn id="160" dur="1000"/>
                                        <p:tgtEl>
                                          <p:spTgt spid="49"/>
                                        </p:tgtEl>
                                      </p:cBhvr>
                                    </p:animEffect>
                                    <p:anim calcmode="lin" valueType="num">
                                      <p:cBhvr>
                                        <p:cTn id="161" dur="1000" fill="hold"/>
                                        <p:tgtEl>
                                          <p:spTgt spid="49"/>
                                        </p:tgtEl>
                                        <p:attrNameLst>
                                          <p:attrName>ppt_x</p:attrName>
                                        </p:attrNameLst>
                                      </p:cBhvr>
                                      <p:tavLst>
                                        <p:tav tm="0">
                                          <p:val>
                                            <p:strVal val="#ppt_x"/>
                                          </p:val>
                                        </p:tav>
                                        <p:tav tm="100000">
                                          <p:val>
                                            <p:strVal val="#ppt_x"/>
                                          </p:val>
                                        </p:tav>
                                      </p:tavLst>
                                    </p:anim>
                                    <p:anim calcmode="lin" valueType="num">
                                      <p:cBhvr>
                                        <p:cTn id="162"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53" presetClass="entr" presetSubtype="16" fill="hold" grpId="0" nodeType="clickEffect">
                                  <p:stCondLst>
                                    <p:cond delay="0"/>
                                  </p:stCondLst>
                                  <p:childTnLst>
                                    <p:set>
                                      <p:cBhvr>
                                        <p:cTn id="166" dur="1" fill="hold">
                                          <p:stCondLst>
                                            <p:cond delay="0"/>
                                          </p:stCondLst>
                                        </p:cTn>
                                        <p:tgtEl>
                                          <p:spTgt spid="26"/>
                                        </p:tgtEl>
                                        <p:attrNameLst>
                                          <p:attrName>style.visibility</p:attrName>
                                        </p:attrNameLst>
                                      </p:cBhvr>
                                      <p:to>
                                        <p:strVal val="visible"/>
                                      </p:to>
                                    </p:set>
                                    <p:anim calcmode="lin" valueType="num">
                                      <p:cBhvr>
                                        <p:cTn id="167" dur="500" fill="hold"/>
                                        <p:tgtEl>
                                          <p:spTgt spid="26"/>
                                        </p:tgtEl>
                                        <p:attrNameLst>
                                          <p:attrName>ppt_w</p:attrName>
                                        </p:attrNameLst>
                                      </p:cBhvr>
                                      <p:tavLst>
                                        <p:tav tm="0">
                                          <p:val>
                                            <p:fltVal val="0"/>
                                          </p:val>
                                        </p:tav>
                                        <p:tav tm="100000">
                                          <p:val>
                                            <p:strVal val="#ppt_w"/>
                                          </p:val>
                                        </p:tav>
                                      </p:tavLst>
                                    </p:anim>
                                    <p:anim calcmode="lin" valueType="num">
                                      <p:cBhvr>
                                        <p:cTn id="168" dur="500" fill="hold"/>
                                        <p:tgtEl>
                                          <p:spTgt spid="26"/>
                                        </p:tgtEl>
                                        <p:attrNameLst>
                                          <p:attrName>ppt_h</p:attrName>
                                        </p:attrNameLst>
                                      </p:cBhvr>
                                      <p:tavLst>
                                        <p:tav tm="0">
                                          <p:val>
                                            <p:fltVal val="0"/>
                                          </p:val>
                                        </p:tav>
                                        <p:tav tm="100000">
                                          <p:val>
                                            <p:strVal val="#ppt_h"/>
                                          </p:val>
                                        </p:tav>
                                      </p:tavLst>
                                    </p:anim>
                                    <p:animEffect transition="in" filter="fade">
                                      <p:cBhvr>
                                        <p:cTn id="169" dur="500"/>
                                        <p:tgtEl>
                                          <p:spTgt spid="26"/>
                                        </p:tgtEl>
                                      </p:cBhvr>
                                    </p:animEffect>
                                  </p:childTnLst>
                                </p:cTn>
                              </p:par>
                            </p:childTnLst>
                          </p:cTn>
                        </p:par>
                        <p:par>
                          <p:cTn id="170" fill="hold">
                            <p:stCondLst>
                              <p:cond delay="500"/>
                            </p:stCondLst>
                            <p:childTnLst>
                              <p:par>
                                <p:cTn id="171" presetID="22" presetClass="entr" presetSubtype="1" fill="hold" nodeType="afterEffect">
                                  <p:stCondLst>
                                    <p:cond delay="0"/>
                                  </p:stCondLst>
                                  <p:childTnLst>
                                    <p:set>
                                      <p:cBhvr>
                                        <p:cTn id="172" dur="1" fill="hold">
                                          <p:stCondLst>
                                            <p:cond delay="0"/>
                                          </p:stCondLst>
                                        </p:cTn>
                                        <p:tgtEl>
                                          <p:spTgt spid="33"/>
                                        </p:tgtEl>
                                        <p:attrNameLst>
                                          <p:attrName>style.visibility</p:attrName>
                                        </p:attrNameLst>
                                      </p:cBhvr>
                                      <p:to>
                                        <p:strVal val="visible"/>
                                      </p:to>
                                    </p:set>
                                    <p:animEffect transition="in" filter="wipe(up)">
                                      <p:cBhvr>
                                        <p:cTn id="173" dur="500"/>
                                        <p:tgtEl>
                                          <p:spTgt spid="33"/>
                                        </p:tgtEl>
                                      </p:cBhvr>
                                    </p:animEffect>
                                  </p:childTnLst>
                                </p:cTn>
                              </p:par>
                            </p:childTnLst>
                          </p:cTn>
                        </p:par>
                        <p:par>
                          <p:cTn id="174" fill="hold">
                            <p:stCondLst>
                              <p:cond delay="1000"/>
                            </p:stCondLst>
                            <p:childTnLst>
                              <p:par>
                                <p:cTn id="175" presetID="53" presetClass="entr" presetSubtype="16" fill="hold" nodeType="afterEffect">
                                  <p:stCondLst>
                                    <p:cond delay="0"/>
                                  </p:stCondLst>
                                  <p:childTnLst>
                                    <p:set>
                                      <p:cBhvr>
                                        <p:cTn id="176" dur="1" fill="hold">
                                          <p:stCondLst>
                                            <p:cond delay="0"/>
                                          </p:stCondLst>
                                        </p:cTn>
                                        <p:tgtEl>
                                          <p:spTgt spid="61"/>
                                        </p:tgtEl>
                                        <p:attrNameLst>
                                          <p:attrName>style.visibility</p:attrName>
                                        </p:attrNameLst>
                                      </p:cBhvr>
                                      <p:to>
                                        <p:strVal val="visible"/>
                                      </p:to>
                                    </p:set>
                                    <p:anim calcmode="lin" valueType="num">
                                      <p:cBhvr>
                                        <p:cTn id="177" dur="500" fill="hold"/>
                                        <p:tgtEl>
                                          <p:spTgt spid="61"/>
                                        </p:tgtEl>
                                        <p:attrNameLst>
                                          <p:attrName>ppt_w</p:attrName>
                                        </p:attrNameLst>
                                      </p:cBhvr>
                                      <p:tavLst>
                                        <p:tav tm="0">
                                          <p:val>
                                            <p:fltVal val="0"/>
                                          </p:val>
                                        </p:tav>
                                        <p:tav tm="100000">
                                          <p:val>
                                            <p:strVal val="#ppt_w"/>
                                          </p:val>
                                        </p:tav>
                                      </p:tavLst>
                                    </p:anim>
                                    <p:anim calcmode="lin" valueType="num">
                                      <p:cBhvr>
                                        <p:cTn id="178" dur="500" fill="hold"/>
                                        <p:tgtEl>
                                          <p:spTgt spid="61"/>
                                        </p:tgtEl>
                                        <p:attrNameLst>
                                          <p:attrName>ppt_h</p:attrName>
                                        </p:attrNameLst>
                                      </p:cBhvr>
                                      <p:tavLst>
                                        <p:tav tm="0">
                                          <p:val>
                                            <p:fltVal val="0"/>
                                          </p:val>
                                        </p:tav>
                                        <p:tav tm="100000">
                                          <p:val>
                                            <p:strVal val="#ppt_h"/>
                                          </p:val>
                                        </p:tav>
                                      </p:tavLst>
                                    </p:anim>
                                    <p:animEffect transition="in" filter="fade">
                                      <p:cBhvr>
                                        <p:cTn id="179" dur="500"/>
                                        <p:tgtEl>
                                          <p:spTgt spid="61"/>
                                        </p:tgtEl>
                                      </p:cBhvr>
                                    </p:animEffect>
                                  </p:childTnLst>
                                </p:cTn>
                              </p:par>
                            </p:childTnLst>
                          </p:cTn>
                        </p:par>
                        <p:par>
                          <p:cTn id="180" fill="hold">
                            <p:stCondLst>
                              <p:cond delay="1500"/>
                            </p:stCondLst>
                            <p:childTnLst>
                              <p:par>
                                <p:cTn id="181" presetID="42" presetClass="entr" presetSubtype="0" fill="hold" nodeType="after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fade">
                                      <p:cBhvr>
                                        <p:cTn id="183" dur="1000"/>
                                        <p:tgtEl>
                                          <p:spTgt spid="46"/>
                                        </p:tgtEl>
                                      </p:cBhvr>
                                    </p:animEffect>
                                    <p:anim calcmode="lin" valueType="num">
                                      <p:cBhvr>
                                        <p:cTn id="184" dur="1000" fill="hold"/>
                                        <p:tgtEl>
                                          <p:spTgt spid="46"/>
                                        </p:tgtEl>
                                        <p:attrNameLst>
                                          <p:attrName>ppt_x</p:attrName>
                                        </p:attrNameLst>
                                      </p:cBhvr>
                                      <p:tavLst>
                                        <p:tav tm="0">
                                          <p:val>
                                            <p:strVal val="#ppt_x"/>
                                          </p:val>
                                        </p:tav>
                                        <p:tav tm="100000">
                                          <p:val>
                                            <p:strVal val="#ppt_x"/>
                                          </p:val>
                                        </p:tav>
                                      </p:tavLst>
                                    </p:anim>
                                    <p:anim calcmode="lin" valueType="num">
                                      <p:cBhvr>
                                        <p:cTn id="185"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7" grpId="0" animBg="1"/>
      <p:bldP spid="10" grpId="0" animBg="1"/>
      <p:bldP spid="12" grpId="0" animBg="1"/>
      <p:bldP spid="14" grpId="0" animBg="1"/>
      <p:bldP spid="16"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0"/>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E697C27-14A3-36D8-29C2-211D62F68498}"/>
              </a:ext>
            </a:extLst>
          </p:cNvPr>
          <p:cNvGrpSpPr/>
          <p:nvPr/>
        </p:nvGrpSpPr>
        <p:grpSpPr>
          <a:xfrm>
            <a:off x="0" y="0"/>
            <a:ext cx="12192000" cy="6858000"/>
            <a:chOff x="0" y="0"/>
            <a:chExt cx="12192000" cy="6858000"/>
          </a:xfrm>
        </p:grpSpPr>
        <p:sp>
          <p:nvSpPr>
            <p:cNvPr id="3" name="Rectangle 2">
              <a:extLst>
                <a:ext uri="{FF2B5EF4-FFF2-40B4-BE49-F238E27FC236}">
                  <a16:creationId xmlns:a16="http://schemas.microsoft.com/office/drawing/2014/main" id="{A41961AD-5A77-1B0B-35AE-D6BE05B314C8}"/>
                </a:ext>
              </a:extLst>
            </p:cNvPr>
            <p:cNvSpPr/>
            <p:nvPr/>
          </p:nvSpPr>
          <p:spPr>
            <a:xfrm>
              <a:off x="0" y="0"/>
              <a:ext cx="12192000" cy="6858000"/>
            </a:xfrm>
            <a:prstGeom prst="rect">
              <a:avLst/>
            </a:prstGeom>
            <a:solidFill>
              <a:srgbClr val="EF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E0C0712-C5DC-BCD4-DC1A-B5C6D52C1A69}"/>
                </a:ext>
              </a:extLst>
            </p:cNvPr>
            <p:cNvSpPr txBox="1"/>
            <p:nvPr/>
          </p:nvSpPr>
          <p:spPr>
            <a:xfrm>
              <a:off x="2934929" y="3075057"/>
              <a:ext cx="6322141" cy="707886"/>
            </a:xfrm>
            <a:prstGeom prst="rect">
              <a:avLst/>
            </a:prstGeom>
            <a:noFill/>
          </p:spPr>
          <p:txBody>
            <a:bodyPr wrap="square" rtlCol="0">
              <a:spAutoFit/>
            </a:bodyPr>
            <a:lstStyle/>
            <a:p>
              <a:r>
                <a:rPr lang="en-US" sz="4000" b="1">
                  <a:solidFill>
                    <a:schemeClr val="bg1"/>
                  </a:solidFill>
                </a:rPr>
                <a:t>PHẦN 2: MỤC TIÊU ĐỀ TÀI</a:t>
              </a:r>
            </a:p>
          </p:txBody>
        </p:sp>
      </p:grpSp>
    </p:spTree>
    <p:extLst>
      <p:ext uri="{BB962C8B-B14F-4D97-AF65-F5344CB8AC3E}">
        <p14:creationId xmlns:p14="http://schemas.microsoft.com/office/powerpoint/2010/main" val="3879417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nodeType="clickEffect">
                                  <p:stCondLst>
                                    <p:cond delay="1250"/>
                                  </p:stCondLst>
                                  <p:childTnLst>
                                    <p:animEffect transition="out" filter="randombar(horizontal)">
                                      <p:cBhvr>
                                        <p:cTn id="6" dur="1250"/>
                                        <p:tgtEl>
                                          <p:spTgt spid="4"/>
                                        </p:tgtEl>
                                      </p:cBhvr>
                                    </p:animEffect>
                                    <p:set>
                                      <p:cBhvr>
                                        <p:cTn id="7" dur="1" fill="hold">
                                          <p:stCondLst>
                                            <p:cond delay="124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8546AD5-4A1B-9DBD-9234-828DACCE21F6}"/>
              </a:ext>
            </a:extLst>
          </p:cNvPr>
          <p:cNvSpPr/>
          <p:nvPr/>
        </p:nvSpPr>
        <p:spPr>
          <a:xfrm>
            <a:off x="-384230" y="235628"/>
            <a:ext cx="4482548" cy="735495"/>
          </a:xfrm>
          <a:prstGeom prst="roundRect">
            <a:avLst>
              <a:gd name="adj" fmla="val 50000"/>
            </a:avLst>
          </a:prstGeom>
          <a:solidFill>
            <a:srgbClr val="EF4040"/>
          </a:solidFill>
          <a:ln w="28575">
            <a:solidFill>
              <a:srgbClr val="EF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EC09DEE2-0B43-A3EA-025D-3A39B8CAAC72}"/>
              </a:ext>
            </a:extLst>
          </p:cNvPr>
          <p:cNvSpPr/>
          <p:nvPr/>
        </p:nvSpPr>
        <p:spPr>
          <a:xfrm>
            <a:off x="3406442" y="296679"/>
            <a:ext cx="594691" cy="594691"/>
          </a:xfrm>
          <a:prstGeom prst="ellipse">
            <a:avLst/>
          </a:prstGeom>
          <a:solidFill>
            <a:schemeClr val="bg1"/>
          </a:solidFill>
          <a:ln>
            <a:solidFill>
              <a:srgbClr val="EF40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a:solidFill>
                    <a:srgbClr val="EF4040"/>
                  </a:solidFill>
                </a:ln>
                <a:solidFill>
                  <a:srgbClr val="EF4040"/>
                </a:solidFill>
              </a:rPr>
              <a:t>1</a:t>
            </a:r>
          </a:p>
        </p:txBody>
      </p:sp>
      <p:sp>
        <p:nvSpPr>
          <p:cNvPr id="4" name="TextBox 3">
            <a:extLst>
              <a:ext uri="{FF2B5EF4-FFF2-40B4-BE49-F238E27FC236}">
                <a16:creationId xmlns:a16="http://schemas.microsoft.com/office/drawing/2014/main" id="{CEDAB4F5-1509-62D7-29B8-E2DAE9FAD965}"/>
              </a:ext>
            </a:extLst>
          </p:cNvPr>
          <p:cNvSpPr txBox="1"/>
          <p:nvPr/>
        </p:nvSpPr>
        <p:spPr>
          <a:xfrm>
            <a:off x="694081" y="372541"/>
            <a:ext cx="2953066" cy="461665"/>
          </a:xfrm>
          <a:prstGeom prst="rect">
            <a:avLst/>
          </a:prstGeom>
          <a:noFill/>
        </p:spPr>
        <p:txBody>
          <a:bodyPr wrap="square" rtlCol="0">
            <a:spAutoFit/>
          </a:bodyPr>
          <a:lstStyle/>
          <a:p>
            <a:r>
              <a:rPr lang="en-US" sz="2400" b="1">
                <a:solidFill>
                  <a:schemeClr val="bg1"/>
                </a:solidFill>
                <a:latin typeface="Calibri" panose="020F0502020204030204" pitchFamily="34" charset="0"/>
                <a:cs typeface="Calibri" panose="020F0502020204030204" pitchFamily="34" charset="0"/>
              </a:rPr>
              <a:t>MỤC TIÊU ĐỀ TÀI</a:t>
            </a:r>
          </a:p>
        </p:txBody>
      </p:sp>
      <p:grpSp>
        <p:nvGrpSpPr>
          <p:cNvPr id="5" name="Google Shape;743;p11">
            <a:extLst>
              <a:ext uri="{FF2B5EF4-FFF2-40B4-BE49-F238E27FC236}">
                <a16:creationId xmlns:a16="http://schemas.microsoft.com/office/drawing/2014/main" id="{9C547A52-F034-62D2-E931-AEF26281859C}"/>
              </a:ext>
            </a:extLst>
          </p:cNvPr>
          <p:cNvGrpSpPr/>
          <p:nvPr/>
        </p:nvGrpSpPr>
        <p:grpSpPr>
          <a:xfrm>
            <a:off x="1447489" y="1909742"/>
            <a:ext cx="3004031" cy="2711475"/>
            <a:chOff x="1132443" y="1646005"/>
            <a:chExt cx="4613157" cy="4662275"/>
          </a:xfrm>
        </p:grpSpPr>
        <p:sp>
          <p:nvSpPr>
            <p:cNvPr id="6" name="Google Shape;744;p11">
              <a:extLst>
                <a:ext uri="{FF2B5EF4-FFF2-40B4-BE49-F238E27FC236}">
                  <a16:creationId xmlns:a16="http://schemas.microsoft.com/office/drawing/2014/main" id="{47357956-7D0A-136C-6EFC-8414423CEA21}"/>
                </a:ext>
              </a:extLst>
            </p:cNvPr>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745;p11">
              <a:extLst>
                <a:ext uri="{FF2B5EF4-FFF2-40B4-BE49-F238E27FC236}">
                  <a16:creationId xmlns:a16="http://schemas.microsoft.com/office/drawing/2014/main" id="{A566FF42-EFCC-3341-D8D7-496BEDFA1328}"/>
                </a:ext>
              </a:extLst>
            </p:cNvPr>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746;p11">
              <a:extLst>
                <a:ext uri="{FF2B5EF4-FFF2-40B4-BE49-F238E27FC236}">
                  <a16:creationId xmlns:a16="http://schemas.microsoft.com/office/drawing/2014/main" id="{621D4D5A-B0C4-B259-1343-EF482C0FFD20}"/>
                </a:ext>
              </a:extLst>
            </p:cNvPr>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747;p11">
              <a:extLst>
                <a:ext uri="{FF2B5EF4-FFF2-40B4-BE49-F238E27FC236}">
                  <a16:creationId xmlns:a16="http://schemas.microsoft.com/office/drawing/2014/main" id="{2066D239-9B88-430C-6A3C-3F919DC4A0F3}"/>
                </a:ext>
              </a:extLst>
            </p:cNvPr>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748;p11">
              <a:extLst>
                <a:ext uri="{FF2B5EF4-FFF2-40B4-BE49-F238E27FC236}">
                  <a16:creationId xmlns:a16="http://schemas.microsoft.com/office/drawing/2014/main" id="{A3A0D2F5-3192-6363-B3AC-DA5B35C7BA53}"/>
                </a:ext>
              </a:extLst>
            </p:cNvPr>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749;p11">
              <a:extLst>
                <a:ext uri="{FF2B5EF4-FFF2-40B4-BE49-F238E27FC236}">
                  <a16:creationId xmlns:a16="http://schemas.microsoft.com/office/drawing/2014/main" id="{98741A0D-998D-825C-4F58-3B95647D501D}"/>
                </a:ext>
              </a:extLst>
            </p:cNvPr>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750;p11">
              <a:extLst>
                <a:ext uri="{FF2B5EF4-FFF2-40B4-BE49-F238E27FC236}">
                  <a16:creationId xmlns:a16="http://schemas.microsoft.com/office/drawing/2014/main" id="{28FF976F-37F1-D261-B3E0-3F3FF43A57D0}"/>
                </a:ext>
              </a:extLst>
            </p:cNvPr>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751;p11">
              <a:extLst>
                <a:ext uri="{FF2B5EF4-FFF2-40B4-BE49-F238E27FC236}">
                  <a16:creationId xmlns:a16="http://schemas.microsoft.com/office/drawing/2014/main" id="{E7167FFA-0618-F20B-7D17-FDE26FAD66E0}"/>
                </a:ext>
              </a:extLst>
            </p:cNvPr>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752;p11">
              <a:extLst>
                <a:ext uri="{FF2B5EF4-FFF2-40B4-BE49-F238E27FC236}">
                  <a16:creationId xmlns:a16="http://schemas.microsoft.com/office/drawing/2014/main" id="{91CD46DF-49DA-C5F8-05A3-CBC9D16D8DEC}"/>
                </a:ext>
              </a:extLst>
            </p:cNvPr>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 name="Google Shape;753;p11">
              <a:extLst>
                <a:ext uri="{FF2B5EF4-FFF2-40B4-BE49-F238E27FC236}">
                  <a16:creationId xmlns:a16="http://schemas.microsoft.com/office/drawing/2014/main" id="{8018D5D3-3FDC-4380-9B2F-AC7E8640393C}"/>
                </a:ext>
              </a:extLst>
            </p:cNvPr>
            <p:cNvGrpSpPr/>
            <p:nvPr/>
          </p:nvGrpSpPr>
          <p:grpSpPr>
            <a:xfrm>
              <a:off x="1132443" y="1646005"/>
              <a:ext cx="2387981" cy="2449707"/>
              <a:chOff x="1132443" y="1646005"/>
              <a:chExt cx="2387981" cy="2449707"/>
            </a:xfrm>
          </p:grpSpPr>
          <p:sp>
            <p:nvSpPr>
              <p:cNvPr id="69" name="Google Shape;754;p11">
                <a:extLst>
                  <a:ext uri="{FF2B5EF4-FFF2-40B4-BE49-F238E27FC236}">
                    <a16:creationId xmlns:a16="http://schemas.microsoft.com/office/drawing/2014/main" id="{9DDCB7B8-66AF-9E04-67EB-DB5DF9854699}"/>
                  </a:ext>
                </a:extLst>
              </p:cNvPr>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55;p11">
                <a:extLst>
                  <a:ext uri="{FF2B5EF4-FFF2-40B4-BE49-F238E27FC236}">
                    <a16:creationId xmlns:a16="http://schemas.microsoft.com/office/drawing/2014/main" id="{CF467685-77A5-B5D4-6A84-CECFF591BB9E}"/>
                  </a:ext>
                </a:extLst>
              </p:cNvPr>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56;p11">
                <a:extLst>
                  <a:ext uri="{FF2B5EF4-FFF2-40B4-BE49-F238E27FC236}">
                    <a16:creationId xmlns:a16="http://schemas.microsoft.com/office/drawing/2014/main" id="{ED233182-1B08-161C-EA8B-1CE89FE7577B}"/>
                  </a:ext>
                </a:extLst>
              </p:cNvPr>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57;p11">
                <a:extLst>
                  <a:ext uri="{FF2B5EF4-FFF2-40B4-BE49-F238E27FC236}">
                    <a16:creationId xmlns:a16="http://schemas.microsoft.com/office/drawing/2014/main" id="{6C7F3367-7048-AEEE-8BCB-B85757B23E3F}"/>
                  </a:ext>
                </a:extLst>
              </p:cNvPr>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758;p11">
              <a:extLst>
                <a:ext uri="{FF2B5EF4-FFF2-40B4-BE49-F238E27FC236}">
                  <a16:creationId xmlns:a16="http://schemas.microsoft.com/office/drawing/2014/main" id="{8EF0DAB6-1561-717C-BD66-E96172FA26A1}"/>
                </a:ext>
              </a:extLst>
            </p:cNvPr>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59;p11">
            <a:extLst>
              <a:ext uri="{FF2B5EF4-FFF2-40B4-BE49-F238E27FC236}">
                <a16:creationId xmlns:a16="http://schemas.microsoft.com/office/drawing/2014/main" id="{0362F641-6003-3595-DD30-FB87A24B57FB}"/>
              </a:ext>
            </a:extLst>
          </p:cNvPr>
          <p:cNvGrpSpPr/>
          <p:nvPr/>
        </p:nvGrpSpPr>
        <p:grpSpPr>
          <a:xfrm>
            <a:off x="6479705" y="5539599"/>
            <a:ext cx="524880" cy="492840"/>
            <a:chOff x="6517080" y="5463720"/>
            <a:chExt cx="524880" cy="492840"/>
          </a:xfrm>
        </p:grpSpPr>
        <p:sp>
          <p:nvSpPr>
            <p:cNvPr id="74" name="Google Shape;760;p11">
              <a:extLst>
                <a:ext uri="{FF2B5EF4-FFF2-40B4-BE49-F238E27FC236}">
                  <a16:creationId xmlns:a16="http://schemas.microsoft.com/office/drawing/2014/main" id="{8686BF06-FDD9-48D3-7292-16000D62F9B1}"/>
                </a:ext>
              </a:extLst>
            </p:cNvPr>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61;p11">
              <a:extLst>
                <a:ext uri="{FF2B5EF4-FFF2-40B4-BE49-F238E27FC236}">
                  <a16:creationId xmlns:a16="http://schemas.microsoft.com/office/drawing/2014/main" id="{205F574E-6173-C36D-731F-1E89FC8674DC}"/>
                </a:ext>
              </a:extLst>
            </p:cNvPr>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6" name="Google Shape;762;p11">
            <a:extLst>
              <a:ext uri="{FF2B5EF4-FFF2-40B4-BE49-F238E27FC236}">
                <a16:creationId xmlns:a16="http://schemas.microsoft.com/office/drawing/2014/main" id="{A65709D5-60CD-8367-1FC0-FB3800E4ABC5}"/>
              </a:ext>
            </a:extLst>
          </p:cNvPr>
          <p:cNvGrpSpPr/>
          <p:nvPr/>
        </p:nvGrpSpPr>
        <p:grpSpPr>
          <a:xfrm>
            <a:off x="7179499" y="3467735"/>
            <a:ext cx="3785400" cy="1330075"/>
            <a:chOff x="7299000" y="3587400"/>
            <a:chExt cx="3785400" cy="1330075"/>
          </a:xfrm>
        </p:grpSpPr>
        <p:sp>
          <p:nvSpPr>
            <p:cNvPr id="77" name="Google Shape;763;p11">
              <a:extLst>
                <a:ext uri="{FF2B5EF4-FFF2-40B4-BE49-F238E27FC236}">
                  <a16:creationId xmlns:a16="http://schemas.microsoft.com/office/drawing/2014/main" id="{93805046-15CE-1571-209B-1AEB77475374}"/>
                </a:ext>
              </a:extLst>
            </p:cNvPr>
            <p:cNvSpPr/>
            <p:nvPr/>
          </p:nvSpPr>
          <p:spPr>
            <a:xfrm>
              <a:off x="7299000" y="394020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Các chức năng quản lý: Loại sản phẩm, Sản phẩm, Tin tức, Liên hệ, Slider, Đơn hàng, Khách hàng, Thống kê…v..v</a:t>
              </a:r>
              <a:endParaRPr sz="1600" b="0" i="0" u="none" strike="noStrike" cap="none">
                <a:solidFill>
                  <a:schemeClr val="dk1"/>
                </a:solidFill>
                <a:latin typeface="Arial"/>
                <a:ea typeface="Arial"/>
                <a:cs typeface="Arial"/>
                <a:sym typeface="Arial"/>
              </a:endParaRPr>
            </a:p>
          </p:txBody>
        </p:sp>
        <p:sp>
          <p:nvSpPr>
            <p:cNvPr id="78" name="Google Shape;764;p11">
              <a:extLst>
                <a:ext uri="{FF2B5EF4-FFF2-40B4-BE49-F238E27FC236}">
                  <a16:creationId xmlns:a16="http://schemas.microsoft.com/office/drawing/2014/main" id="{015A8C9E-3E41-CCB5-CA3A-C05C6FD20B7F}"/>
                </a:ext>
              </a:extLst>
            </p:cNvPr>
            <p:cNvSpPr/>
            <p:nvPr/>
          </p:nvSpPr>
          <p:spPr>
            <a:xfrm>
              <a:off x="7299000" y="3587400"/>
              <a:ext cx="3589920" cy="3816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Quản lý website đối với người quản lý</a:t>
              </a:r>
              <a:endParaRPr sz="1600" b="0" i="0" u="none" strike="noStrike" cap="none">
                <a:solidFill>
                  <a:schemeClr val="dk1"/>
                </a:solidFill>
                <a:latin typeface="Arial"/>
                <a:ea typeface="Arial"/>
                <a:cs typeface="Arial"/>
                <a:sym typeface="Arial"/>
              </a:endParaRPr>
            </a:p>
          </p:txBody>
        </p:sp>
      </p:grpSp>
      <p:grpSp>
        <p:nvGrpSpPr>
          <p:cNvPr id="79" name="Google Shape;765;p11">
            <a:extLst>
              <a:ext uri="{FF2B5EF4-FFF2-40B4-BE49-F238E27FC236}">
                <a16:creationId xmlns:a16="http://schemas.microsoft.com/office/drawing/2014/main" id="{DE6899D6-662B-436C-BFF4-508CC24582F8}"/>
              </a:ext>
            </a:extLst>
          </p:cNvPr>
          <p:cNvGrpSpPr/>
          <p:nvPr/>
        </p:nvGrpSpPr>
        <p:grpSpPr>
          <a:xfrm>
            <a:off x="7189219" y="5153255"/>
            <a:ext cx="3785400" cy="1034250"/>
            <a:chOff x="7308720" y="5272920"/>
            <a:chExt cx="3785400" cy="1034250"/>
          </a:xfrm>
        </p:grpSpPr>
        <p:sp>
          <p:nvSpPr>
            <p:cNvPr id="80" name="Google Shape;766;p11">
              <a:extLst>
                <a:ext uri="{FF2B5EF4-FFF2-40B4-BE49-F238E27FC236}">
                  <a16:creationId xmlns:a16="http://schemas.microsoft.com/office/drawing/2014/main" id="{2942A1F7-B932-F07A-BBA9-124C9D6DC3DF}"/>
                </a:ext>
              </a:extLst>
            </p:cNvPr>
            <p:cNvSpPr/>
            <p:nvPr/>
          </p:nvSpPr>
          <p:spPr>
            <a:xfrm>
              <a:off x="7308720" y="562536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Nâng cao chất lượng uy tín thương hiệu của cửa hàng đến người dùng.</a:t>
              </a:r>
              <a:endParaRPr sz="1600" b="0" i="0" u="none" strike="noStrike" cap="none">
                <a:solidFill>
                  <a:schemeClr val="dk1"/>
                </a:solidFill>
                <a:latin typeface="Arial"/>
                <a:ea typeface="Arial"/>
                <a:cs typeface="Arial"/>
                <a:sym typeface="Arial"/>
              </a:endParaRPr>
            </a:p>
          </p:txBody>
        </p:sp>
        <p:sp>
          <p:nvSpPr>
            <p:cNvPr id="81" name="Google Shape;767;p11">
              <a:extLst>
                <a:ext uri="{FF2B5EF4-FFF2-40B4-BE49-F238E27FC236}">
                  <a16:creationId xmlns:a16="http://schemas.microsoft.com/office/drawing/2014/main" id="{D002FC66-4A75-0DE6-A1D7-9BFE95B338D9}"/>
                </a:ext>
              </a:extLst>
            </p:cNvPr>
            <p:cNvSpPr/>
            <p:nvPr/>
          </p:nvSpPr>
          <p:spPr>
            <a:xfrm>
              <a:off x="7308720" y="5272920"/>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1" i="0" u="none" strike="noStrike" cap="none">
                  <a:solidFill>
                    <a:srgbClr val="262626"/>
                  </a:solidFill>
                  <a:latin typeface="Calibri"/>
                  <a:ea typeface="Calibri"/>
                  <a:cs typeface="Calibri"/>
                  <a:sym typeface="Calibri"/>
                </a:rPr>
                <a:t>Phát triển thương hiệu của cửa hàng</a:t>
              </a:r>
              <a:endParaRPr sz="1600" b="0" i="0" u="none" strike="noStrike" cap="none">
                <a:solidFill>
                  <a:schemeClr val="dk1"/>
                </a:solidFill>
                <a:latin typeface="Arial"/>
                <a:ea typeface="Arial"/>
                <a:cs typeface="Arial"/>
                <a:sym typeface="Arial"/>
              </a:endParaRPr>
            </a:p>
          </p:txBody>
        </p:sp>
      </p:grpSp>
      <p:grpSp>
        <p:nvGrpSpPr>
          <p:cNvPr id="82" name="Google Shape;770;p11">
            <a:extLst>
              <a:ext uri="{FF2B5EF4-FFF2-40B4-BE49-F238E27FC236}">
                <a16:creationId xmlns:a16="http://schemas.microsoft.com/office/drawing/2014/main" id="{B87FB408-E1DF-B24E-F260-8591AEDB2D05}"/>
              </a:ext>
            </a:extLst>
          </p:cNvPr>
          <p:cNvGrpSpPr/>
          <p:nvPr/>
        </p:nvGrpSpPr>
        <p:grpSpPr>
          <a:xfrm>
            <a:off x="6478399" y="3849335"/>
            <a:ext cx="507960" cy="509760"/>
            <a:chOff x="6516000" y="3775320"/>
            <a:chExt cx="507960" cy="509760"/>
          </a:xfrm>
        </p:grpSpPr>
        <p:sp>
          <p:nvSpPr>
            <p:cNvPr id="83" name="Google Shape;771;p11">
              <a:extLst>
                <a:ext uri="{FF2B5EF4-FFF2-40B4-BE49-F238E27FC236}">
                  <a16:creationId xmlns:a16="http://schemas.microsoft.com/office/drawing/2014/main" id="{99360EE8-E8D6-2491-8E8B-0E9655E8FBFA}"/>
                </a:ext>
              </a:extLst>
            </p:cNvPr>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772;p11">
              <a:extLst>
                <a:ext uri="{FF2B5EF4-FFF2-40B4-BE49-F238E27FC236}">
                  <a16:creationId xmlns:a16="http://schemas.microsoft.com/office/drawing/2014/main" id="{9ECBF863-E971-5204-AFD6-9681397E5F28}"/>
                </a:ext>
              </a:extLst>
            </p:cNvPr>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773;p11">
              <a:extLst>
                <a:ext uri="{FF2B5EF4-FFF2-40B4-BE49-F238E27FC236}">
                  <a16:creationId xmlns:a16="http://schemas.microsoft.com/office/drawing/2014/main" id="{2C387A3F-AADD-3B3D-EE75-C5D7A8D74279}"/>
                </a:ext>
              </a:extLst>
            </p:cNvPr>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86" name="Google Shape;774;p11">
            <a:extLst>
              <a:ext uri="{FF2B5EF4-FFF2-40B4-BE49-F238E27FC236}">
                <a16:creationId xmlns:a16="http://schemas.microsoft.com/office/drawing/2014/main" id="{E4AE241A-C4BC-6CE4-2320-46F0766431A3}"/>
              </a:ext>
            </a:extLst>
          </p:cNvPr>
          <p:cNvSpPr/>
          <p:nvPr/>
        </p:nvSpPr>
        <p:spPr>
          <a:xfrm>
            <a:off x="6422059" y="2508529"/>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7" name="Google Shape;775;p11">
            <a:extLst>
              <a:ext uri="{FF2B5EF4-FFF2-40B4-BE49-F238E27FC236}">
                <a16:creationId xmlns:a16="http://schemas.microsoft.com/office/drawing/2014/main" id="{48C6DF5A-065A-1474-1A93-D13CEF5730AF}"/>
              </a:ext>
            </a:extLst>
          </p:cNvPr>
          <p:cNvGrpSpPr/>
          <p:nvPr/>
        </p:nvGrpSpPr>
        <p:grpSpPr>
          <a:xfrm>
            <a:off x="6478399" y="1088012"/>
            <a:ext cx="348840" cy="507960"/>
            <a:chOff x="6595560" y="1087200"/>
            <a:chExt cx="348840" cy="507960"/>
          </a:xfrm>
        </p:grpSpPr>
        <p:sp>
          <p:nvSpPr>
            <p:cNvPr id="88" name="Google Shape;776;p11">
              <a:extLst>
                <a:ext uri="{FF2B5EF4-FFF2-40B4-BE49-F238E27FC236}">
                  <a16:creationId xmlns:a16="http://schemas.microsoft.com/office/drawing/2014/main" id="{22734956-89E8-A379-99FD-BF3AE9DAEBA3}"/>
                </a:ext>
              </a:extLst>
            </p:cNvPr>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777;p11">
              <a:extLst>
                <a:ext uri="{FF2B5EF4-FFF2-40B4-BE49-F238E27FC236}">
                  <a16:creationId xmlns:a16="http://schemas.microsoft.com/office/drawing/2014/main" id="{7D56610B-F507-B1EC-917D-24100462EBF1}"/>
                </a:ext>
              </a:extLst>
            </p:cNvPr>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 name="Google Shape;778;p11">
            <a:extLst>
              <a:ext uri="{FF2B5EF4-FFF2-40B4-BE49-F238E27FC236}">
                <a16:creationId xmlns:a16="http://schemas.microsoft.com/office/drawing/2014/main" id="{664002F2-CF57-214B-5788-8DCA9EAFCA8F}"/>
              </a:ext>
            </a:extLst>
          </p:cNvPr>
          <p:cNvGrpSpPr/>
          <p:nvPr/>
        </p:nvGrpSpPr>
        <p:grpSpPr>
          <a:xfrm>
            <a:off x="7179499" y="735572"/>
            <a:ext cx="3785400" cy="1034250"/>
            <a:chOff x="7299000" y="903960"/>
            <a:chExt cx="3785400" cy="1034250"/>
          </a:xfrm>
        </p:grpSpPr>
        <p:sp>
          <p:nvSpPr>
            <p:cNvPr id="91" name="Google Shape;779;p11">
              <a:extLst>
                <a:ext uri="{FF2B5EF4-FFF2-40B4-BE49-F238E27FC236}">
                  <a16:creationId xmlns:a16="http://schemas.microsoft.com/office/drawing/2014/main" id="{A2E12F20-BB97-0CCF-F43C-849D15906984}"/>
                </a:ext>
              </a:extLst>
            </p:cNvPr>
            <p:cNvSpPr/>
            <p:nvPr/>
          </p:nvSpPr>
          <p:spPr>
            <a:xfrm>
              <a:off x="7299000" y="12564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Tìm kiếm sản phẫm dễ dàng với tính năng tìm kiếm, lọc theo yêu cầu của khách hàng.</a:t>
              </a:r>
              <a:endParaRPr sz="1600" b="0" i="0" u="none" strike="noStrike" cap="none">
                <a:solidFill>
                  <a:schemeClr val="dk1"/>
                </a:solidFill>
                <a:latin typeface="Arial"/>
                <a:ea typeface="Arial"/>
                <a:cs typeface="Arial"/>
                <a:sym typeface="Arial"/>
              </a:endParaRPr>
            </a:p>
          </p:txBody>
        </p:sp>
        <p:sp>
          <p:nvSpPr>
            <p:cNvPr id="92" name="Google Shape;780;p11">
              <a:extLst>
                <a:ext uri="{FF2B5EF4-FFF2-40B4-BE49-F238E27FC236}">
                  <a16:creationId xmlns:a16="http://schemas.microsoft.com/office/drawing/2014/main" id="{6089B763-BE35-242C-72BC-CBA5BD716BF5}"/>
                </a:ext>
              </a:extLst>
            </p:cNvPr>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Sự tương tác với khách hàng</a:t>
              </a:r>
              <a:endParaRPr sz="1800" b="0" i="0" u="none" strike="noStrike" cap="none">
                <a:solidFill>
                  <a:schemeClr val="dk1"/>
                </a:solidFill>
                <a:latin typeface="Arial"/>
                <a:ea typeface="Arial"/>
                <a:cs typeface="Arial"/>
                <a:sym typeface="Arial"/>
              </a:endParaRPr>
            </a:p>
          </p:txBody>
        </p:sp>
      </p:grpSp>
      <p:grpSp>
        <p:nvGrpSpPr>
          <p:cNvPr id="93" name="Google Shape;781;p11">
            <a:extLst>
              <a:ext uri="{FF2B5EF4-FFF2-40B4-BE49-F238E27FC236}">
                <a16:creationId xmlns:a16="http://schemas.microsoft.com/office/drawing/2014/main" id="{18E88A0E-25AD-D1A5-C680-BA38A50E4BF1}"/>
              </a:ext>
            </a:extLst>
          </p:cNvPr>
          <p:cNvGrpSpPr/>
          <p:nvPr/>
        </p:nvGrpSpPr>
        <p:grpSpPr>
          <a:xfrm>
            <a:off x="7189219" y="2087732"/>
            <a:ext cx="4128840" cy="1329715"/>
            <a:chOff x="7308720" y="2256120"/>
            <a:chExt cx="4128840" cy="1329715"/>
          </a:xfrm>
        </p:grpSpPr>
        <p:sp>
          <p:nvSpPr>
            <p:cNvPr id="94" name="Google Shape;782;p11">
              <a:extLst>
                <a:ext uri="{FF2B5EF4-FFF2-40B4-BE49-F238E27FC236}">
                  <a16:creationId xmlns:a16="http://schemas.microsoft.com/office/drawing/2014/main" id="{5E9B46DF-7269-A780-EC58-1D115C9F9671}"/>
                </a:ext>
              </a:extLst>
            </p:cNvPr>
            <p:cNvSpPr/>
            <p:nvPr/>
          </p:nvSpPr>
          <p:spPr>
            <a:xfrm>
              <a:off x="7308720" y="2608560"/>
              <a:ext cx="378540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600"/>
                <a:buFont typeface="Arial"/>
                <a:buNone/>
              </a:pPr>
              <a:r>
                <a:rPr lang="en-US" sz="1600" b="0" i="0" u="none" strike="noStrike" cap="none">
                  <a:solidFill>
                    <a:srgbClr val="404040"/>
                  </a:solidFill>
                  <a:latin typeface="Calibri"/>
                  <a:ea typeface="Calibri"/>
                  <a:cs typeface="Calibri"/>
                  <a:sym typeface="Calibri"/>
                </a:rPr>
                <a:t>Hỗ trợ mua hàng không tài khoản và có tài khoản, quy trình đặt hàng nhanh, và thông tin đơn hàng rõ ràng</a:t>
              </a:r>
              <a:endParaRPr sz="1600" b="0" i="0" u="none" strike="noStrike" cap="none">
                <a:solidFill>
                  <a:schemeClr val="dk1"/>
                </a:solidFill>
                <a:latin typeface="Arial"/>
                <a:ea typeface="Arial"/>
                <a:cs typeface="Arial"/>
                <a:sym typeface="Arial"/>
              </a:endParaRPr>
            </a:p>
          </p:txBody>
        </p:sp>
        <p:sp>
          <p:nvSpPr>
            <p:cNvPr id="95" name="Google Shape;783;p11">
              <a:extLst>
                <a:ext uri="{FF2B5EF4-FFF2-40B4-BE49-F238E27FC236}">
                  <a16:creationId xmlns:a16="http://schemas.microsoft.com/office/drawing/2014/main" id="{04EC0861-6E0D-086F-C43F-54025E3A7833}"/>
                </a:ext>
              </a:extLst>
            </p:cNvPr>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Clr>
                  <a:srgbClr val="000000"/>
                </a:buClr>
                <a:buSzPts val="1800"/>
                <a:buFont typeface="Arial"/>
                <a:buNone/>
              </a:pPr>
              <a:r>
                <a:rPr lang="en-US" sz="1800" b="1" i="0" u="none" strike="noStrike" cap="none">
                  <a:solidFill>
                    <a:srgbClr val="262626"/>
                  </a:solidFill>
                  <a:latin typeface="Calibri"/>
                  <a:ea typeface="Calibri"/>
                  <a:cs typeface="Calibri"/>
                  <a:sym typeface="Calibri"/>
                </a:rPr>
                <a:t>Mua hàng, quản lý, theo dõi đơn hàng</a:t>
              </a:r>
              <a:endParaRPr sz="1800" b="0" i="0" u="none" strike="noStrike" cap="none">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176815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heel(1)">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7"/>
                                        </p:tgtEl>
                                        <p:attrNameLst>
                                          <p:attrName>style.visibility</p:attrName>
                                        </p:attrNameLst>
                                      </p:cBhvr>
                                      <p:to>
                                        <p:strVal val="visible"/>
                                      </p:to>
                                    </p:set>
                                    <p:animEffect transition="in" filter="fade">
                                      <p:cBhvr>
                                        <p:cTn id="29" dur="500"/>
                                        <p:tgtEl>
                                          <p:spTgt spid="87"/>
                                        </p:tgtEl>
                                      </p:cBhvr>
                                    </p:animEffect>
                                  </p:childTnLst>
                                </p:cTn>
                              </p:par>
                              <p:par>
                                <p:cTn id="30" presetID="42" presetClass="entr" presetSubtype="0" fill="hold"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fade">
                                      <p:cBhvr>
                                        <p:cTn id="32" dur="1000"/>
                                        <p:tgtEl>
                                          <p:spTgt spid="90"/>
                                        </p:tgtEl>
                                      </p:cBhvr>
                                    </p:animEffect>
                                    <p:anim calcmode="lin" valueType="num">
                                      <p:cBhvr>
                                        <p:cTn id="33" dur="1000" fill="hold"/>
                                        <p:tgtEl>
                                          <p:spTgt spid="90"/>
                                        </p:tgtEl>
                                        <p:attrNameLst>
                                          <p:attrName>ppt_x</p:attrName>
                                        </p:attrNameLst>
                                      </p:cBhvr>
                                      <p:tavLst>
                                        <p:tav tm="0">
                                          <p:val>
                                            <p:strVal val="#ppt_x"/>
                                          </p:val>
                                        </p:tav>
                                        <p:tav tm="100000">
                                          <p:val>
                                            <p:strVal val="#ppt_x"/>
                                          </p:val>
                                        </p:tav>
                                      </p:tavLst>
                                    </p:anim>
                                    <p:anim calcmode="lin" valueType="num">
                                      <p:cBhvr>
                                        <p:cTn id="34" dur="1000" fill="hold"/>
                                        <p:tgtEl>
                                          <p:spTgt spid="9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86"/>
                                        </p:tgtEl>
                                        <p:attrNameLst>
                                          <p:attrName>style.visibility</p:attrName>
                                        </p:attrNameLst>
                                      </p:cBhvr>
                                      <p:to>
                                        <p:strVal val="visible"/>
                                      </p:to>
                                    </p:set>
                                    <p:animEffect transition="in" filter="fade">
                                      <p:cBhvr>
                                        <p:cTn id="39" dur="500"/>
                                        <p:tgtEl>
                                          <p:spTgt spid="86"/>
                                        </p:tgtEl>
                                      </p:cBhvr>
                                    </p:animEffect>
                                  </p:childTnLst>
                                </p:cTn>
                              </p:par>
                              <p:par>
                                <p:cTn id="40" presetID="42" presetClass="entr" presetSubtype="0" fill="hold" nodeType="withEffect">
                                  <p:stCondLst>
                                    <p:cond delay="0"/>
                                  </p:stCondLst>
                                  <p:childTnLst>
                                    <p:set>
                                      <p:cBhvr>
                                        <p:cTn id="41" dur="1" fill="hold">
                                          <p:stCondLst>
                                            <p:cond delay="0"/>
                                          </p:stCondLst>
                                        </p:cTn>
                                        <p:tgtEl>
                                          <p:spTgt spid="93"/>
                                        </p:tgtEl>
                                        <p:attrNameLst>
                                          <p:attrName>style.visibility</p:attrName>
                                        </p:attrNameLst>
                                      </p:cBhvr>
                                      <p:to>
                                        <p:strVal val="visible"/>
                                      </p:to>
                                    </p:set>
                                    <p:animEffect transition="in" filter="fade">
                                      <p:cBhvr>
                                        <p:cTn id="42" dur="1000"/>
                                        <p:tgtEl>
                                          <p:spTgt spid="93"/>
                                        </p:tgtEl>
                                      </p:cBhvr>
                                    </p:animEffect>
                                    <p:anim calcmode="lin" valueType="num">
                                      <p:cBhvr>
                                        <p:cTn id="43" dur="1000" fill="hold"/>
                                        <p:tgtEl>
                                          <p:spTgt spid="93"/>
                                        </p:tgtEl>
                                        <p:attrNameLst>
                                          <p:attrName>ppt_x</p:attrName>
                                        </p:attrNameLst>
                                      </p:cBhvr>
                                      <p:tavLst>
                                        <p:tav tm="0">
                                          <p:val>
                                            <p:strVal val="#ppt_x"/>
                                          </p:val>
                                        </p:tav>
                                        <p:tav tm="100000">
                                          <p:val>
                                            <p:strVal val="#ppt_x"/>
                                          </p:val>
                                        </p:tav>
                                      </p:tavLst>
                                    </p:anim>
                                    <p:anim calcmode="lin" valueType="num">
                                      <p:cBhvr>
                                        <p:cTn id="44"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fade">
                                      <p:cBhvr>
                                        <p:cTn id="49" dur="500"/>
                                        <p:tgtEl>
                                          <p:spTgt spid="82"/>
                                        </p:tgtEl>
                                      </p:cBhvr>
                                    </p:animEffect>
                                  </p:childTnLst>
                                </p:cTn>
                              </p:par>
                              <p:par>
                                <p:cTn id="50" presetID="42" presetClass="entr" presetSubtype="0" fill="hold" nodeType="withEffect">
                                  <p:stCondLst>
                                    <p:cond delay="0"/>
                                  </p:stCondLst>
                                  <p:childTnLst>
                                    <p:set>
                                      <p:cBhvr>
                                        <p:cTn id="51" dur="1" fill="hold">
                                          <p:stCondLst>
                                            <p:cond delay="0"/>
                                          </p:stCondLst>
                                        </p:cTn>
                                        <p:tgtEl>
                                          <p:spTgt spid="76"/>
                                        </p:tgtEl>
                                        <p:attrNameLst>
                                          <p:attrName>style.visibility</p:attrName>
                                        </p:attrNameLst>
                                      </p:cBhvr>
                                      <p:to>
                                        <p:strVal val="visible"/>
                                      </p:to>
                                    </p:set>
                                    <p:animEffect transition="in" filter="fade">
                                      <p:cBhvr>
                                        <p:cTn id="52" dur="1000"/>
                                        <p:tgtEl>
                                          <p:spTgt spid="76"/>
                                        </p:tgtEl>
                                      </p:cBhvr>
                                    </p:animEffect>
                                    <p:anim calcmode="lin" valueType="num">
                                      <p:cBhvr>
                                        <p:cTn id="53" dur="1000" fill="hold"/>
                                        <p:tgtEl>
                                          <p:spTgt spid="76"/>
                                        </p:tgtEl>
                                        <p:attrNameLst>
                                          <p:attrName>ppt_x</p:attrName>
                                        </p:attrNameLst>
                                      </p:cBhvr>
                                      <p:tavLst>
                                        <p:tav tm="0">
                                          <p:val>
                                            <p:strVal val="#ppt_x"/>
                                          </p:val>
                                        </p:tav>
                                        <p:tav tm="100000">
                                          <p:val>
                                            <p:strVal val="#ppt_x"/>
                                          </p:val>
                                        </p:tav>
                                      </p:tavLst>
                                    </p:anim>
                                    <p:anim calcmode="lin" valueType="num">
                                      <p:cBhvr>
                                        <p:cTn id="54" dur="1000" fill="hold"/>
                                        <p:tgtEl>
                                          <p:spTgt spid="76"/>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73"/>
                                        </p:tgtEl>
                                        <p:attrNameLst>
                                          <p:attrName>style.visibility</p:attrName>
                                        </p:attrNameLst>
                                      </p:cBhvr>
                                      <p:to>
                                        <p:strVal val="visible"/>
                                      </p:to>
                                    </p:set>
                                    <p:animEffect transition="in" filter="fade">
                                      <p:cBhvr>
                                        <p:cTn id="59" dur="500"/>
                                        <p:tgtEl>
                                          <p:spTgt spid="73"/>
                                        </p:tgtEl>
                                      </p:cBhvr>
                                    </p:animEffect>
                                  </p:childTnLst>
                                </p:cTn>
                              </p:par>
                              <p:par>
                                <p:cTn id="60" presetID="42" presetClass="entr" presetSubtype="0" fill="hold" nodeType="with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fade">
                                      <p:cBhvr>
                                        <p:cTn id="62" dur="1000"/>
                                        <p:tgtEl>
                                          <p:spTgt spid="79"/>
                                        </p:tgtEl>
                                      </p:cBhvr>
                                    </p:animEffect>
                                    <p:anim calcmode="lin" valueType="num">
                                      <p:cBhvr>
                                        <p:cTn id="63" dur="1000" fill="hold"/>
                                        <p:tgtEl>
                                          <p:spTgt spid="79"/>
                                        </p:tgtEl>
                                        <p:attrNameLst>
                                          <p:attrName>ppt_x</p:attrName>
                                        </p:attrNameLst>
                                      </p:cBhvr>
                                      <p:tavLst>
                                        <p:tav tm="0">
                                          <p:val>
                                            <p:strVal val="#ppt_x"/>
                                          </p:val>
                                        </p:tav>
                                        <p:tav tm="100000">
                                          <p:val>
                                            <p:strVal val="#ppt_x"/>
                                          </p:val>
                                        </p:tav>
                                      </p:tavLst>
                                    </p:anim>
                                    <p:anim calcmode="lin" valueType="num">
                                      <p:cBhvr>
                                        <p:cTn id="64"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p:bldP spid="8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1750</TotalTime>
  <Words>806</Words>
  <Application>Microsoft Office PowerPoint</Application>
  <PresentationFormat>Widescreen</PresentationFormat>
  <Paragraphs>105</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Dong Van Tuan</dc:creator>
  <cp:lastModifiedBy>Dong Van Tuan</cp:lastModifiedBy>
  <cp:revision>9</cp:revision>
  <dcterms:created xsi:type="dcterms:W3CDTF">2023-12-24T08:50:12Z</dcterms:created>
  <dcterms:modified xsi:type="dcterms:W3CDTF">2024-01-03T03:34:21Z</dcterms:modified>
</cp:coreProperties>
</file>