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35" autoAdjust="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DDEFF-D375-4CA9-924D-7376B9C0C28F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14283-90C0-4806-A504-FCEEA871C394}">
      <dgm:prSet phldrT="[Text]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rPr>
            <a:t>NỘI DUNG</a:t>
          </a:r>
        </a:p>
      </dgm:t>
    </dgm:pt>
    <dgm:pt modelId="{17A09598-3DBD-4234-924B-9B7B932A8F5E}" type="parTrans" cxnId="{A700F82E-31DB-4A06-8F9C-3AB0511091C8}">
      <dgm:prSet/>
      <dgm:spPr/>
      <dgm:t>
        <a:bodyPr/>
        <a:lstStyle/>
        <a:p>
          <a:endParaRPr lang="en-US"/>
        </a:p>
      </dgm:t>
    </dgm:pt>
    <dgm:pt modelId="{83BEEF7A-40B3-48CB-BC76-57B6D334F4AE}" type="sibTrans" cxnId="{A700F82E-31DB-4A06-8F9C-3AB0511091C8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896BD4-E679-49AA-A579-E8CC153DE8DE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Login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D191CA-2BCB-4185-907F-826DA7F37FDB}" type="parTrans" cxnId="{E05A5931-4EF5-4209-B4A2-3978720B42A1}">
      <dgm:prSet/>
      <dgm:spPr/>
      <dgm:t>
        <a:bodyPr/>
        <a:lstStyle/>
        <a:p>
          <a:endParaRPr lang="en-US"/>
        </a:p>
      </dgm:t>
    </dgm:pt>
    <dgm:pt modelId="{A4C82BE2-8DB8-4800-9FA3-79244E3D4E18}" type="sibTrans" cxnId="{E05A5931-4EF5-4209-B4A2-3978720B42A1}">
      <dgm:prSet/>
      <dgm:spPr>
        <a:solidFill>
          <a:srgbClr val="00B050"/>
        </a:solidFill>
      </dgm:spPr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64D1A2E0-69BC-46AC-9616-ED4B086870BE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Đăng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ký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8323F62-A16F-4FE8-A2E5-5B6823468AB8}" type="parTrans" cxnId="{4EF3C912-9156-486D-9D96-04E31E156FF9}">
      <dgm:prSet/>
      <dgm:spPr/>
      <dgm:t>
        <a:bodyPr/>
        <a:lstStyle/>
        <a:p>
          <a:endParaRPr lang="en-US"/>
        </a:p>
      </dgm:t>
    </dgm:pt>
    <dgm:pt modelId="{3CED9B3B-511D-4642-A9B5-60F0ACCE947D}" type="sibTrans" cxnId="{4EF3C912-9156-486D-9D96-04E31E156FF9}">
      <dgm:prSet/>
      <dgm:spPr/>
      <dgm:t>
        <a:bodyPr/>
        <a:lstStyle/>
        <a:p>
          <a:endParaRPr lang="en-US"/>
        </a:p>
      </dgm:t>
    </dgm:pt>
    <dgm:pt modelId="{3F4113A2-54A3-4A35-8336-03730293BA81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Điểm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9DEC239-04CE-4CCB-B1CC-47A04C1A6D6F}" type="parTrans" cxnId="{658E1FE0-AB94-407F-9261-21B909D5ACA7}">
      <dgm:prSet/>
      <dgm:spPr/>
      <dgm:t>
        <a:bodyPr/>
        <a:lstStyle/>
        <a:p>
          <a:endParaRPr lang="en-US"/>
        </a:p>
      </dgm:t>
    </dgm:pt>
    <dgm:pt modelId="{EB476129-2E3E-4AB7-A94E-01627EB760F1}" type="sibTrans" cxnId="{658E1FE0-AB94-407F-9261-21B909D5ACA7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8A24A3A-0862-4604-86CB-32C547778181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Phân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quyền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SD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1E0783-D9B8-4A09-8C16-D919A1E9E1CA}" type="parTrans" cxnId="{BB6934B3-1A1C-454A-B936-7D844E055C86}">
      <dgm:prSet/>
      <dgm:spPr/>
      <dgm:t>
        <a:bodyPr/>
        <a:lstStyle/>
        <a:p>
          <a:endParaRPr lang="en-US"/>
        </a:p>
      </dgm:t>
    </dgm:pt>
    <dgm:pt modelId="{C8812505-AE6F-4461-9CBF-F93A5189AE71}" type="sibTrans" cxnId="{BB6934B3-1A1C-454A-B936-7D844E055C86}">
      <dgm:prSet/>
      <dgm:spPr/>
      <dgm:t>
        <a:bodyPr/>
        <a:lstStyle/>
        <a:p>
          <a:endParaRPr lang="en-US"/>
        </a:p>
      </dgm:t>
    </dgm:pt>
    <dgm:pt modelId="{8141704C-39D2-4AFD-9BDE-B62D79C78FAF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Report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AF1B788-3211-4D6B-9AA2-662C44E237A1}" type="parTrans" cxnId="{E4C21CED-4FCE-4857-9EEC-A5759BDEC388}">
      <dgm:prSet/>
      <dgm:spPr/>
      <dgm:t>
        <a:bodyPr/>
        <a:lstStyle/>
        <a:p>
          <a:endParaRPr lang="en-US"/>
        </a:p>
      </dgm:t>
    </dgm:pt>
    <dgm:pt modelId="{7D6602F4-1D5C-4582-BF1B-56FB2AFA7AA3}" type="sibTrans" cxnId="{E4C21CED-4FCE-4857-9EEC-A5759BDEC388}">
      <dgm:prSet/>
      <dgm:spPr/>
      <dgm:t>
        <a:bodyPr/>
        <a:lstStyle/>
        <a:p>
          <a:endParaRPr lang="en-US"/>
        </a:p>
      </dgm:t>
    </dgm:pt>
    <dgm:pt modelId="{014B0114-81E0-4545-81D6-F46C924E9A4B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Tìm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kiếm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882539D-10E1-439C-91F5-5895DE155FCC}" type="parTrans" cxnId="{D3100EEE-AF9F-4ECB-BBD2-EC4D1A0BCD45}">
      <dgm:prSet/>
      <dgm:spPr/>
      <dgm:t>
        <a:bodyPr/>
        <a:lstStyle/>
        <a:p>
          <a:endParaRPr lang="en-US"/>
        </a:p>
      </dgm:t>
    </dgm:pt>
    <dgm:pt modelId="{1DA2C7DE-625A-4382-A39E-3784FBDDBBBB}" type="sibTrans" cxnId="{D3100EEE-AF9F-4ECB-BBD2-EC4D1A0BCD45}">
      <dgm:prSet/>
      <dgm:spPr/>
      <dgm:t>
        <a:bodyPr/>
        <a:lstStyle/>
        <a:p>
          <a:endParaRPr lang="en-US"/>
        </a:p>
      </dgm:t>
    </dgm:pt>
    <dgm:pt modelId="{76FEB07B-0950-40D5-80AA-6056BB394AA5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Main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1A394E6-0A18-4E43-9BE8-756EFFFFD2AD}" type="parTrans" cxnId="{7D0837B7-0779-4122-9B4F-45CEA25833B0}">
      <dgm:prSet/>
      <dgm:spPr/>
      <dgm:t>
        <a:bodyPr/>
        <a:lstStyle/>
        <a:p>
          <a:endParaRPr lang="en-US"/>
        </a:p>
      </dgm:t>
    </dgm:pt>
    <dgm:pt modelId="{479D2A2B-1C26-4B45-A5BC-A46D4E18A9D7}" type="sibTrans" cxnId="{7D0837B7-0779-4122-9B4F-45CEA25833B0}">
      <dgm:prSet/>
      <dgm:spPr/>
      <dgm:t>
        <a:bodyPr/>
        <a:lstStyle/>
        <a:p>
          <a:endParaRPr lang="en-US"/>
        </a:p>
      </dgm:t>
    </dgm:pt>
    <dgm:pt modelId="{D009D19E-D7F9-4342-9A79-674E0494547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Quản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lý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SV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A1EE7E-6032-43F6-A934-6604DDD2F190}" type="parTrans" cxnId="{EC5D182C-87E5-419E-ACB9-63F11D905737}">
      <dgm:prSet/>
      <dgm:spPr/>
      <dgm:t>
        <a:bodyPr/>
        <a:lstStyle/>
        <a:p>
          <a:endParaRPr lang="en-US"/>
        </a:p>
      </dgm:t>
    </dgm:pt>
    <dgm:pt modelId="{C57EBE23-DEB4-4908-A5A7-0D179EF47B58}" type="sibTrans" cxnId="{EC5D182C-87E5-419E-ACB9-63F11D905737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9493305-A704-48C8-B746-072E1196FA16}" type="pres">
      <dgm:prSet presAssocID="{19FDDEFF-D375-4CA9-924D-7376B9C0C28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95547B-AC1D-499B-A0DE-8D7CFC0A5556}" type="pres">
      <dgm:prSet presAssocID="{1C814283-90C0-4806-A504-FCEEA871C39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FA4EB-D802-4C36-9779-9CF5EC88A03E}" type="pres">
      <dgm:prSet presAssocID="{83BEEF7A-40B3-48CB-BC76-57B6D334F4AE}" presName="sibTrans" presStyleLbl="sibTrans2D1" presStyleIdx="0" presStyleCnt="8"/>
      <dgm:spPr/>
      <dgm:t>
        <a:bodyPr/>
        <a:lstStyle/>
        <a:p>
          <a:endParaRPr lang="en-US"/>
        </a:p>
      </dgm:t>
    </dgm:pt>
    <dgm:pt modelId="{C2375AB6-3143-4399-853F-056CA8C9ADEB}" type="pres">
      <dgm:prSet presAssocID="{83BEEF7A-40B3-48CB-BC76-57B6D334F4AE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8D9FBE0-7BDD-468B-8EA1-705D32E3FF91}" type="pres">
      <dgm:prSet presAssocID="{76FEB07B-0950-40D5-80AA-6056BB394AA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DF1A4-14FE-47A9-B813-8C4D83BBDC0F}" type="pres">
      <dgm:prSet presAssocID="{479D2A2B-1C26-4B45-A5BC-A46D4E18A9D7}" presName="sibTrans" presStyleLbl="sibTrans2D1" presStyleIdx="1" presStyleCnt="8"/>
      <dgm:spPr/>
      <dgm:t>
        <a:bodyPr/>
        <a:lstStyle/>
        <a:p>
          <a:endParaRPr lang="en-US"/>
        </a:p>
      </dgm:t>
    </dgm:pt>
    <dgm:pt modelId="{057CF461-9C89-4906-9CE3-0ECA4EE7283F}" type="pres">
      <dgm:prSet presAssocID="{479D2A2B-1C26-4B45-A5BC-A46D4E18A9D7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14AFDD59-52A2-4475-B810-58EDE43002D1}" type="pres">
      <dgm:prSet presAssocID="{39896BD4-E679-49AA-A579-E8CC153DE8D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E928F-8793-4811-BE71-F33C32882D02}" type="pres">
      <dgm:prSet presAssocID="{A4C82BE2-8DB8-4800-9FA3-79244E3D4E18}" presName="sibTrans" presStyleLbl="sibTrans2D1" presStyleIdx="2" presStyleCnt="8"/>
      <dgm:spPr/>
      <dgm:t>
        <a:bodyPr/>
        <a:lstStyle/>
        <a:p>
          <a:endParaRPr lang="en-US"/>
        </a:p>
      </dgm:t>
    </dgm:pt>
    <dgm:pt modelId="{5501956D-61F7-4770-8D2F-DCB465783B4A}" type="pres">
      <dgm:prSet presAssocID="{A4C82BE2-8DB8-4800-9FA3-79244E3D4E18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E9718574-CB70-43D0-B296-27B4489C85E8}" type="pres">
      <dgm:prSet presAssocID="{64D1A2E0-69BC-46AC-9616-ED4B086870B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AC8A5-12A6-4BED-87E1-15C7D71DA737}" type="pres">
      <dgm:prSet presAssocID="{3CED9B3B-511D-4642-A9B5-60F0ACCE94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D5A2886A-05D6-4C09-86EE-8C193590129D}" type="pres">
      <dgm:prSet presAssocID="{3CED9B3B-511D-4642-A9B5-60F0ACCE94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B92E8BC-0063-4E19-9021-FB58BB669C50}" type="pres">
      <dgm:prSet presAssocID="{98A24A3A-0862-4604-86CB-32C5477781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80F2F-1F7A-4D29-A3D5-498EED23426F}" type="pres">
      <dgm:prSet presAssocID="{C8812505-AE6F-4461-9CBF-F93A5189AE7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EF236E7-DDCD-4EF4-9938-9BDDA6CA7178}" type="pres">
      <dgm:prSet presAssocID="{C8812505-AE6F-4461-9CBF-F93A5189AE7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2E2B0F48-ECD2-4818-9A1A-E0AB48383C60}" type="pres">
      <dgm:prSet presAssocID="{D009D19E-D7F9-4342-9A79-674E0494547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E63D4-B2D4-4758-8D63-EF94A9539CD4}" type="pres">
      <dgm:prSet presAssocID="{C57EBE23-DEB4-4908-A5A7-0D179EF47B58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D3C7957-7B26-41A2-B106-4DB4438FE8A5}" type="pres">
      <dgm:prSet presAssocID="{C57EBE23-DEB4-4908-A5A7-0D179EF47B58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32B7FCD-E93C-4AE3-868D-C6A1B3110D0C}" type="pres">
      <dgm:prSet presAssocID="{8141704C-39D2-4AFD-9BDE-B62D79C78FA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59DDC-1E47-4D98-932C-35DC95D446D0}" type="pres">
      <dgm:prSet presAssocID="{7D6602F4-1D5C-4582-BF1B-56FB2AFA7AA3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649FB01-500F-4E80-A68E-32CBB11516CA}" type="pres">
      <dgm:prSet presAssocID="{7D6602F4-1D5C-4582-BF1B-56FB2AFA7AA3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55F8B1A8-0EB2-4F1A-971A-B7A92E017FE9}" type="pres">
      <dgm:prSet presAssocID="{3F4113A2-54A3-4A35-8336-03730293BA8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A3855-7786-4FAF-8D9A-FA3DCF74F877}" type="pres">
      <dgm:prSet presAssocID="{EB476129-2E3E-4AB7-A94E-01627EB760F1}" presName="sibTrans" presStyleLbl="sibTrans2D1" presStyleIdx="7" presStyleCnt="8"/>
      <dgm:spPr/>
      <dgm:t>
        <a:bodyPr/>
        <a:lstStyle/>
        <a:p>
          <a:endParaRPr lang="en-US"/>
        </a:p>
      </dgm:t>
    </dgm:pt>
    <dgm:pt modelId="{FA1B4DDF-2418-4B4B-B42C-479FD43420C6}" type="pres">
      <dgm:prSet presAssocID="{EB476129-2E3E-4AB7-A94E-01627EB760F1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0466483D-CE79-4538-8D95-4C3F705107CD}" type="pres">
      <dgm:prSet presAssocID="{014B0114-81E0-4545-81D6-F46C924E9A4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A76539-1D7A-4AE9-A011-DCD5E456C0C8}" type="presOf" srcId="{C57EBE23-DEB4-4908-A5A7-0D179EF47B58}" destId="{829E63D4-B2D4-4758-8D63-EF94A9539CD4}" srcOrd="0" destOrd="0" presId="urn:microsoft.com/office/officeart/2005/8/layout/process5"/>
    <dgm:cxn modelId="{19CBCCD9-2229-489C-B0BE-CC4C9B7875DE}" type="presOf" srcId="{EB476129-2E3E-4AB7-A94E-01627EB760F1}" destId="{FA1B4DDF-2418-4B4B-B42C-479FD43420C6}" srcOrd="1" destOrd="0" presId="urn:microsoft.com/office/officeart/2005/8/layout/process5"/>
    <dgm:cxn modelId="{9D036D99-3EE1-4FD6-B251-0A8F7C97A86F}" type="presOf" srcId="{8141704C-39D2-4AFD-9BDE-B62D79C78FAF}" destId="{C32B7FCD-E93C-4AE3-868D-C6A1B3110D0C}" srcOrd="0" destOrd="0" presId="urn:microsoft.com/office/officeart/2005/8/layout/process5"/>
    <dgm:cxn modelId="{47628A83-83EF-4F7D-BA3B-F8AFFAFA1D58}" type="presOf" srcId="{D009D19E-D7F9-4342-9A79-674E0494547D}" destId="{2E2B0F48-ECD2-4818-9A1A-E0AB48383C60}" srcOrd="0" destOrd="0" presId="urn:microsoft.com/office/officeart/2005/8/layout/process5"/>
    <dgm:cxn modelId="{D3100EEE-AF9F-4ECB-BBD2-EC4D1A0BCD45}" srcId="{19FDDEFF-D375-4CA9-924D-7376B9C0C28F}" destId="{014B0114-81E0-4545-81D6-F46C924E9A4B}" srcOrd="8" destOrd="0" parTransId="{F882539D-10E1-439C-91F5-5895DE155FCC}" sibTransId="{1DA2C7DE-625A-4382-A39E-3784FBDDBBBB}"/>
    <dgm:cxn modelId="{ED9AE8CE-31FB-4B1F-8B95-CD4B83F2406B}" type="presOf" srcId="{64D1A2E0-69BC-46AC-9616-ED4B086870BE}" destId="{E9718574-CB70-43D0-B296-27B4489C85E8}" srcOrd="0" destOrd="0" presId="urn:microsoft.com/office/officeart/2005/8/layout/process5"/>
    <dgm:cxn modelId="{44B330D5-9B3F-40E4-9CB3-6057611208B1}" type="presOf" srcId="{3CED9B3B-511D-4642-A9B5-60F0ACCE947D}" destId="{D5A2886A-05D6-4C09-86EE-8C193590129D}" srcOrd="1" destOrd="0" presId="urn:microsoft.com/office/officeart/2005/8/layout/process5"/>
    <dgm:cxn modelId="{4EF3C912-9156-486D-9D96-04E31E156FF9}" srcId="{19FDDEFF-D375-4CA9-924D-7376B9C0C28F}" destId="{64D1A2E0-69BC-46AC-9616-ED4B086870BE}" srcOrd="3" destOrd="0" parTransId="{58323F62-A16F-4FE8-A2E5-5B6823468AB8}" sibTransId="{3CED9B3B-511D-4642-A9B5-60F0ACCE947D}"/>
    <dgm:cxn modelId="{C1D0539F-17C9-423E-9B8A-E0BF3623ED28}" type="presOf" srcId="{83BEEF7A-40B3-48CB-BC76-57B6D334F4AE}" destId="{C2375AB6-3143-4399-853F-056CA8C9ADEB}" srcOrd="1" destOrd="0" presId="urn:microsoft.com/office/officeart/2005/8/layout/process5"/>
    <dgm:cxn modelId="{658E1FE0-AB94-407F-9261-21B909D5ACA7}" srcId="{19FDDEFF-D375-4CA9-924D-7376B9C0C28F}" destId="{3F4113A2-54A3-4A35-8336-03730293BA81}" srcOrd="7" destOrd="0" parTransId="{19DEC239-04CE-4CCB-B1CC-47A04C1A6D6F}" sibTransId="{EB476129-2E3E-4AB7-A94E-01627EB760F1}"/>
    <dgm:cxn modelId="{45053500-E832-4361-B270-D940D68BBDDA}" type="presOf" srcId="{A4C82BE2-8DB8-4800-9FA3-79244E3D4E18}" destId="{5501956D-61F7-4770-8D2F-DCB465783B4A}" srcOrd="1" destOrd="0" presId="urn:microsoft.com/office/officeart/2005/8/layout/process5"/>
    <dgm:cxn modelId="{E278C8EB-1DE0-4674-B31F-B02909EFE412}" type="presOf" srcId="{C8812505-AE6F-4461-9CBF-F93A5189AE71}" destId="{44F80F2F-1F7A-4D29-A3D5-498EED23426F}" srcOrd="0" destOrd="0" presId="urn:microsoft.com/office/officeart/2005/8/layout/process5"/>
    <dgm:cxn modelId="{A96A7DE8-0216-456D-B191-D349C0F1EB37}" type="presOf" srcId="{C8812505-AE6F-4461-9CBF-F93A5189AE71}" destId="{8EF236E7-DDCD-4EF4-9938-9BDDA6CA7178}" srcOrd="1" destOrd="0" presId="urn:microsoft.com/office/officeart/2005/8/layout/process5"/>
    <dgm:cxn modelId="{BB6934B3-1A1C-454A-B936-7D844E055C86}" srcId="{19FDDEFF-D375-4CA9-924D-7376B9C0C28F}" destId="{98A24A3A-0862-4604-86CB-32C547778181}" srcOrd="4" destOrd="0" parTransId="{4A1E0783-D9B8-4A09-8C16-D919A1E9E1CA}" sibTransId="{C8812505-AE6F-4461-9CBF-F93A5189AE71}"/>
    <dgm:cxn modelId="{01CC7E0A-9F55-463E-81B5-7B2D7FED0836}" type="presOf" srcId="{76FEB07B-0950-40D5-80AA-6056BB394AA5}" destId="{98D9FBE0-7BDD-468B-8EA1-705D32E3FF91}" srcOrd="0" destOrd="0" presId="urn:microsoft.com/office/officeart/2005/8/layout/process5"/>
    <dgm:cxn modelId="{EC5D182C-87E5-419E-ACB9-63F11D905737}" srcId="{19FDDEFF-D375-4CA9-924D-7376B9C0C28F}" destId="{D009D19E-D7F9-4342-9A79-674E0494547D}" srcOrd="5" destOrd="0" parTransId="{1FA1EE7E-6032-43F6-A934-6604DDD2F190}" sibTransId="{C57EBE23-DEB4-4908-A5A7-0D179EF47B58}"/>
    <dgm:cxn modelId="{7FC7E70B-807E-4C72-BDCE-FEBDCF4E842B}" type="presOf" srcId="{19FDDEFF-D375-4CA9-924D-7376B9C0C28F}" destId="{D9493305-A704-48C8-B746-072E1196FA16}" srcOrd="0" destOrd="0" presId="urn:microsoft.com/office/officeart/2005/8/layout/process5"/>
    <dgm:cxn modelId="{E05A5931-4EF5-4209-B4A2-3978720B42A1}" srcId="{19FDDEFF-D375-4CA9-924D-7376B9C0C28F}" destId="{39896BD4-E679-49AA-A579-E8CC153DE8DE}" srcOrd="2" destOrd="0" parTransId="{66D191CA-2BCB-4185-907F-826DA7F37FDB}" sibTransId="{A4C82BE2-8DB8-4800-9FA3-79244E3D4E18}"/>
    <dgm:cxn modelId="{F9228883-5426-4C45-9827-550E1820FA63}" type="presOf" srcId="{1C814283-90C0-4806-A504-FCEEA871C394}" destId="{DC95547B-AC1D-499B-A0DE-8D7CFC0A5556}" srcOrd="0" destOrd="0" presId="urn:microsoft.com/office/officeart/2005/8/layout/process5"/>
    <dgm:cxn modelId="{D82B7DB8-EAAF-48AD-9ED5-CAD68B85E34B}" type="presOf" srcId="{39896BD4-E679-49AA-A579-E8CC153DE8DE}" destId="{14AFDD59-52A2-4475-B810-58EDE43002D1}" srcOrd="0" destOrd="0" presId="urn:microsoft.com/office/officeart/2005/8/layout/process5"/>
    <dgm:cxn modelId="{01DB99B2-82C2-4FBA-95DA-D9E7120AF013}" type="presOf" srcId="{7D6602F4-1D5C-4582-BF1B-56FB2AFA7AA3}" destId="{D649FB01-500F-4E80-A68E-32CBB11516CA}" srcOrd="1" destOrd="0" presId="urn:microsoft.com/office/officeart/2005/8/layout/process5"/>
    <dgm:cxn modelId="{A700F82E-31DB-4A06-8F9C-3AB0511091C8}" srcId="{19FDDEFF-D375-4CA9-924D-7376B9C0C28F}" destId="{1C814283-90C0-4806-A504-FCEEA871C394}" srcOrd="0" destOrd="0" parTransId="{17A09598-3DBD-4234-924B-9B7B932A8F5E}" sibTransId="{83BEEF7A-40B3-48CB-BC76-57B6D334F4AE}"/>
    <dgm:cxn modelId="{FA17337D-3346-4DAB-829C-C4B7A75CAA9D}" type="presOf" srcId="{A4C82BE2-8DB8-4800-9FA3-79244E3D4E18}" destId="{2E3E928F-8793-4811-BE71-F33C32882D02}" srcOrd="0" destOrd="0" presId="urn:microsoft.com/office/officeart/2005/8/layout/process5"/>
    <dgm:cxn modelId="{E5776A4C-F043-4BC1-8181-6A2E4CAF8857}" type="presOf" srcId="{014B0114-81E0-4545-81D6-F46C924E9A4B}" destId="{0466483D-CE79-4538-8D95-4C3F705107CD}" srcOrd="0" destOrd="0" presId="urn:microsoft.com/office/officeart/2005/8/layout/process5"/>
    <dgm:cxn modelId="{40EA7A6E-2E5B-4707-8C7C-F6F8F8CDF02B}" type="presOf" srcId="{EB476129-2E3E-4AB7-A94E-01627EB760F1}" destId="{DC6A3855-7786-4FAF-8D9A-FA3DCF74F877}" srcOrd="0" destOrd="0" presId="urn:microsoft.com/office/officeart/2005/8/layout/process5"/>
    <dgm:cxn modelId="{37BBE146-10D8-4084-8603-D88EB9C5A7DD}" type="presOf" srcId="{3CED9B3B-511D-4642-A9B5-60F0ACCE947D}" destId="{CD6AC8A5-12A6-4BED-87E1-15C7D71DA737}" srcOrd="0" destOrd="0" presId="urn:microsoft.com/office/officeart/2005/8/layout/process5"/>
    <dgm:cxn modelId="{057C7A37-82F1-48D8-8DED-2933EC0BDFDB}" type="presOf" srcId="{C57EBE23-DEB4-4908-A5A7-0D179EF47B58}" destId="{BD3C7957-7B26-41A2-B106-4DB4438FE8A5}" srcOrd="1" destOrd="0" presId="urn:microsoft.com/office/officeart/2005/8/layout/process5"/>
    <dgm:cxn modelId="{30F4F0CF-3624-4595-8EA0-2568D330E48A}" type="presOf" srcId="{7D6602F4-1D5C-4582-BF1B-56FB2AFA7AA3}" destId="{4E559DDC-1E47-4D98-932C-35DC95D446D0}" srcOrd="0" destOrd="0" presId="urn:microsoft.com/office/officeart/2005/8/layout/process5"/>
    <dgm:cxn modelId="{E4C21CED-4FCE-4857-9EEC-A5759BDEC388}" srcId="{19FDDEFF-D375-4CA9-924D-7376B9C0C28F}" destId="{8141704C-39D2-4AFD-9BDE-B62D79C78FAF}" srcOrd="6" destOrd="0" parTransId="{8AF1B788-3211-4D6B-9AA2-662C44E237A1}" sibTransId="{7D6602F4-1D5C-4582-BF1B-56FB2AFA7AA3}"/>
    <dgm:cxn modelId="{EE352816-772B-42E3-A800-75765FB917F8}" type="presOf" srcId="{83BEEF7A-40B3-48CB-BC76-57B6D334F4AE}" destId="{0E9FA4EB-D802-4C36-9779-9CF5EC88A03E}" srcOrd="0" destOrd="0" presId="urn:microsoft.com/office/officeart/2005/8/layout/process5"/>
    <dgm:cxn modelId="{71CC8628-1658-45B7-8383-5B67C40ADDAD}" type="presOf" srcId="{3F4113A2-54A3-4A35-8336-03730293BA81}" destId="{55F8B1A8-0EB2-4F1A-971A-B7A92E017FE9}" srcOrd="0" destOrd="0" presId="urn:microsoft.com/office/officeart/2005/8/layout/process5"/>
    <dgm:cxn modelId="{E207E549-093D-4B58-9014-8140C7DE3E4E}" type="presOf" srcId="{479D2A2B-1C26-4B45-A5BC-A46D4E18A9D7}" destId="{81CDF1A4-14FE-47A9-B813-8C4D83BBDC0F}" srcOrd="0" destOrd="0" presId="urn:microsoft.com/office/officeart/2005/8/layout/process5"/>
    <dgm:cxn modelId="{7D0837B7-0779-4122-9B4F-45CEA25833B0}" srcId="{19FDDEFF-D375-4CA9-924D-7376B9C0C28F}" destId="{76FEB07B-0950-40D5-80AA-6056BB394AA5}" srcOrd="1" destOrd="0" parTransId="{51A394E6-0A18-4E43-9BE8-756EFFFFD2AD}" sibTransId="{479D2A2B-1C26-4B45-A5BC-A46D4E18A9D7}"/>
    <dgm:cxn modelId="{0DAFD4CD-9FA3-4254-A5CA-B9A859381443}" type="presOf" srcId="{479D2A2B-1C26-4B45-A5BC-A46D4E18A9D7}" destId="{057CF461-9C89-4906-9CE3-0ECA4EE7283F}" srcOrd="1" destOrd="0" presId="urn:microsoft.com/office/officeart/2005/8/layout/process5"/>
    <dgm:cxn modelId="{0B4EF1C8-5067-4A72-9CA9-BC330AFE44D6}" type="presOf" srcId="{98A24A3A-0862-4604-86CB-32C547778181}" destId="{5B92E8BC-0063-4E19-9021-FB58BB669C50}" srcOrd="0" destOrd="0" presId="urn:microsoft.com/office/officeart/2005/8/layout/process5"/>
    <dgm:cxn modelId="{03100047-E6F6-48D7-A9E2-467F5FD4AE2B}" type="presParOf" srcId="{D9493305-A704-48C8-B746-072E1196FA16}" destId="{DC95547B-AC1D-499B-A0DE-8D7CFC0A5556}" srcOrd="0" destOrd="0" presId="urn:microsoft.com/office/officeart/2005/8/layout/process5"/>
    <dgm:cxn modelId="{3FACCC4B-B3BF-4312-A42B-ED2DF3B16B40}" type="presParOf" srcId="{D9493305-A704-48C8-B746-072E1196FA16}" destId="{0E9FA4EB-D802-4C36-9779-9CF5EC88A03E}" srcOrd="1" destOrd="0" presId="urn:microsoft.com/office/officeart/2005/8/layout/process5"/>
    <dgm:cxn modelId="{8E3A94BC-A31A-47B5-8A3A-0F238B5A9969}" type="presParOf" srcId="{0E9FA4EB-D802-4C36-9779-9CF5EC88A03E}" destId="{C2375AB6-3143-4399-853F-056CA8C9ADEB}" srcOrd="0" destOrd="0" presId="urn:microsoft.com/office/officeart/2005/8/layout/process5"/>
    <dgm:cxn modelId="{27530609-5AA1-451C-8646-5EBCD7CFBB16}" type="presParOf" srcId="{D9493305-A704-48C8-B746-072E1196FA16}" destId="{98D9FBE0-7BDD-468B-8EA1-705D32E3FF91}" srcOrd="2" destOrd="0" presId="urn:microsoft.com/office/officeart/2005/8/layout/process5"/>
    <dgm:cxn modelId="{000CAAEF-5585-407F-B659-23CB92619E7A}" type="presParOf" srcId="{D9493305-A704-48C8-B746-072E1196FA16}" destId="{81CDF1A4-14FE-47A9-B813-8C4D83BBDC0F}" srcOrd="3" destOrd="0" presId="urn:microsoft.com/office/officeart/2005/8/layout/process5"/>
    <dgm:cxn modelId="{90E56E4E-B500-4A25-A3D4-5BFDE5BC06F9}" type="presParOf" srcId="{81CDF1A4-14FE-47A9-B813-8C4D83BBDC0F}" destId="{057CF461-9C89-4906-9CE3-0ECA4EE7283F}" srcOrd="0" destOrd="0" presId="urn:microsoft.com/office/officeart/2005/8/layout/process5"/>
    <dgm:cxn modelId="{5CDADA03-31EC-43FA-8C5E-D2F94C96F081}" type="presParOf" srcId="{D9493305-A704-48C8-B746-072E1196FA16}" destId="{14AFDD59-52A2-4475-B810-58EDE43002D1}" srcOrd="4" destOrd="0" presId="urn:microsoft.com/office/officeart/2005/8/layout/process5"/>
    <dgm:cxn modelId="{0C1C2043-C059-42CD-8EE0-7AFE1F2D3B70}" type="presParOf" srcId="{D9493305-A704-48C8-B746-072E1196FA16}" destId="{2E3E928F-8793-4811-BE71-F33C32882D02}" srcOrd="5" destOrd="0" presId="urn:microsoft.com/office/officeart/2005/8/layout/process5"/>
    <dgm:cxn modelId="{258E5A1A-53BD-4D6F-A347-A580DC190135}" type="presParOf" srcId="{2E3E928F-8793-4811-BE71-F33C32882D02}" destId="{5501956D-61F7-4770-8D2F-DCB465783B4A}" srcOrd="0" destOrd="0" presId="urn:microsoft.com/office/officeart/2005/8/layout/process5"/>
    <dgm:cxn modelId="{A0210388-2EA0-46A5-985F-EBE2906D7CBD}" type="presParOf" srcId="{D9493305-A704-48C8-B746-072E1196FA16}" destId="{E9718574-CB70-43D0-B296-27B4489C85E8}" srcOrd="6" destOrd="0" presId="urn:microsoft.com/office/officeart/2005/8/layout/process5"/>
    <dgm:cxn modelId="{8D7705AD-4737-41CB-BB2E-9F4F1FC792B7}" type="presParOf" srcId="{D9493305-A704-48C8-B746-072E1196FA16}" destId="{CD6AC8A5-12A6-4BED-87E1-15C7D71DA737}" srcOrd="7" destOrd="0" presId="urn:microsoft.com/office/officeart/2005/8/layout/process5"/>
    <dgm:cxn modelId="{DF36D416-3478-42C7-AA96-33C951BF24F1}" type="presParOf" srcId="{CD6AC8A5-12A6-4BED-87E1-15C7D71DA737}" destId="{D5A2886A-05D6-4C09-86EE-8C193590129D}" srcOrd="0" destOrd="0" presId="urn:microsoft.com/office/officeart/2005/8/layout/process5"/>
    <dgm:cxn modelId="{AD8A4F70-2E38-469C-BACA-91B5BCFF2AC2}" type="presParOf" srcId="{D9493305-A704-48C8-B746-072E1196FA16}" destId="{5B92E8BC-0063-4E19-9021-FB58BB669C50}" srcOrd="8" destOrd="0" presId="urn:microsoft.com/office/officeart/2005/8/layout/process5"/>
    <dgm:cxn modelId="{C3F505B7-E6FA-4090-BD07-3D6953BD293B}" type="presParOf" srcId="{D9493305-A704-48C8-B746-072E1196FA16}" destId="{44F80F2F-1F7A-4D29-A3D5-498EED23426F}" srcOrd="9" destOrd="0" presId="urn:microsoft.com/office/officeart/2005/8/layout/process5"/>
    <dgm:cxn modelId="{435F002D-7434-4567-BD33-AF7ED917C56B}" type="presParOf" srcId="{44F80F2F-1F7A-4D29-A3D5-498EED23426F}" destId="{8EF236E7-DDCD-4EF4-9938-9BDDA6CA7178}" srcOrd="0" destOrd="0" presId="urn:microsoft.com/office/officeart/2005/8/layout/process5"/>
    <dgm:cxn modelId="{6E2E9024-C050-48E2-91D8-C071972C4658}" type="presParOf" srcId="{D9493305-A704-48C8-B746-072E1196FA16}" destId="{2E2B0F48-ECD2-4818-9A1A-E0AB48383C60}" srcOrd="10" destOrd="0" presId="urn:microsoft.com/office/officeart/2005/8/layout/process5"/>
    <dgm:cxn modelId="{32B65936-D8B4-4363-810E-16A42E1D025B}" type="presParOf" srcId="{D9493305-A704-48C8-B746-072E1196FA16}" destId="{829E63D4-B2D4-4758-8D63-EF94A9539CD4}" srcOrd="11" destOrd="0" presId="urn:microsoft.com/office/officeart/2005/8/layout/process5"/>
    <dgm:cxn modelId="{326A51D3-7A6C-46A9-A4FE-81E71357CD14}" type="presParOf" srcId="{829E63D4-B2D4-4758-8D63-EF94A9539CD4}" destId="{BD3C7957-7B26-41A2-B106-4DB4438FE8A5}" srcOrd="0" destOrd="0" presId="urn:microsoft.com/office/officeart/2005/8/layout/process5"/>
    <dgm:cxn modelId="{58EFFA3C-9C7A-4487-AFA9-8AC4010B8CCA}" type="presParOf" srcId="{D9493305-A704-48C8-B746-072E1196FA16}" destId="{C32B7FCD-E93C-4AE3-868D-C6A1B3110D0C}" srcOrd="12" destOrd="0" presId="urn:microsoft.com/office/officeart/2005/8/layout/process5"/>
    <dgm:cxn modelId="{0CF4C2B4-5976-4136-8B2D-ED0ACE9029A0}" type="presParOf" srcId="{D9493305-A704-48C8-B746-072E1196FA16}" destId="{4E559DDC-1E47-4D98-932C-35DC95D446D0}" srcOrd="13" destOrd="0" presId="urn:microsoft.com/office/officeart/2005/8/layout/process5"/>
    <dgm:cxn modelId="{3982BBB1-672C-4AA6-8667-8C6F42A06899}" type="presParOf" srcId="{4E559DDC-1E47-4D98-932C-35DC95D446D0}" destId="{D649FB01-500F-4E80-A68E-32CBB11516CA}" srcOrd="0" destOrd="0" presId="urn:microsoft.com/office/officeart/2005/8/layout/process5"/>
    <dgm:cxn modelId="{95E772DA-51C2-4B85-A07D-8902C4964FE7}" type="presParOf" srcId="{D9493305-A704-48C8-B746-072E1196FA16}" destId="{55F8B1A8-0EB2-4F1A-971A-B7A92E017FE9}" srcOrd="14" destOrd="0" presId="urn:microsoft.com/office/officeart/2005/8/layout/process5"/>
    <dgm:cxn modelId="{94A2A676-1644-437E-AA53-AC30FA4C1040}" type="presParOf" srcId="{D9493305-A704-48C8-B746-072E1196FA16}" destId="{DC6A3855-7786-4FAF-8D9A-FA3DCF74F877}" srcOrd="15" destOrd="0" presId="urn:microsoft.com/office/officeart/2005/8/layout/process5"/>
    <dgm:cxn modelId="{73A2B87D-9586-43C2-BCB3-ADF8632474D0}" type="presParOf" srcId="{DC6A3855-7786-4FAF-8D9A-FA3DCF74F877}" destId="{FA1B4DDF-2418-4B4B-B42C-479FD43420C6}" srcOrd="0" destOrd="0" presId="urn:microsoft.com/office/officeart/2005/8/layout/process5"/>
    <dgm:cxn modelId="{67E91F99-B7EF-4DCA-A3D6-6E42A69D2FDD}" type="presParOf" srcId="{D9493305-A704-48C8-B746-072E1196FA16}" destId="{0466483D-CE79-4538-8D95-4C3F705107CD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547B-AC1D-499B-A0DE-8D7CFC0A5556}">
      <dsp:nvSpPr>
        <dsp:cNvPr id="0" name=""/>
        <dsp:cNvSpPr/>
      </dsp:nvSpPr>
      <dsp:spPr>
        <a:xfrm>
          <a:off x="4955" y="80927"/>
          <a:ext cx="1481286" cy="88877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effectLst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rPr>
            <a:t>NỘI DUNG</a:t>
          </a:r>
        </a:p>
      </dsp:txBody>
      <dsp:txXfrm>
        <a:off x="30986" y="106958"/>
        <a:ext cx="1429224" cy="836709"/>
      </dsp:txXfrm>
    </dsp:sp>
    <dsp:sp modelId="{0E9FA4EB-D802-4C36-9779-9CF5EC88A03E}">
      <dsp:nvSpPr>
        <dsp:cNvPr id="0" name=""/>
        <dsp:cNvSpPr/>
      </dsp:nvSpPr>
      <dsp:spPr>
        <a:xfrm>
          <a:off x="1616595" y="341634"/>
          <a:ext cx="314032" cy="367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16595" y="415106"/>
        <a:ext cx="219822" cy="220415"/>
      </dsp:txXfrm>
    </dsp:sp>
    <dsp:sp modelId="{98D9FBE0-7BDD-468B-8EA1-705D32E3FF91}">
      <dsp:nvSpPr>
        <dsp:cNvPr id="0" name=""/>
        <dsp:cNvSpPr/>
      </dsp:nvSpPr>
      <dsp:spPr>
        <a:xfrm>
          <a:off x="2078756" y="80927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Main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104787" y="106958"/>
        <a:ext cx="1429224" cy="836709"/>
      </dsp:txXfrm>
    </dsp:sp>
    <dsp:sp modelId="{81CDF1A4-14FE-47A9-B813-8C4D83BBDC0F}">
      <dsp:nvSpPr>
        <dsp:cNvPr id="0" name=""/>
        <dsp:cNvSpPr/>
      </dsp:nvSpPr>
      <dsp:spPr>
        <a:xfrm>
          <a:off x="3690396" y="341634"/>
          <a:ext cx="314032" cy="367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90396" y="415106"/>
        <a:ext cx="219822" cy="220415"/>
      </dsp:txXfrm>
    </dsp:sp>
    <dsp:sp modelId="{14AFDD59-52A2-4475-B810-58EDE43002D1}">
      <dsp:nvSpPr>
        <dsp:cNvPr id="0" name=""/>
        <dsp:cNvSpPr/>
      </dsp:nvSpPr>
      <dsp:spPr>
        <a:xfrm>
          <a:off x="4152557" y="80927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Login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78588" y="106958"/>
        <a:ext cx="1429224" cy="836709"/>
      </dsp:txXfrm>
    </dsp:sp>
    <dsp:sp modelId="{2E3E928F-8793-4811-BE71-F33C32882D02}">
      <dsp:nvSpPr>
        <dsp:cNvPr id="0" name=""/>
        <dsp:cNvSpPr/>
      </dsp:nvSpPr>
      <dsp:spPr>
        <a:xfrm rot="5400000">
          <a:off x="4736184" y="1073389"/>
          <a:ext cx="314032" cy="367359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>
            <a:solidFill>
              <a:srgbClr val="FF0000"/>
            </a:solidFill>
          </a:endParaRPr>
        </a:p>
      </dsp:txBody>
      <dsp:txXfrm rot="-5400000">
        <a:off x="4782993" y="1100052"/>
        <a:ext cx="220415" cy="219822"/>
      </dsp:txXfrm>
    </dsp:sp>
    <dsp:sp modelId="{E9718574-CB70-43D0-B296-27B4489C85E8}">
      <dsp:nvSpPr>
        <dsp:cNvPr id="0" name=""/>
        <dsp:cNvSpPr/>
      </dsp:nvSpPr>
      <dsp:spPr>
        <a:xfrm>
          <a:off x="4152557" y="1562214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Đăng</a:t>
          </a: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ký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78588" y="1588245"/>
        <a:ext cx="1429224" cy="836709"/>
      </dsp:txXfrm>
    </dsp:sp>
    <dsp:sp modelId="{CD6AC8A5-12A6-4BED-87E1-15C7D71DA737}">
      <dsp:nvSpPr>
        <dsp:cNvPr id="0" name=""/>
        <dsp:cNvSpPr/>
      </dsp:nvSpPr>
      <dsp:spPr>
        <a:xfrm rot="10800000">
          <a:off x="3708171" y="1822920"/>
          <a:ext cx="314032" cy="367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802381" y="1896392"/>
        <a:ext cx="219822" cy="220415"/>
      </dsp:txXfrm>
    </dsp:sp>
    <dsp:sp modelId="{5B92E8BC-0063-4E19-9021-FB58BB669C50}">
      <dsp:nvSpPr>
        <dsp:cNvPr id="0" name=""/>
        <dsp:cNvSpPr/>
      </dsp:nvSpPr>
      <dsp:spPr>
        <a:xfrm>
          <a:off x="2078756" y="1562214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quyền</a:t>
          </a: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SD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104787" y="1588245"/>
        <a:ext cx="1429224" cy="836709"/>
      </dsp:txXfrm>
    </dsp:sp>
    <dsp:sp modelId="{44F80F2F-1F7A-4D29-A3D5-498EED23426F}">
      <dsp:nvSpPr>
        <dsp:cNvPr id="0" name=""/>
        <dsp:cNvSpPr/>
      </dsp:nvSpPr>
      <dsp:spPr>
        <a:xfrm rot="10800000">
          <a:off x="1634370" y="1822920"/>
          <a:ext cx="314032" cy="367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728580" y="1896392"/>
        <a:ext cx="219822" cy="220415"/>
      </dsp:txXfrm>
    </dsp:sp>
    <dsp:sp modelId="{2E2B0F48-ECD2-4818-9A1A-E0AB48383C60}">
      <dsp:nvSpPr>
        <dsp:cNvPr id="0" name=""/>
        <dsp:cNvSpPr/>
      </dsp:nvSpPr>
      <dsp:spPr>
        <a:xfrm>
          <a:off x="4955" y="1562214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lý</a:t>
          </a: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SV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986" y="1588245"/>
        <a:ext cx="1429224" cy="836709"/>
      </dsp:txXfrm>
    </dsp:sp>
    <dsp:sp modelId="{829E63D4-B2D4-4758-8D63-EF94A9539CD4}">
      <dsp:nvSpPr>
        <dsp:cNvPr id="0" name=""/>
        <dsp:cNvSpPr/>
      </dsp:nvSpPr>
      <dsp:spPr>
        <a:xfrm rot="5400000">
          <a:off x="588582" y="2554675"/>
          <a:ext cx="314032" cy="367359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35391" y="2581338"/>
        <a:ext cx="220415" cy="219822"/>
      </dsp:txXfrm>
    </dsp:sp>
    <dsp:sp modelId="{C32B7FCD-E93C-4AE3-868D-C6A1B3110D0C}">
      <dsp:nvSpPr>
        <dsp:cNvPr id="0" name=""/>
        <dsp:cNvSpPr/>
      </dsp:nvSpPr>
      <dsp:spPr>
        <a:xfrm>
          <a:off x="4955" y="3043500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Report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986" y="3069531"/>
        <a:ext cx="1429224" cy="836709"/>
      </dsp:txXfrm>
    </dsp:sp>
    <dsp:sp modelId="{4E559DDC-1E47-4D98-932C-35DC95D446D0}">
      <dsp:nvSpPr>
        <dsp:cNvPr id="0" name=""/>
        <dsp:cNvSpPr/>
      </dsp:nvSpPr>
      <dsp:spPr>
        <a:xfrm>
          <a:off x="1616595" y="3304206"/>
          <a:ext cx="314032" cy="367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16595" y="3377678"/>
        <a:ext cx="219822" cy="220415"/>
      </dsp:txXfrm>
    </dsp:sp>
    <dsp:sp modelId="{55F8B1A8-0EB2-4F1A-971A-B7A92E017FE9}">
      <dsp:nvSpPr>
        <dsp:cNvPr id="0" name=""/>
        <dsp:cNvSpPr/>
      </dsp:nvSpPr>
      <dsp:spPr>
        <a:xfrm>
          <a:off x="2078756" y="3043500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Điểm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104787" y="3069531"/>
        <a:ext cx="1429224" cy="836709"/>
      </dsp:txXfrm>
    </dsp:sp>
    <dsp:sp modelId="{DC6A3855-7786-4FAF-8D9A-FA3DCF74F877}">
      <dsp:nvSpPr>
        <dsp:cNvPr id="0" name=""/>
        <dsp:cNvSpPr/>
      </dsp:nvSpPr>
      <dsp:spPr>
        <a:xfrm>
          <a:off x="3690396" y="3304206"/>
          <a:ext cx="314032" cy="367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90396" y="3377678"/>
        <a:ext cx="219822" cy="220415"/>
      </dsp:txXfrm>
    </dsp:sp>
    <dsp:sp modelId="{0466483D-CE79-4538-8D95-4C3F705107CD}">
      <dsp:nvSpPr>
        <dsp:cNvPr id="0" name=""/>
        <dsp:cNvSpPr/>
      </dsp:nvSpPr>
      <dsp:spPr>
        <a:xfrm>
          <a:off x="4152557" y="3043500"/>
          <a:ext cx="1481286" cy="8887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Form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Tìm</a:t>
          </a:r>
          <a:r>
            <a:rPr lang="en-US" sz="21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kiếm</a:t>
          </a:r>
          <a:endParaRPr lang="en-US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78588" y="3069531"/>
        <a:ext cx="1429224" cy="836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1C32-2161-4BAE-950F-F0E3CD5EE4A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CDEF-7F0C-4CF3-82FE-F7451BC6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bg1"/>
            </a:gs>
            <a:gs pos="100000">
              <a:schemeClr val="accent1">
                <a:tint val="44500"/>
                <a:satMod val="160000"/>
                <a:lumMod val="9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ony\Picture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747"/>
            <a:ext cx="19073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9722" y="838200"/>
            <a:ext cx="804230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53400" y="720695"/>
            <a:ext cx="228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 descr="C:\Users\Sony\Pictures\NI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829069" cy="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57202" y="931136"/>
            <a:ext cx="7696198" cy="30623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 SHARP</a:t>
            </a:r>
            <a:b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722" y="6324600"/>
            <a:ext cx="24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Submit:  30/10/2015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21407"/>
              </p:ext>
            </p:extLst>
          </p:nvPr>
        </p:nvGraphicFramePr>
        <p:xfrm>
          <a:off x="3657600" y="4470400"/>
          <a:ext cx="41148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Batch Code: B140010</a:t>
                      </a:r>
                      <a:endParaRPr lang="en-US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Coordinator: 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Lâm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Diệu</a:t>
                      </a:r>
                      <a:endParaRPr lang="en-US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Centre: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Phú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Nhuận</a:t>
                      </a:r>
                      <a:endParaRPr lang="en-US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Student: Mai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Thùy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Linh</a:t>
                      </a:r>
                      <a:endParaRPr lang="en-US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SV: R143013400010</a:t>
                      </a:r>
                      <a:endParaRPr lang="en-US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43800" y="1905001"/>
            <a:ext cx="1600200" cy="1219200"/>
            <a:chOff x="7391400" y="1752600"/>
            <a:chExt cx="1752600" cy="149562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391400" y="1752600"/>
              <a:ext cx="1752600" cy="0"/>
            </a:xfrm>
            <a:prstGeom prst="line">
              <a:avLst/>
            </a:prstGeom>
            <a:ln w="6350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391400" y="2649974"/>
              <a:ext cx="1752600" cy="0"/>
            </a:xfrm>
            <a:prstGeom prst="line">
              <a:avLst/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391400" y="3248224"/>
              <a:ext cx="1752600" cy="1"/>
            </a:xfrm>
            <a:prstGeom prst="line">
              <a:avLst/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-1" y="1905000"/>
            <a:ext cx="533401" cy="1219201"/>
            <a:chOff x="0" y="1752599"/>
            <a:chExt cx="495300" cy="14956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752599"/>
              <a:ext cx="495300" cy="0"/>
            </a:xfrm>
            <a:prstGeom prst="line">
              <a:avLst/>
            </a:prstGeom>
            <a:ln w="6350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649974"/>
              <a:ext cx="495300" cy="0"/>
            </a:xfrm>
            <a:prstGeom prst="line">
              <a:avLst/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248224"/>
              <a:ext cx="495300" cy="0"/>
            </a:xfrm>
            <a:prstGeom prst="line">
              <a:avLst/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ouble Bracket 15"/>
          <p:cNvSpPr/>
          <p:nvPr/>
        </p:nvSpPr>
        <p:spPr>
          <a:xfrm>
            <a:off x="642151" y="1747159"/>
            <a:ext cx="6781800" cy="1524000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0" y="1778200"/>
            <a:ext cx="8001000" cy="1470025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GUI Applications Development</a:t>
            </a:r>
            <a:b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Framework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bg1"/>
            </a:gs>
            <a:gs pos="100000">
              <a:schemeClr val="accent1">
                <a:tint val="44500"/>
                <a:satMod val="160000"/>
                <a:lumMod val="9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ony\Picture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747"/>
            <a:ext cx="19073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3400" y="838200"/>
            <a:ext cx="807862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53400" y="720695"/>
            <a:ext cx="228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Sony\Pictures\NI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829069" cy="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9969108"/>
              </p:ext>
            </p:extLst>
          </p:nvPr>
        </p:nvGraphicFramePr>
        <p:xfrm>
          <a:off x="1524000" y="1397000"/>
          <a:ext cx="5638800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3510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263</TotalTime>
  <Words>56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 SHARP PROJECT</vt:lpstr>
      <vt:lpstr>GUI Applications Development Using .Net Framework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30</cp:revision>
  <dcterms:created xsi:type="dcterms:W3CDTF">2015-10-22T03:47:04Z</dcterms:created>
  <dcterms:modified xsi:type="dcterms:W3CDTF">2015-10-30T04:23:33Z</dcterms:modified>
</cp:coreProperties>
</file>