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Dalhage" initials="MD" lastIdx="1" clrIdx="0">
    <p:extLst>
      <p:ext uri="{19B8F6BF-5375-455C-9EA6-DF929625EA0E}">
        <p15:presenceInfo xmlns:p15="http://schemas.microsoft.com/office/powerpoint/2012/main" userId="S-1-5-21-1202660629-1897051121-839522115-193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9A1E-159C-496F-98E8-78BB55B011AE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8ADE-7A8D-47D7-87BF-94D4B3057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 Stockholmsregionen) och NSÖD (Nationell Skalning Öppna Data).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4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0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00F435-E932-4246-B295-6068A1F8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3507BE0-2407-4960-9A6E-E5C17C1D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1B7213-4C14-43DC-B01E-2D0544BD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EA640E-0B66-470A-9F71-9008737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923E9A-20CD-41AC-A42A-F2F720B9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62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F3E56-6738-4905-AE10-D727979D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8266489-3B4C-439B-AF15-B611723E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4B082E-49EF-4ED5-BBE0-08180193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F71AE9-E7D1-4954-B975-0BB5BEA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A0505-2215-4F52-AC26-A9E66F37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7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25445D5-18DC-410F-AABB-E7790707E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C1E3678-C64D-43DA-8732-330AA6B8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72D7EF0-98B5-4D82-B40D-718283D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53129A-4E31-4788-91F1-185DBE57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F558659-D66A-4D47-8D2C-B1F1C19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5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57A985-F8CC-4A28-AFC8-482AEB9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3704FC-B065-4325-B7EA-B76744B4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0C65D9-9077-47E7-90F1-E02477D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784B79-24D4-4518-8690-B2C8EC6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079E8C-1230-40FD-AFAA-A0E5BEB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1FDA56-EF97-4B4A-8E00-F9A2D9F1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CB4AEA-AE94-4903-9D94-8460CBC1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558B50-F419-4934-BF9A-2C3ED70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4D24C0-D195-4A8D-A1F4-B6CC8A9A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B4A7D7-69AF-416A-AD7F-5451E54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97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5669A2-484E-412D-B71C-206EA2D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328349-2716-4AF5-9C5C-C63E420F3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9DEAC00-9046-4FC5-9856-6631C775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FD1418-6E03-400A-AB07-A8950204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5A9625E-C0F9-4730-9170-C0301B47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E7EA0C-42BD-44E4-9FFA-AFAC293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9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BAAB8-812B-4709-B127-A8CB8303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A731B8-617B-4984-8EFF-75BB92EA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6290EA4-9BC4-4F83-BBDA-ACCE30F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BFD2DF1-4B89-4463-BFC9-843C24F7F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91F9DB8-DC5A-4168-A15E-8825D0533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5A85ACD-42F3-497B-A3E8-3C42D876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AADBFF6-4CEE-460C-A7C0-EC5CCF6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9B7C337-8DCC-419E-9807-A14B86C6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40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FBD365-0DE4-4F58-B52E-28684DF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45096F6-78A3-4F77-8CE9-1E3CAEB8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2D4BA4-A1BB-407C-8810-2220DA3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2B60132-81C4-4328-B870-0CA5AE70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73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3760AAB-FC59-4CD1-B363-EF17E46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AF21CD7-0377-4F16-ACC4-966606AB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B5FE2B2-1158-49B4-91DE-E2DBA7FC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21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10D8A9-41B6-4490-A7DC-AFCC191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39C4D8-AA29-499C-B179-5A62CEDC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FE00374-8B09-4C52-9041-DB405BDE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DD295C-5B01-494E-9A10-EA5ABD72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8D376D3-0E76-4AA1-A576-121B802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CE09238-87B6-46E7-BCE8-03574AB1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1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CD83BE-1C95-4048-870B-3D57355C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1ED83BF-8C8F-4CC6-8133-7DBFC7863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267691E-1499-494C-BCFC-C5ECF06F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2A5697-05E7-44E3-A559-A03611C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892CB7-AD5C-4AE2-AF91-32EB2FFC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59A8A29-1001-454D-81ED-3590290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3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1282F4A-33D2-4765-B1E9-B9A6951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D4BFC5-292E-4657-BE71-B27E41A9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6EC853-464E-46BB-AACF-362208BF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CB67-DF67-4F92-A8F2-4ADBC88A2369}" type="datetimeFigureOut">
              <a:rPr lang="sv-SE" smtClean="0"/>
              <a:t>2021-10-23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DCC17-160B-40EB-9C71-CFBD691A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4AEF67-85C4-4A2E-84C4-BE3E51F1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52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nosad.se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ctr"/>
            <a:br>
              <a:rPr lang="sv-SE" sz="2800" dirty="0"/>
            </a:br>
            <a:r>
              <a:rPr lang="sv-SE" sz="2800" dirty="0"/>
              <a:t>API </a:t>
            </a:r>
            <a:r>
              <a:rPr lang="sv-SE" sz="2800" dirty="0" err="1"/>
              <a:t>Playbook</a:t>
            </a:r>
            <a:r>
              <a:rPr lang="sv-SE" sz="2800" dirty="0"/>
              <a:t> med svensk profil för </a:t>
            </a:r>
            <a:r>
              <a:rPr lang="sv-SE" sz="2800" dirty="0" err="1"/>
              <a:t>API:er</a:t>
            </a:r>
            <a:r>
              <a:rPr lang="sv-SE" sz="2800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116978" cy="3785419"/>
          </a:xfrm>
        </p:spPr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10:00-10:05 Intro - Maria Dalhage (Arbetsförmedlingen)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10.05-0:25  Byggblock API-Hantering  - </a:t>
            </a:r>
            <a:r>
              <a:rPr lang="sv-SE" altLang="sv-SE" sz="1800"/>
              <a:t>Fredrik Nordlander (DIGG) </a:t>
            </a:r>
            <a:endParaRPr lang="sv-SE" altLang="sv-SE" sz="1800" dirty="0"/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10:25-10:45 Fördjupning Svensk profil för </a:t>
            </a:r>
            <a:r>
              <a:rPr lang="sv-SE" altLang="sv-SE" sz="1800" dirty="0" err="1"/>
              <a:t>API:er</a:t>
            </a:r>
            <a:r>
              <a:rPr lang="sv-SE" altLang="sv-SE" sz="1800" dirty="0"/>
              <a:t> (Arbetsgruppen)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10:45-11:00 Översiktlig  beskrivning av API </a:t>
            </a:r>
            <a:r>
              <a:rPr lang="sv-SE" altLang="sv-SE" sz="1800" dirty="0" err="1"/>
              <a:t>Playbook</a:t>
            </a:r>
            <a:r>
              <a:rPr lang="sv-SE" altLang="sv-SE" sz="1800" dirty="0"/>
              <a:t> (Arbetsgruppen)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11:00-11:20 Demo DCAT-AP-SE Processor (Arbetsförmedlingen)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11:20-11:40 Diskussion i </a:t>
            </a:r>
            <a:r>
              <a:rPr lang="sv-SE" altLang="sv-SE" sz="1800" dirty="0" err="1"/>
              <a:t>breakout</a:t>
            </a:r>
            <a:r>
              <a:rPr lang="sv-SE" altLang="sv-SE" sz="1800" dirty="0"/>
              <a:t> </a:t>
            </a:r>
            <a:r>
              <a:rPr lang="sv-SE" altLang="sv-SE" sz="1800" dirty="0" err="1"/>
              <a:t>rooms</a:t>
            </a:r>
            <a:r>
              <a:rPr lang="sv-SE" altLang="sv-SE" sz="1800" dirty="0"/>
              <a:t>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sv-SE" altLang="sv-SE" sz="1800" dirty="0"/>
              <a:t>11:40-12:00 Redovisning av gruppernas diskussioner</a:t>
            </a:r>
            <a:endParaRPr lang="sv-SE" sz="18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63022AE-DA5E-4E99-B553-A146C642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5" y="6395305"/>
            <a:ext cx="961969" cy="3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52572B9-15BA-41E7-9F30-57144BCA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6369992"/>
            <a:ext cx="1380529" cy="3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88D2BFD-EF5E-48E6-849B-D356157C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31" y="6427003"/>
            <a:ext cx="921887" cy="2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9F8B9FE8-0624-4D1B-BFD9-B5DC71D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718" y="6357251"/>
            <a:ext cx="982010" cy="2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D7201BF-8490-4686-B83C-092E7C7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2" y="6462674"/>
            <a:ext cx="1472648" cy="2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45188D-1DB5-4376-8062-2A57DEA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67" y="6352425"/>
            <a:ext cx="836218" cy="3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A7EBDE67-59EA-46CE-8A5E-FCA87875C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1" y="106761"/>
            <a:ext cx="4229317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ctr"/>
            <a:br>
              <a:rPr lang="sv-SE" sz="2800" dirty="0"/>
            </a:br>
            <a:r>
              <a:rPr lang="sv-SE" sz="2800" dirty="0"/>
              <a:t>NOSAD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i="1" dirty="0"/>
              <a:t>Ett öppet nätverk för att hjälpa och inspirera offentlig verksamhet i hur de kan ta nästa steg för att öka tillgängliggörandet och nyttjandet av öppna data och källkod.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400" dirty="0"/>
              <a:t>Digitala workshops en gång i månaden</a:t>
            </a:r>
          </a:p>
          <a:p>
            <a:r>
              <a:rPr lang="sv-SE" sz="2400" dirty="0"/>
              <a:t>Communityforum via Sveriges dataportal</a:t>
            </a:r>
          </a:p>
          <a:p>
            <a:r>
              <a:rPr lang="sv-SE" sz="2400" dirty="0"/>
              <a:t>Tidigare inspelningar samt delat material finns på </a:t>
            </a:r>
            <a:r>
              <a:rPr lang="sv-SE" sz="2400" dirty="0">
                <a:hlinkClick r:id="rId3"/>
              </a:rPr>
              <a:t>https://nosad.se</a:t>
            </a:r>
            <a:endParaRPr lang="sv-SE" sz="2400" dirty="0"/>
          </a:p>
          <a:p>
            <a:pPr marL="0" indent="0">
              <a:buNone/>
            </a:pPr>
            <a:endParaRPr lang="sv-SE" sz="14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68E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D4966BDE-6E8C-4549-B326-2D7FE2AC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1" y="106761"/>
            <a:ext cx="4229317" cy="952549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63022AE-DA5E-4E99-B553-A146C642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5" y="6395305"/>
            <a:ext cx="961969" cy="3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52572B9-15BA-41E7-9F30-57144BCA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6369992"/>
            <a:ext cx="1380529" cy="3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88D2BFD-EF5E-48E6-849B-D356157C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31" y="6427003"/>
            <a:ext cx="921887" cy="2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9F8B9FE8-0624-4D1B-BFD9-B5DC71D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718" y="6357251"/>
            <a:ext cx="982010" cy="2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D7201BF-8490-4686-B83C-092E7C7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2" y="6462674"/>
            <a:ext cx="1472648" cy="2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45188D-1DB5-4376-8062-2A57DEA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67" y="6352425"/>
            <a:ext cx="836218" cy="3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8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130</Words>
  <Application>Microsoft Office PowerPoint</Application>
  <PresentationFormat>Bredbild</PresentationFormat>
  <Paragraphs>17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 API Playbook med svensk profil för API:er </vt:lpstr>
      <vt:lpstr> NOSAD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 Dalhage</dc:creator>
  <cp:lastModifiedBy>Maria Dalhage</cp:lastModifiedBy>
  <cp:revision>39</cp:revision>
  <dcterms:created xsi:type="dcterms:W3CDTF">2021-02-01T16:07:29Z</dcterms:created>
  <dcterms:modified xsi:type="dcterms:W3CDTF">2021-10-23T09:01:00Z</dcterms:modified>
</cp:coreProperties>
</file>