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61" r:id="rId3"/>
    <p:sldId id="294" r:id="rId4"/>
    <p:sldId id="312" r:id="rId5"/>
    <p:sldId id="563" r:id="rId6"/>
    <p:sldId id="562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CD5"/>
    <a:srgbClr val="F3E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4"/>
    <p:restoredTop sz="87942" autoAdjust="0"/>
  </p:normalViewPr>
  <p:slideViewPr>
    <p:cSldViewPr snapToGrid="0" snapToObjects="1">
      <p:cViewPr varScale="1">
        <p:scale>
          <a:sx n="71" d="100"/>
          <a:sy n="71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5" d="100"/>
          <a:sy n="145" d="100"/>
        </p:scale>
        <p:origin x="374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420F122A-B383-B641-8A27-232D5E868B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3BD4555-FBE1-2E4E-A025-A7D3F817B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85A6-35C5-594A-87B1-249D7CFDBD77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02849FB-4891-BC49-A6D9-7FF2ED5D2A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B4BE82F-3FEA-1B45-807A-B4C3727F07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36EA0-BF4F-7548-AF7F-AC5A1258A21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8091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15950-472F-AE49-BBB2-7A611DF53E08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0122-08FC-7F49-AB6D-7289575083A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40122-08FC-7F49-AB6D-7289575083A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65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40122-08FC-7F49-AB6D-7289575083A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772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40122-08FC-7F49-AB6D-7289575083A2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0205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40122-08FC-7F49-AB6D-7289575083A2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203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sida_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69B730F3-647C-1E44-B76B-DB86E5D97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03597" y="2166141"/>
            <a:ext cx="2184807" cy="2525719"/>
          </a:xfrm>
          <a:prstGeom prst="rect">
            <a:avLst/>
          </a:prstGeom>
        </p:spPr>
      </p:pic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989D32AC-CA91-D54E-A862-8C9EE4443754}"/>
              </a:ext>
            </a:extLst>
          </p:cNvPr>
          <p:cNvSpPr txBox="1">
            <a:spLocks/>
          </p:cNvSpPr>
          <p:nvPr userDrawn="1"/>
        </p:nvSpPr>
        <p:spPr>
          <a:xfrm>
            <a:off x="93116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CEC1924-BF5D-7D44-A88A-DF76EB0C1BD8}" type="datetimeFigureOut">
              <a:rPr lang="sv-S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r"/>
              <a:t>2020-08-31</a:t>
            </a:fld>
            <a:endParaRPr lang="sv-S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5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651C561F-23C7-934C-A2A7-F01D023FCE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518E5691-915F-7D49-90B2-07E411AEF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0" name="Platshållare för text 3">
            <a:extLst>
              <a:ext uri="{FF2B5EF4-FFF2-40B4-BE49-F238E27FC236}">
                <a16:creationId xmlns:a16="http://schemas.microsoft.com/office/drawing/2014/main" id="{3B92D68D-8CBF-644D-BC15-304319EF78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6" y="1886989"/>
            <a:ext cx="612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88512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0D93DC5A-7AA4-C743-88BC-1A7683DF4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9A7AB7E2-428A-CB4A-9477-219D25C56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1DB71263-16BB-D543-AB6F-F55E973A7D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6" y="1886989"/>
            <a:ext cx="612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35375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26FC712E-3A5A-D245-9D4D-65AC2C8A41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53C8C152-DDCD-B94F-88E6-C67A6B87C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3E9B92B2-5C1E-F147-8303-7E7576D518F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6" y="1886989"/>
            <a:ext cx="612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3018441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Grön-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2C646C2D-6D77-0D4F-8812-71E50CB9BD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074DB38E-6DAA-024C-BF12-A830C1264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70E25D1C-478C-664D-97CD-1FA59A8169F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61087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lå-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E537E6A-C6DF-2146-A8A5-BA96F69EA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FC30DFAB-8BE2-5443-85EF-14F33556C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4A2973CC-D037-734F-A49E-8982D99C9A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4002855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lågrön-helfär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DDFAAFB-2452-A84F-A186-0741AE16B3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97B95D1D-6643-5F4E-9EFB-163011937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DEEA4834-EE98-C744-B7A7-5AE8088DCC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469244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F40EF9B9-AF0C-374F-AE5E-7F1560A3BD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06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0174971-52B0-A14A-8AE3-BB8B15E165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2D5C1371-A98E-EE40-972F-63B5BC7EC9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312D0D6B-1D94-664D-A942-C3D76754F05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944802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2302BF3C-D8BF-3443-B387-B226955154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9CECCB17-FF02-8E44-9256-6FDA66A551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C73FF5AF-46D5-A44B-99FF-A7E47DA59F3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4097646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12069AF4-DACD-B94F-ADE3-0D0913DBC4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26590F94-85E7-D54F-B1E4-413E722CB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7F162AE1-DEAA-C647-B681-F3EDCC17C0E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4005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sida Grö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extLst>
              <a:ext uri="{FF2B5EF4-FFF2-40B4-BE49-F238E27FC236}">
                <a16:creationId xmlns:a16="http://schemas.microsoft.com/office/drawing/2014/main" id="{F0C98DE6-1E69-BE48-ADAF-D2C1FA10F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03597" y="2166141"/>
            <a:ext cx="2184807" cy="2525719"/>
          </a:xfrm>
          <a:prstGeom prst="rect">
            <a:avLst/>
          </a:prstGeom>
        </p:spPr>
      </p:pic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A3A9AA5C-9C6E-564B-8832-2043F497D2D0}"/>
              </a:ext>
            </a:extLst>
          </p:cNvPr>
          <p:cNvSpPr txBox="1">
            <a:spLocks/>
          </p:cNvSpPr>
          <p:nvPr userDrawn="1"/>
        </p:nvSpPr>
        <p:spPr>
          <a:xfrm>
            <a:off x="93116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CEC1924-BF5D-7D44-A88A-DF76EB0C1BD8}" type="datetimeFigureOut">
              <a:rPr lang="sv-SE" smtClean="0">
                <a:solidFill>
                  <a:schemeClr val="bg1"/>
                </a:solidFill>
              </a:rPr>
              <a:pPr algn="r"/>
              <a:t>2020-08-31</a:t>
            </a:fld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829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Grön-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8D73733-9D99-0F45-8B0D-337BBB140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BE52C061-138E-0740-BD5F-00ABC2114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E359987A-DE05-2746-A005-3653533FB4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3942961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lå-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5043AACB-4469-0844-A5FD-7F2962CE48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0D05D38F-31C2-2746-9B96-E0B633115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8E6F55D5-19CB-CE4F-98EC-9680B9E8909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444212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lågrön-helfär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3D805036-DABF-DF45-AB1A-AE7344B82F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EA28D635-6FFB-8E4A-97C0-7C95E068B2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4DCE798B-ADB1-EC41-9868-2EBB473A609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612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118613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-Brödtext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1"/>
            <a:ext cx="10440000" cy="10910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5" name="Platshållare för text 2">
            <a:extLst>
              <a:ext uri="{FF2B5EF4-FFF2-40B4-BE49-F238E27FC236}">
                <a16:creationId xmlns:a16="http://schemas.microsoft.com/office/drawing/2014/main" id="{CB77E44A-8D54-434A-980E-BB55461457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6" name="Platshållare för innehåll 3">
            <a:extLst>
              <a:ext uri="{FF2B5EF4-FFF2-40B4-BE49-F238E27FC236}">
                <a16:creationId xmlns:a16="http://schemas.microsoft.com/office/drawing/2014/main" id="{FE1AAECD-EF15-8F42-BCA5-B4052F8FB4F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8D018B51-E80D-3A40-BE07-283D723E9DE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48283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1" name="Platshållare för innehåll 3">
            <a:extLst>
              <a:ext uri="{FF2B5EF4-FFF2-40B4-BE49-F238E27FC236}">
                <a16:creationId xmlns:a16="http://schemas.microsoft.com/office/drawing/2014/main" id="{F63A752D-13E3-794C-A2E7-B53FAD7371C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748283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091DF40-1C08-D649-80CF-81C6417DE4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61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-Brödtext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228934F1-39B1-C84D-886F-974E314C98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8" name="Rubrik 1">
            <a:extLst>
              <a:ext uri="{FF2B5EF4-FFF2-40B4-BE49-F238E27FC236}">
                <a16:creationId xmlns:a16="http://schemas.microsoft.com/office/drawing/2014/main" id="{12F42BC9-3C83-374F-B99A-D8A461FB46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1"/>
            <a:ext cx="10440000" cy="10910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675BFD69-8AA8-0547-A345-3EA124C0721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4" name="Platshållare för innehåll 3">
            <a:extLst>
              <a:ext uri="{FF2B5EF4-FFF2-40B4-BE49-F238E27FC236}">
                <a16:creationId xmlns:a16="http://schemas.microsoft.com/office/drawing/2014/main" id="{82A09191-7143-C84F-A6D3-8678C6F2275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E272D4A0-7FE1-6D48-AF36-607E18C21D5B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48283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6" name="Platshållare för innehåll 3">
            <a:extLst>
              <a:ext uri="{FF2B5EF4-FFF2-40B4-BE49-F238E27FC236}">
                <a16:creationId xmlns:a16="http://schemas.microsoft.com/office/drawing/2014/main" id="{493517DD-1BC0-214C-B511-F7242552D7F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748283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604991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-Brödtext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>
            <a:extLst>
              <a:ext uri="{FF2B5EF4-FFF2-40B4-BE49-F238E27FC236}">
                <a16:creationId xmlns:a16="http://schemas.microsoft.com/office/drawing/2014/main" id="{034D8A4A-C2D3-C546-B9E2-AD86B932EC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8" name="Rubrik 1">
            <a:extLst>
              <a:ext uri="{FF2B5EF4-FFF2-40B4-BE49-F238E27FC236}">
                <a16:creationId xmlns:a16="http://schemas.microsoft.com/office/drawing/2014/main" id="{6DA0E139-DD96-F844-80BC-E8BC2D6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1"/>
            <a:ext cx="10440000" cy="10910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7C3D1DFF-44A3-6840-814D-FBB46BDFE2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4" name="Platshållare för innehåll 3">
            <a:extLst>
              <a:ext uri="{FF2B5EF4-FFF2-40B4-BE49-F238E27FC236}">
                <a16:creationId xmlns:a16="http://schemas.microsoft.com/office/drawing/2014/main" id="{BDF78894-9EE1-E648-82F5-F2F8363A062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02434D66-EC58-4945-8ED8-A9C93F8D54E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48283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6" name="Platshållare för innehåll 3">
            <a:extLst>
              <a:ext uri="{FF2B5EF4-FFF2-40B4-BE49-F238E27FC236}">
                <a16:creationId xmlns:a16="http://schemas.microsoft.com/office/drawing/2014/main" id="{1312D3AE-5980-E945-8CBC-B32DF4B42156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748283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039300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-Brödtext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>
            <a:extLst>
              <a:ext uri="{FF2B5EF4-FFF2-40B4-BE49-F238E27FC236}">
                <a16:creationId xmlns:a16="http://schemas.microsoft.com/office/drawing/2014/main" id="{6815C7CE-33E8-9A45-9238-28FB10AD1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1"/>
            <a:ext cx="10440000" cy="10910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pic>
        <p:nvPicPr>
          <p:cNvPr id="17" name="Bildobjekt 16">
            <a:extLst>
              <a:ext uri="{FF2B5EF4-FFF2-40B4-BE49-F238E27FC236}">
                <a16:creationId xmlns:a16="http://schemas.microsoft.com/office/drawing/2014/main" id="{BC7E4138-E3A4-194C-8F5F-64FA78E013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D5EFFF0B-FA47-744A-B8CB-43F21F18E3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4" name="Platshållare för innehåll 3">
            <a:extLst>
              <a:ext uri="{FF2B5EF4-FFF2-40B4-BE49-F238E27FC236}">
                <a16:creationId xmlns:a16="http://schemas.microsoft.com/office/drawing/2014/main" id="{D880E0B9-FE42-E644-BD51-1C18582D68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827F66AA-8993-7D40-85B6-75DE4A3A749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48283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6" name="Platshållare för innehåll 3">
            <a:extLst>
              <a:ext uri="{FF2B5EF4-FFF2-40B4-BE49-F238E27FC236}">
                <a16:creationId xmlns:a16="http://schemas.microsoft.com/office/drawing/2014/main" id="{25A4A793-F24B-BC43-A778-DA8646403EC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748283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190182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-Brödtext-Grön-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>
            <a:extLst>
              <a:ext uri="{FF2B5EF4-FFF2-40B4-BE49-F238E27FC236}">
                <a16:creationId xmlns:a16="http://schemas.microsoft.com/office/drawing/2014/main" id="{24760CF0-F6D4-4541-BE8D-AB0D053DD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1"/>
            <a:ext cx="10440000" cy="10910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pic>
        <p:nvPicPr>
          <p:cNvPr id="17" name="Bildobjekt 16">
            <a:extLst>
              <a:ext uri="{FF2B5EF4-FFF2-40B4-BE49-F238E27FC236}">
                <a16:creationId xmlns:a16="http://schemas.microsoft.com/office/drawing/2014/main" id="{805D724E-18FE-A940-8D6E-1CB893F2F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938A952D-9F24-CB42-9B67-C41EDBD204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0" name="Platshållare för innehåll 3">
            <a:extLst>
              <a:ext uri="{FF2B5EF4-FFF2-40B4-BE49-F238E27FC236}">
                <a16:creationId xmlns:a16="http://schemas.microsoft.com/office/drawing/2014/main" id="{E8767DB9-38F3-454A-A0FC-5975FA3831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0B1B8C1F-CCBE-8841-91FB-EAF0069305B6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48283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2" name="Platshållare för innehåll 3">
            <a:extLst>
              <a:ext uri="{FF2B5EF4-FFF2-40B4-BE49-F238E27FC236}">
                <a16:creationId xmlns:a16="http://schemas.microsoft.com/office/drawing/2014/main" id="{57A7DD13-CD6D-C245-9A55-837B2D19A42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748283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424090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-Brödtext-Blå-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>
            <a:extLst>
              <a:ext uri="{FF2B5EF4-FFF2-40B4-BE49-F238E27FC236}">
                <a16:creationId xmlns:a16="http://schemas.microsoft.com/office/drawing/2014/main" id="{575D5CE1-702B-6642-88FD-786AD5D7B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1"/>
            <a:ext cx="10440000" cy="10910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pic>
        <p:nvPicPr>
          <p:cNvPr id="17" name="Bildobjekt 16">
            <a:extLst>
              <a:ext uri="{FF2B5EF4-FFF2-40B4-BE49-F238E27FC236}">
                <a16:creationId xmlns:a16="http://schemas.microsoft.com/office/drawing/2014/main" id="{F7372B71-44D0-5C48-937F-6AD4D29DCE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7FDBF54E-FA82-4547-87F4-C1E3AC2658E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4" name="Platshållare för innehåll 3">
            <a:extLst>
              <a:ext uri="{FF2B5EF4-FFF2-40B4-BE49-F238E27FC236}">
                <a16:creationId xmlns:a16="http://schemas.microsoft.com/office/drawing/2014/main" id="{8EB67FFB-8A0D-E94B-860C-7893A026A8A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C77A8A97-01A4-484A-960C-CB6DD381663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48283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6" name="Platshållare för innehåll 3">
            <a:extLst>
              <a:ext uri="{FF2B5EF4-FFF2-40B4-BE49-F238E27FC236}">
                <a16:creationId xmlns:a16="http://schemas.microsoft.com/office/drawing/2014/main" id="{EBD92E0D-5B20-744D-AC8B-03151B8232D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748283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4517838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-Brödtext-Blågrön-helfär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>
            <a:extLst>
              <a:ext uri="{FF2B5EF4-FFF2-40B4-BE49-F238E27FC236}">
                <a16:creationId xmlns:a16="http://schemas.microsoft.com/office/drawing/2014/main" id="{CEB47F77-1C1C-434C-8179-AC60C484A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1"/>
            <a:ext cx="10440000" cy="109109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pic>
        <p:nvPicPr>
          <p:cNvPr id="17" name="Bildobjekt 16">
            <a:extLst>
              <a:ext uri="{FF2B5EF4-FFF2-40B4-BE49-F238E27FC236}">
                <a16:creationId xmlns:a16="http://schemas.microsoft.com/office/drawing/2014/main" id="{14598CA9-D45E-BC4D-A27C-7AAE9F0B4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4A97F239-C265-6043-9077-37BD5ECB2A0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4" name="Platshållare för innehåll 3">
            <a:extLst>
              <a:ext uri="{FF2B5EF4-FFF2-40B4-BE49-F238E27FC236}">
                <a16:creationId xmlns:a16="http://schemas.microsoft.com/office/drawing/2014/main" id="{8EA82F61-CE99-224C-A5E9-B6600CAFA2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752B5164-8631-CC49-966C-8C3DDD37780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48283" y="1681163"/>
            <a:ext cx="4320000" cy="738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lägga till underrubrik</a:t>
            </a:r>
          </a:p>
        </p:txBody>
      </p:sp>
      <p:sp>
        <p:nvSpPr>
          <p:cNvPr id="16" name="Platshållare för innehåll 3">
            <a:extLst>
              <a:ext uri="{FF2B5EF4-FFF2-40B4-BE49-F238E27FC236}">
                <a16:creationId xmlns:a16="http://schemas.microsoft.com/office/drawing/2014/main" id="{91BEA6BB-98A5-C344-AD42-0C70FEB3DB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748283" y="2505075"/>
            <a:ext cx="4320000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Klicka här för att lägga till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79104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sida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996DDE1-0B43-904C-988E-5E9AAAA8B3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03597" y="2166141"/>
            <a:ext cx="2184807" cy="2525719"/>
          </a:xfrm>
          <a:prstGeom prst="rect">
            <a:avLst/>
          </a:prstGeom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965548-3989-9547-AB9F-C4690396DB45}"/>
              </a:ext>
            </a:extLst>
          </p:cNvPr>
          <p:cNvSpPr txBox="1">
            <a:spLocks/>
          </p:cNvSpPr>
          <p:nvPr userDrawn="1"/>
        </p:nvSpPr>
        <p:spPr>
          <a:xfrm>
            <a:off x="93116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CEC1924-BF5D-7D44-A88A-DF76EB0C1BD8}" type="datetimeFigureOut">
              <a:rPr lang="sv-SE" smtClean="0">
                <a:solidFill>
                  <a:schemeClr val="bg1"/>
                </a:solidFill>
              </a:rPr>
              <a:pPr algn="r"/>
              <a:t>2020-08-31</a:t>
            </a:fld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379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shållare för bild 2">
            <a:extLst>
              <a:ext uri="{FF2B5EF4-FFF2-40B4-BE49-F238E27FC236}">
                <a16:creationId xmlns:a16="http://schemas.microsoft.com/office/drawing/2014/main" id="{13F6EE0C-2AA4-404F-AD34-FCDD732C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A34665B-6008-FA4C-83EB-004E0FC87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900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EF760038-AAE5-6441-A588-746A9FC99B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2FFE7D0E-9DFD-C24C-B2F2-5F2A3932A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80D52323-BD04-3B44-B371-9BE3E49DD0E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20B4116B-B57B-2C4E-A11D-1F01E94B9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802557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0459E501-0AB2-844F-922D-57B93F9F7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3B240F3C-5800-F44A-BB37-31009F1D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C60DAC77-A344-074F-954F-BADEE72FDE4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0525EC03-FE86-FA47-AF30-5F7DC58B5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82980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D581402-B150-1C4F-B30C-4535D74FB9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67FDD38B-02C4-4343-8DD2-AE8F9170C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9415812C-5BF1-5248-8C13-6AA4689303A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20CA5092-1DBA-2543-8A7D-6CFEEDB41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938252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-Grön-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168EBEF-88AE-6C44-876D-2276E9B70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Platshållare för bild 2">
            <a:extLst>
              <a:ext uri="{FF2B5EF4-FFF2-40B4-BE49-F238E27FC236}">
                <a16:creationId xmlns:a16="http://schemas.microsoft.com/office/drawing/2014/main" id="{AAB6CDF7-A6F3-F249-906B-504A4354C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5640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-Blå-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39BFA1BE-1161-F545-9784-012AF6E90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AB9C8FEE-EA75-7645-B14F-80156B4B4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23CDD3D8-E4DE-AB4A-A160-833DCA2D0A4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16E7A978-EE52-E441-8265-B5F432682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7222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-Blågrön-helfär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63972A57-9B84-C544-80EF-D2E247A38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394C9463-EDFD-FB45-B7BC-6BADBED9B5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42756E50-D563-474C-B0BA-33AFB516CE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8CCD2507-4603-A44B-A4D7-D9E2A940E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69709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3AE665AC-3B01-294C-9E67-F3BA7329E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Platshållare för bild 2">
            <a:extLst>
              <a:ext uri="{FF2B5EF4-FFF2-40B4-BE49-F238E27FC236}">
                <a16:creationId xmlns:a16="http://schemas.microsoft.com/office/drawing/2014/main" id="{CB6F3BCE-5FA3-664C-8442-A71A2F960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5612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A0D0AAE-14FF-CC42-B483-06432EA5A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9A019DC1-5016-5F41-B65D-C9CB6A7E09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998930C6-93E4-AD47-A0F4-AE6CB430F61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7688EA03-4E2B-A54B-A0B7-BCF022A59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87185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45B7F1E2-48DE-BF49-83EF-FF54962A19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A0EE1B57-6C05-164B-8C4E-516D3C22F9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2B6D5B6F-C4C8-1E46-9985-A73FC8C67DF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586AB7AB-AACE-0941-9A01-BCF2CA64C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63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sida Blågrö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694C01A-EF59-F84F-82A3-A85B0A513E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03597" y="2166141"/>
            <a:ext cx="2184807" cy="2525719"/>
          </a:xfrm>
          <a:prstGeom prst="rect">
            <a:avLst/>
          </a:prstGeom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B45BEA4-241B-A848-A073-B8F52F24107E}"/>
              </a:ext>
            </a:extLst>
          </p:cNvPr>
          <p:cNvSpPr txBox="1">
            <a:spLocks/>
          </p:cNvSpPr>
          <p:nvPr userDrawn="1"/>
        </p:nvSpPr>
        <p:spPr>
          <a:xfrm>
            <a:off x="931164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v-S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CEC1924-BF5D-7D44-A88A-DF76EB0C1BD8}" type="datetimeFigureOut">
              <a:rPr lang="sv-SE" smtClean="0">
                <a:solidFill>
                  <a:schemeClr val="bg1"/>
                </a:solidFill>
              </a:rPr>
              <a:pPr algn="r"/>
              <a:t>2020-08-31</a:t>
            </a:fld>
            <a:endParaRPr lang="sv-S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245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9AC9CC69-2AB0-8C48-99B6-86A1FDFEB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47B8C05F-ADEE-854F-B23C-C4EBCB13B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E6969E59-79AE-8D4E-A3AF-C276BD3DC04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BC52BFB3-59B4-7D46-A15C-2CC09576A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307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-Grön-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DE4D1BE-6114-7B42-A733-97E08BC0EE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832D0AF3-6EBA-7140-81CE-BE6A5743F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B431B3A4-2FB6-374D-992A-7BEAB12227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9988BBEC-B750-6548-88FF-6E0760C6A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79957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-Blå-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A4A545AC-042D-4A42-AFB6-49A6AEEBEC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C1CEE471-DD20-274F-8DFB-062EE08DBB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020B6882-87E4-E745-841D-0B08C98AFDE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07B3BB1A-8A08-6942-AAEC-7945CF47F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310769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-Punktlista-Bild-Blågrö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B190252-F924-9B4F-A5B8-B498D5FBEA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369016"/>
            <a:ext cx="1001907" cy="323999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B52776F6-4ABA-DC4B-923D-20EAFF3CC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03888B19-FCA0-4943-A7F5-062011F7697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8" name="Platshållare för bild 2">
            <a:extLst>
              <a:ext uri="{FF2B5EF4-FFF2-40B4-BE49-F238E27FC236}">
                <a16:creationId xmlns:a16="http://schemas.microsoft.com/office/drawing/2014/main" id="{88A5D44D-2746-F349-A716-CA59CBB76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2518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51384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_V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C7DEA5B-8736-B34E-9572-C187DC33A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Platshållare för bild 2">
            <a:extLst>
              <a:ext uri="{FF2B5EF4-FFF2-40B4-BE49-F238E27FC236}">
                <a16:creationId xmlns:a16="http://schemas.microsoft.com/office/drawing/2014/main" id="{A4546D91-601E-E84B-B244-11E0E5B3B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81753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_V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8EA98C03-E2BC-0D4C-AC5B-7733E4461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82A20F0C-02C5-3346-B082-3B54C5F13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F3C5E657-DB89-2747-ADCA-D134058F24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3A44E0D3-7FBE-7446-9605-A0D6AB4E5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9159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_V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D07701A4-EEC2-DF45-977C-2698CAB3B3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9C4E5A84-F7FE-104F-A2C2-3FDE7BBA1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EB9CBB5C-C211-744A-8262-E22AA22CAC3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6CA44841-82D2-9841-A6F5-733F4FBCC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602315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_V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55733AB8-A2FA-5A4E-AAA6-2E5A35E89D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35999B9D-5C11-3048-997A-1CEFA27E4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CC3870F6-89B7-CB4D-AD67-2C50BBEA5B2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54A0C139-DD72-354E-B3E7-128F76323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383241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_V-Grön-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C24B513C-1F37-EE49-8A2E-FAAB2F76A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E2552028-A29D-8E4E-99A6-AA898B5557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3DFDBE1D-87C9-5442-B930-7FC26AE456E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93917C64-E1FF-E94C-994C-45CCCDE71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331423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_V-Blå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4D78340F-E195-D844-8552-4B8808F07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22FEA8D7-7154-6541-8854-5560AE109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28F5E17E-50D0-AC43-903D-EFCC21CCAA0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1BA3B7FA-F830-6146-B1F1-0EF59B6D6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471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- 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ubrik 1">
            <a:extLst>
              <a:ext uri="{FF2B5EF4-FFF2-40B4-BE49-F238E27FC236}">
                <a16:creationId xmlns:a16="http://schemas.microsoft.com/office/drawing/2014/main" id="{B7F9884D-0DC0-B441-8FA7-B597C7656B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54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lägga till rubrik</a:t>
            </a:r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993837F6-8AD9-4940-A962-6F9C387666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1461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lägga till underrubrik</a:t>
            </a:r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C9EBF477-FCA1-7C41-BADC-DDBFCD966B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197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Bild_V-Blågrön-helfär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0C4A767F-2D1D-4E44-BADE-04C52AC982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A82CC102-3202-1645-AA9D-BA289F98E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EA5D24D8-4505-944A-9C3A-7DF43647BA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4F185B26-6DD3-204F-BFB0-D3D9A826D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331636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_V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0A334D77-AB00-7E49-BEEC-538633AFF2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Platshållare för bild 2">
            <a:extLst>
              <a:ext uri="{FF2B5EF4-FFF2-40B4-BE49-F238E27FC236}">
                <a16:creationId xmlns:a16="http://schemas.microsoft.com/office/drawing/2014/main" id="{5FEE8330-1225-5E48-A99E-B4FA6A626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968480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_V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2D45700B-19D5-A544-97F5-A805DDE481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D0E0F3CD-3F27-C246-8D0A-9ABA0243C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9DD20849-C6FF-F749-A539-B140C7DEB6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5BC55618-C5FF-3044-BA50-E841BD82D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918858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_V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BF40230E-CEC0-B04B-A68C-6D373432ED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5D64F691-E029-2F4A-A840-A83E7C276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70D65E68-AB12-194E-9C5D-7C43428A2CC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5117F833-E33E-0448-AB23-172508B5A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796498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_V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67974573-2563-CE44-97CB-E218A1EDE2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3C793EBE-B8EC-B04E-98DA-4912F5BA3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E5F81167-EB3F-EF41-B2AD-624AD67517A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A6E9D7A5-652E-CB42-8A40-793532C42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634504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_V-Grön-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7E35F5EE-AE7A-E342-A4D4-751C9BCB35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8652B1B1-0BA6-E541-B55B-3D554BB85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30B11AEF-5D25-1340-AB48-CFC78DA70C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DC1CE9BF-1620-2B4F-946A-6B47B63588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044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_V-Blå-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9F7FAAF9-547D-8948-A45F-DC8A091EF9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03E73777-9E54-D94D-B1CA-E26DA1E94E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71F5C60D-941D-7F44-A77F-3071CC5E988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4E9D1FF3-2D68-5A41-9D3D-5BD36F892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11622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Punktlista-Bild_V-Blågrön-helfär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>
            <a:extLst>
              <a:ext uri="{FF2B5EF4-FFF2-40B4-BE49-F238E27FC236}">
                <a16:creationId xmlns:a16="http://schemas.microsoft.com/office/drawing/2014/main" id="{21E181A9-C3EB-3746-BAFD-A449E7374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DD3483D9-80FD-5E4B-9C1D-8A0B6B5C6D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75" y="540000"/>
            <a:ext cx="50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8" name="Platshållare för text 3">
            <a:extLst>
              <a:ext uri="{FF2B5EF4-FFF2-40B4-BE49-F238E27FC236}">
                <a16:creationId xmlns:a16="http://schemas.microsoft.com/office/drawing/2014/main" id="{79939587-5CE8-9C4E-8671-DB772F5AB23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342663" y="1886989"/>
            <a:ext cx="5040000" cy="3981999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9" name="Platshållare för bild 2">
            <a:extLst>
              <a:ext uri="{FF2B5EF4-FFF2-40B4-BE49-F238E27FC236}">
                <a16:creationId xmlns:a16="http://schemas.microsoft.com/office/drawing/2014/main" id="{B58F549B-FEFF-484D-9594-0830C900E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5939482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223539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-Rubrik-Brödtext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69000"/>
            <a:ext cx="5515135" cy="43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</a:t>
            </a:r>
            <a:br>
              <a:rPr lang="sv-SE" dirty="0"/>
            </a:br>
            <a:r>
              <a:rPr lang="sv-SE" dirty="0"/>
              <a:t>för att lägga </a:t>
            </a:r>
            <a:br>
              <a:rPr lang="sv-SE" dirty="0"/>
            </a:br>
            <a:r>
              <a:rPr lang="sv-SE" dirty="0"/>
              <a:t>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70356" y="1269000"/>
            <a:ext cx="4409431" cy="43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D7B6977-F84A-9D47-A194-8253769B3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15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-Rubrik-Brödtext-Grön">
    <p:bg>
      <p:bgPr>
        <a:solidFill>
          <a:schemeClr val="accent4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6C29DE0E-6522-1C46-A601-B027DDDB40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9648554E-F617-1749-B147-8D49EC3ED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69000"/>
            <a:ext cx="5515135" cy="43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</a:t>
            </a:r>
            <a:br>
              <a:rPr lang="sv-SE" dirty="0"/>
            </a:br>
            <a:r>
              <a:rPr lang="sv-SE" dirty="0"/>
              <a:t>för att lägga </a:t>
            </a:r>
            <a:br>
              <a:rPr lang="sv-SE" dirty="0"/>
            </a:br>
            <a:r>
              <a:rPr lang="sv-SE" dirty="0"/>
              <a:t>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087E9A2D-393F-EA4C-9653-5E61B9F6716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70356" y="1269000"/>
            <a:ext cx="4409431" cy="43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82341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itel - Grö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DF40A5-461E-314F-BCC3-F023DEB310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5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lägga till rubrik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4EC57DA-0FB1-024F-B5D7-12D172F900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1461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lägga till underrubrik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DD0DCAE-CFBA-A048-B47C-B1013A722B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133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-Rubrik-Brödtext-Blå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B06A3925-AC8C-8E45-8AC5-711EF0772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106FE2A2-B035-A746-95A5-9438A56700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69000"/>
            <a:ext cx="5515135" cy="43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</a:t>
            </a:r>
            <a:br>
              <a:rPr lang="sv-SE" dirty="0"/>
            </a:br>
            <a:r>
              <a:rPr lang="sv-SE" dirty="0"/>
              <a:t>för att lägga </a:t>
            </a:r>
            <a:br>
              <a:rPr lang="sv-SE" dirty="0"/>
            </a:br>
            <a:r>
              <a:rPr lang="sv-SE" dirty="0"/>
              <a:t>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947A84E7-82DB-A140-8EC8-32A607211A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70356" y="1269000"/>
            <a:ext cx="4409431" cy="43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347657964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-Rubrik-Brödtext-Blågrön"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CEC36FE-F717-DB44-A182-659982C953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9EDCC7BF-52A7-104A-AFDD-79B5580E4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69000"/>
            <a:ext cx="5515135" cy="43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60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</a:t>
            </a:r>
            <a:br>
              <a:rPr lang="sv-SE" dirty="0"/>
            </a:br>
            <a:r>
              <a:rPr lang="sv-SE" dirty="0"/>
              <a:t>för att lägga </a:t>
            </a:r>
            <a:br>
              <a:rPr lang="sv-SE" dirty="0"/>
            </a:br>
            <a:r>
              <a:rPr lang="sv-SE" dirty="0"/>
              <a:t>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1234DDBC-904D-9F48-A0CF-11199278505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70356" y="1269000"/>
            <a:ext cx="4409431" cy="43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36988724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-Rubrik-Brödtext-Grön_Helfär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F566466-E0D4-2E42-A224-76184744B3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FC3E46CC-0628-1948-A543-ED0D69D8E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69000"/>
            <a:ext cx="5515135" cy="43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6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</a:t>
            </a:r>
            <a:br>
              <a:rPr lang="sv-SE" dirty="0"/>
            </a:br>
            <a:r>
              <a:rPr lang="sv-SE" dirty="0"/>
              <a:t>för att lägga </a:t>
            </a:r>
            <a:br>
              <a:rPr lang="sv-SE" dirty="0"/>
            </a:br>
            <a:r>
              <a:rPr lang="sv-SE" dirty="0"/>
              <a:t>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CBFA6754-9785-A146-BE5C-EE380363B7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70356" y="1269000"/>
            <a:ext cx="4409431" cy="43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24664386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-Rubrik-Brödtext-Blå_Helfär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F12FD8D9-73D6-7547-8541-92E924E88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A8BDC664-2AA5-5F40-BE42-564C59198E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69000"/>
            <a:ext cx="5515135" cy="43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6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</a:t>
            </a:r>
            <a:br>
              <a:rPr lang="sv-SE" dirty="0"/>
            </a:br>
            <a:r>
              <a:rPr lang="sv-SE" dirty="0"/>
              <a:t>för att lägga </a:t>
            </a:r>
            <a:br>
              <a:rPr lang="sv-SE" dirty="0"/>
            </a:br>
            <a:r>
              <a:rPr lang="sv-SE" dirty="0"/>
              <a:t>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0DF517CD-04EE-7443-BB2C-D9FF31C4CB4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70356" y="1269000"/>
            <a:ext cx="4409431" cy="43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33320984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-Rubrik-Brödtext-Blågrön_Helfär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3776561-7657-5947-9006-DDCE07DF1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  <p:sp>
        <p:nvSpPr>
          <p:cNvPr id="6" name="Rubrik 1">
            <a:extLst>
              <a:ext uri="{FF2B5EF4-FFF2-40B4-BE49-F238E27FC236}">
                <a16:creationId xmlns:a16="http://schemas.microsoft.com/office/drawing/2014/main" id="{4C693B3E-CF05-E340-A024-BFB9132C97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1269000"/>
            <a:ext cx="5515135" cy="4320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6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</a:t>
            </a:r>
            <a:br>
              <a:rPr lang="sv-SE" dirty="0"/>
            </a:br>
            <a:r>
              <a:rPr lang="sv-SE" dirty="0"/>
              <a:t>för att lägga </a:t>
            </a:r>
            <a:br>
              <a:rPr lang="sv-SE" dirty="0"/>
            </a:br>
            <a:r>
              <a:rPr lang="sv-SE" dirty="0"/>
              <a:t>till rubrik</a:t>
            </a:r>
          </a:p>
        </p:txBody>
      </p:sp>
      <p:sp>
        <p:nvSpPr>
          <p:cNvPr id="7" name="Platshållare för text 3">
            <a:extLst>
              <a:ext uri="{FF2B5EF4-FFF2-40B4-BE49-F238E27FC236}">
                <a16:creationId xmlns:a16="http://schemas.microsoft.com/office/drawing/2014/main" id="{2EFBE93A-8191-EF47-AB2B-CAFF5ECF47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70356" y="1269000"/>
            <a:ext cx="4409431" cy="432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</p:spTree>
    <p:extLst>
      <p:ext uri="{BB962C8B-B14F-4D97-AF65-F5344CB8AC3E}">
        <p14:creationId xmlns:p14="http://schemas.microsoft.com/office/powerpoint/2010/main" val="1667009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sida-V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03953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sida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9573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sida-Grö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123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sida-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2219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sida-Blågrö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71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itel - 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DF40A5-461E-314F-BCC3-F023DEB310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5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lägga till rubrik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4EC57DA-0FB1-024F-B5D7-12D172F900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1461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lägga till underrubrik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8BBB9CF-3E47-D84B-8985-729F3A944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661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ruta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6C07BA30-6B63-1440-AF54-AEA13D11C2A9}"/>
              </a:ext>
            </a:extLst>
          </p:cNvPr>
          <p:cNvSpPr txBox="1"/>
          <p:nvPr userDrawn="1"/>
        </p:nvSpPr>
        <p:spPr>
          <a:xfrm>
            <a:off x="5181583" y="2921169"/>
            <a:ext cx="1828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60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Tack!</a:t>
            </a:r>
          </a:p>
        </p:txBody>
      </p:sp>
    </p:spTree>
    <p:extLst>
      <p:ext uri="{BB962C8B-B14F-4D97-AF65-F5344CB8AC3E}">
        <p14:creationId xmlns:p14="http://schemas.microsoft.com/office/powerpoint/2010/main" val="12974985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ruta-Grö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4F4508CB-7A17-F241-AC53-01092890A29D}"/>
              </a:ext>
            </a:extLst>
          </p:cNvPr>
          <p:cNvSpPr txBox="1"/>
          <p:nvPr userDrawn="1"/>
        </p:nvSpPr>
        <p:spPr>
          <a:xfrm>
            <a:off x="5181583" y="2921169"/>
            <a:ext cx="1828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60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Tack!</a:t>
            </a:r>
          </a:p>
        </p:txBody>
      </p:sp>
    </p:spTree>
    <p:extLst>
      <p:ext uri="{BB962C8B-B14F-4D97-AF65-F5344CB8AC3E}">
        <p14:creationId xmlns:p14="http://schemas.microsoft.com/office/powerpoint/2010/main" val="254789884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ruta-Blå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6B59A095-EDBC-C54E-B068-FCC908248E62}"/>
              </a:ext>
            </a:extLst>
          </p:cNvPr>
          <p:cNvSpPr txBox="1"/>
          <p:nvPr userDrawn="1"/>
        </p:nvSpPr>
        <p:spPr>
          <a:xfrm>
            <a:off x="5181583" y="2921169"/>
            <a:ext cx="1828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60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Tack!</a:t>
            </a:r>
          </a:p>
        </p:txBody>
      </p:sp>
    </p:spTree>
    <p:extLst>
      <p:ext uri="{BB962C8B-B14F-4D97-AF65-F5344CB8AC3E}">
        <p14:creationId xmlns:p14="http://schemas.microsoft.com/office/powerpoint/2010/main" val="42412240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utruta-Blågrö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2F714947-6AB0-FD41-A028-731F4B718106}"/>
              </a:ext>
            </a:extLst>
          </p:cNvPr>
          <p:cNvSpPr txBox="1"/>
          <p:nvPr userDrawn="1"/>
        </p:nvSpPr>
        <p:spPr>
          <a:xfrm>
            <a:off x="5181583" y="2921169"/>
            <a:ext cx="1828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60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Tack!</a:t>
            </a:r>
          </a:p>
        </p:txBody>
      </p:sp>
    </p:spTree>
    <p:extLst>
      <p:ext uri="{BB962C8B-B14F-4D97-AF65-F5344CB8AC3E}">
        <p14:creationId xmlns:p14="http://schemas.microsoft.com/office/powerpoint/2010/main" val="184655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itel - Blågrö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DF40A5-461E-314F-BCC3-F023DEB310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5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lägga till rubrik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4EC57DA-0FB1-024F-B5D7-12D172F900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81461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lägga till underrubrik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20CA871-E12B-9241-B103-8A22B3128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0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-Brödtext-Off White">
    <p:bg>
      <p:bgPr>
        <a:solidFill>
          <a:srgbClr val="F3E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D62C9BEE-338B-9B43-A625-9D8515F261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000" y="540000"/>
            <a:ext cx="10440000" cy="121398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600" b="1" i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sv-SE" dirty="0"/>
              <a:t>Klicka här för att </a:t>
            </a:r>
            <a:br>
              <a:rPr lang="sv-SE" dirty="0"/>
            </a:br>
            <a:r>
              <a:rPr lang="sv-SE" dirty="0"/>
              <a:t>lägga till rubrik</a:t>
            </a:r>
          </a:p>
        </p:txBody>
      </p:sp>
      <p:sp>
        <p:nvSpPr>
          <p:cNvPr id="13" name="Platshållare för text 3">
            <a:extLst>
              <a:ext uri="{FF2B5EF4-FFF2-40B4-BE49-F238E27FC236}">
                <a16:creationId xmlns:a16="http://schemas.microsoft.com/office/drawing/2014/main" id="{F0CA2249-61DB-2146-8883-1C8BCC34C0C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6" y="1886989"/>
            <a:ext cx="6120000" cy="3981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dirty="0"/>
              <a:t>Klicka här för att lägga till text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DF4476C-8BDC-3D45-A974-84CBA8452E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90093" y="6369016"/>
            <a:ext cx="100190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749F5A8-7E4C-1C44-A81C-58376662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54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sv-SE" dirty="0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39ACD7D-A006-EC4F-B3C9-93EAF0727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F23607-EA7A-B245-A63A-F32B17426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C1924-BF5D-7D44-A88A-DF76EB0C1BD8}" type="datetimeFigureOut">
              <a:rPr lang="sv-SE" smtClean="0"/>
              <a:t>2020-08-31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874B6A-2B8B-254D-8CFF-55C60921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C50128F-6B8B-5443-B011-302D08E4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965E-9374-5341-8A73-C1B6D836030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131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62" r:id="rId3"/>
    <p:sldLayoutId id="2147483663" r:id="rId4"/>
    <p:sldLayoutId id="2147483655" r:id="rId5"/>
    <p:sldLayoutId id="2147483649" r:id="rId6"/>
    <p:sldLayoutId id="2147483659" r:id="rId7"/>
    <p:sldLayoutId id="2147483660" r:id="rId8"/>
    <p:sldLayoutId id="2147483711" r:id="rId9"/>
    <p:sldLayoutId id="2147483665" r:id="rId10"/>
    <p:sldLayoutId id="2147483666" r:id="rId11"/>
    <p:sldLayoutId id="2147483667" r:id="rId12"/>
    <p:sldLayoutId id="2147483713" r:id="rId13"/>
    <p:sldLayoutId id="2147483714" r:id="rId14"/>
    <p:sldLayoutId id="2147483715" r:id="rId15"/>
    <p:sldLayoutId id="2147483684" r:id="rId16"/>
    <p:sldLayoutId id="2147483705" r:id="rId17"/>
    <p:sldLayoutId id="2147483706" r:id="rId18"/>
    <p:sldLayoutId id="2147483707" r:id="rId19"/>
    <p:sldLayoutId id="2147483716" r:id="rId20"/>
    <p:sldLayoutId id="2147483717" r:id="rId21"/>
    <p:sldLayoutId id="2147483718" r:id="rId22"/>
    <p:sldLayoutId id="2147483704" r:id="rId23"/>
    <p:sldLayoutId id="2147483708" r:id="rId24"/>
    <p:sldLayoutId id="2147483709" r:id="rId25"/>
    <p:sldLayoutId id="2147483710" r:id="rId26"/>
    <p:sldLayoutId id="2147483719" r:id="rId27"/>
    <p:sldLayoutId id="2147483720" r:id="rId28"/>
    <p:sldLayoutId id="2147483721" r:id="rId29"/>
    <p:sldLayoutId id="2147483668" r:id="rId30"/>
    <p:sldLayoutId id="2147483669" r:id="rId31"/>
    <p:sldLayoutId id="2147483670" r:id="rId32"/>
    <p:sldLayoutId id="2147483671" r:id="rId33"/>
    <p:sldLayoutId id="2147483722" r:id="rId34"/>
    <p:sldLayoutId id="2147483723" r:id="rId35"/>
    <p:sldLayoutId id="2147483724" r:id="rId36"/>
    <p:sldLayoutId id="2147483676" r:id="rId37"/>
    <p:sldLayoutId id="2147483677" r:id="rId38"/>
    <p:sldLayoutId id="2147483678" r:id="rId39"/>
    <p:sldLayoutId id="2147483679" r:id="rId40"/>
    <p:sldLayoutId id="2147483725" r:id="rId41"/>
    <p:sldLayoutId id="2147483726" r:id="rId42"/>
    <p:sldLayoutId id="2147483727" r:id="rId43"/>
    <p:sldLayoutId id="2147483672" r:id="rId44"/>
    <p:sldLayoutId id="2147483673" r:id="rId45"/>
    <p:sldLayoutId id="2147483674" r:id="rId46"/>
    <p:sldLayoutId id="2147483675" r:id="rId47"/>
    <p:sldLayoutId id="2147483728" r:id="rId48"/>
    <p:sldLayoutId id="2147483729" r:id="rId49"/>
    <p:sldLayoutId id="2147483730" r:id="rId50"/>
    <p:sldLayoutId id="2147483680" r:id="rId51"/>
    <p:sldLayoutId id="2147483681" r:id="rId52"/>
    <p:sldLayoutId id="2147483682" r:id="rId53"/>
    <p:sldLayoutId id="2147483683" r:id="rId54"/>
    <p:sldLayoutId id="2147483731" r:id="rId55"/>
    <p:sldLayoutId id="2147483732" r:id="rId56"/>
    <p:sldLayoutId id="2147483733" r:id="rId57"/>
    <p:sldLayoutId id="2147483688" r:id="rId58"/>
    <p:sldLayoutId id="2147483689" r:id="rId59"/>
    <p:sldLayoutId id="2147483690" r:id="rId60"/>
    <p:sldLayoutId id="2147483691" r:id="rId61"/>
    <p:sldLayoutId id="2147483693" r:id="rId62"/>
    <p:sldLayoutId id="2147483694" r:id="rId63"/>
    <p:sldLayoutId id="2147483695" r:id="rId64"/>
    <p:sldLayoutId id="2147483696" r:id="rId65"/>
    <p:sldLayoutId id="2147483734" r:id="rId66"/>
    <p:sldLayoutId id="2147483697" r:id="rId67"/>
    <p:sldLayoutId id="2147483698" r:id="rId68"/>
    <p:sldLayoutId id="2147483699" r:id="rId69"/>
    <p:sldLayoutId id="2147483700" r:id="rId70"/>
    <p:sldLayoutId id="2147483701" r:id="rId71"/>
    <p:sldLayoutId id="2147483702" r:id="rId72"/>
    <p:sldLayoutId id="2147483703" r:id="rId7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XZUFsjKKU1TzDevqMooE5mSsg-x35FrF9c_QzyChPa8/edit?usp=shar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D7CEAD-B685-44C6-861A-0C411ADA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2967038"/>
            <a:ext cx="10373833" cy="1655762"/>
          </a:xfrm>
        </p:spPr>
        <p:txBody>
          <a:bodyPr>
            <a:normAutofit fontScale="90000"/>
          </a:bodyPr>
          <a:lstStyle/>
          <a:p>
            <a:r>
              <a:rPr lang="sv-SE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Meetup</a:t>
            </a:r>
            <a:r>
              <a:rPr lang="sv-SE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Myndighetsnätverket 1 sep</a:t>
            </a:r>
            <a:br>
              <a:rPr lang="sv-SE" sz="4400" dirty="0"/>
            </a:br>
            <a:br>
              <a:rPr lang="sv-SE" dirty="0"/>
            </a:br>
            <a:r>
              <a:rPr lang="sv-S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Öppna licenser och immaterialrätt</a:t>
            </a:r>
            <a:br>
              <a:rPr lang="sv-SE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sv-SE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Hur hänger det ihop?</a:t>
            </a:r>
            <a:br>
              <a:rPr lang="sv-SE" sz="4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sv-SE" dirty="0"/>
            </a:b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6EE645E-9FFA-4491-BFFB-882DCE5A1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Catharina Ekdahl, senior jurist PRV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8C4A735-AF1C-4023-B291-EDA057929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05" y="351202"/>
            <a:ext cx="2107390" cy="21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3F1421-DE55-4AE2-9171-7F87C544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742" y="650674"/>
            <a:ext cx="5211920" cy="1213985"/>
          </a:xfrm>
        </p:spPr>
        <p:txBody>
          <a:bodyPr>
            <a:normAutofit/>
          </a:bodyPr>
          <a:lstStyle/>
          <a:p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Utgångspunkter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9EE079-6B6C-493F-9455-5DA66017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0742" y="1476199"/>
            <a:ext cx="5939482" cy="49783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DIGG:s</a:t>
            </a: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regeringsuppdrag från maj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Startskottet - </a:t>
            </a:r>
            <a:r>
              <a:rPr lang="sv-SE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 5/5 för 17 myndigheter, 7 lärosäten och flera användare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EU-kommissionens intresse för </a:t>
            </a:r>
            <a:r>
              <a:rPr lang="sv-SE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</a:t>
            </a: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Commons</a:t>
            </a: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(och öppna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Skapa rekommendation om öppna licenser och immaterialrätt:</a:t>
            </a:r>
            <a:endParaRPr lang="sv-SE" sz="1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Gäller för olika typer av material/information som skapas på myndigheter.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Öppna licenser </a:t>
            </a:r>
            <a:r>
              <a:rPr lang="sv-SE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sv-SE" sz="19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</a:t>
            </a:r>
            <a:r>
              <a:rPr lang="sv-SE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v-SE" sz="19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Commons</a:t>
            </a:r>
            <a:r>
              <a:rPr lang="sv-SE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-modellen.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Handlar främst om upphovsrätt, men även patent.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Förhållandet till ”öppna data”?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Grunden: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9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Ensamrätten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9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PSI-direktivet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19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Tidigare framtagna vägledningar/rekommendationer</a:t>
            </a:r>
          </a:p>
        </p:txBody>
      </p:sp>
      <p:pic>
        <p:nvPicPr>
          <p:cNvPr id="6" name="Platshållare för bild 5" descr="En bild som visar bord, inomhus, sitter, framsida&#10;&#10;Automatiskt genererad beskrivning">
            <a:extLst>
              <a:ext uri="{FF2B5EF4-FFF2-40B4-BE49-F238E27FC236}">
                <a16:creationId xmlns:a16="http://schemas.microsoft.com/office/drawing/2014/main" id="{A4715087-71AF-4584-ADFC-1E877D8530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1134" r="21134"/>
          <a:stretch>
            <a:fillRect/>
          </a:stretch>
        </p:blipFill>
        <p:spPr/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42CED256-9DC6-490C-8CEC-DD6D90CF9CDE}"/>
              </a:ext>
            </a:extLst>
          </p:cNvPr>
          <p:cNvSpPr txBox="1"/>
          <p:nvPr/>
        </p:nvSpPr>
        <p:spPr>
          <a:xfrm>
            <a:off x="0" y="6454588"/>
            <a:ext cx="1990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/>
              <a:t>Foto: Casper Hedberg</a:t>
            </a:r>
          </a:p>
        </p:txBody>
      </p:sp>
    </p:spTree>
    <p:extLst>
      <p:ext uri="{BB962C8B-B14F-4D97-AF65-F5344CB8AC3E}">
        <p14:creationId xmlns:p14="http://schemas.microsoft.com/office/powerpoint/2010/main" val="181009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B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33FB59-AA5B-41A9-B6B7-B509AFCA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989011"/>
            <a:ext cx="5235388" cy="1233193"/>
          </a:xfrm>
        </p:spPr>
        <p:txBody>
          <a:bodyPr>
            <a:noAutofit/>
          </a:bodyPr>
          <a:lstStyle/>
          <a:p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Workshopens bidrag till arbetet: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E9C075-634D-4F0F-A8EA-6855BCFC0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000" y="2519916"/>
            <a:ext cx="5040000" cy="3349072"/>
          </a:xfrm>
        </p:spPr>
        <p:txBody>
          <a:bodyPr/>
          <a:lstStyle/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Bekräftat behov av en policy/vägledning om öppna licenser och immaterialrätt</a:t>
            </a:r>
          </a:p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Policyns innehåll</a:t>
            </a:r>
          </a:p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Koppling till befintliga policydokument/vägledningar/ rekommendationer</a:t>
            </a:r>
          </a:p>
          <a:p>
            <a:r>
              <a:rPr lang="sv-S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Användarperspektivet</a:t>
            </a:r>
          </a:p>
          <a:p>
            <a:endParaRPr lang="sv-S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latshållare för bild 5" descr="En bild som visar bok, hylla, inomhus, dator&#10;&#10;Automatiskt genererad beskrivning">
            <a:extLst>
              <a:ext uri="{FF2B5EF4-FFF2-40B4-BE49-F238E27FC236}">
                <a16:creationId xmlns:a16="http://schemas.microsoft.com/office/drawing/2014/main" id="{96E2A16B-9789-45DD-A966-EDB1236573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1134" r="21134"/>
          <a:stretch>
            <a:fillRect/>
          </a:stretch>
        </p:blipFill>
        <p:spPr/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208C9E58-950C-44F5-A597-CA447E91AEEC}"/>
              </a:ext>
            </a:extLst>
          </p:cNvPr>
          <p:cNvSpPr txBox="1"/>
          <p:nvPr/>
        </p:nvSpPr>
        <p:spPr>
          <a:xfrm>
            <a:off x="10318378" y="6488665"/>
            <a:ext cx="1783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Foto: Casper Hedberg</a:t>
            </a:r>
          </a:p>
        </p:txBody>
      </p:sp>
    </p:spTree>
    <p:extLst>
      <p:ext uri="{BB962C8B-B14F-4D97-AF65-F5344CB8AC3E}">
        <p14:creationId xmlns:p14="http://schemas.microsoft.com/office/powerpoint/2010/main" val="294001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BC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3E81C3-DC0F-4886-81B3-2F7A15DE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735" y="367554"/>
            <a:ext cx="4534139" cy="5661106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Skapandet av rekommendationen</a:t>
            </a:r>
          </a:p>
        </p:txBody>
      </p:sp>
      <p:pic>
        <p:nvPicPr>
          <p:cNvPr id="7" name="Platshållare för bild 6" descr="En bild som visar person, inomhus, håller, hand&#10;&#10;Automatiskt genererad beskrivning">
            <a:extLst>
              <a:ext uri="{FF2B5EF4-FFF2-40B4-BE49-F238E27FC236}">
                <a16:creationId xmlns:a16="http://schemas.microsoft.com/office/drawing/2014/main" id="{943DBC94-533A-4468-8163-AFD0467B06B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5734" r="36534"/>
          <a:stretch/>
        </p:blipFill>
        <p:spPr>
          <a:xfrm>
            <a:off x="0" y="1"/>
            <a:ext cx="5939482" cy="6857999"/>
          </a:xfr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B3F8B785-C71F-4B9D-89A7-5F351BE82A26}"/>
              </a:ext>
            </a:extLst>
          </p:cNvPr>
          <p:cNvSpPr txBox="1"/>
          <p:nvPr/>
        </p:nvSpPr>
        <p:spPr>
          <a:xfrm>
            <a:off x="0" y="6508971"/>
            <a:ext cx="220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bg1"/>
                </a:solidFill>
              </a:rPr>
              <a:t>Foto: Casper Hedberg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C49081B4-3705-4043-BD81-2D028A84FA1F}"/>
              </a:ext>
            </a:extLst>
          </p:cNvPr>
          <p:cNvSpPr/>
          <p:nvPr/>
        </p:nvSpPr>
        <p:spPr>
          <a:xfrm>
            <a:off x="6501433" y="1565718"/>
            <a:ext cx="520474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Drive-dokument: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Agilt</a:t>
            </a:r>
            <a:r>
              <a:rPr lang="sv-SE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skapande; </a:t>
            </a:r>
            <a:r>
              <a:rPr lang="sv-SE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redigerbart</a:t>
            </a:r>
            <a:r>
              <a:rPr lang="sv-SE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för DIGG och PRV, möjligt att kommentera för övriga.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Tidsaspekten: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Påbörjades 10 juni.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Avstämning med andra myndigheter 1/9 i </a:t>
            </a:r>
            <a:r>
              <a:rPr lang="sv-SE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Meetup</a:t>
            </a:r>
            <a:r>
              <a:rPr lang="sv-SE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på Goto10.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Klart under september.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Målgruppen: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Allmänna statliga förvaltningsmyndigheter med och utan kunskaper om öppna licenser och immaterialrätt</a:t>
            </a:r>
          </a:p>
        </p:txBody>
      </p:sp>
    </p:spTree>
    <p:extLst>
      <p:ext uri="{BB962C8B-B14F-4D97-AF65-F5344CB8AC3E}">
        <p14:creationId xmlns:p14="http://schemas.microsoft.com/office/powerpoint/2010/main" val="206773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3F1421-DE55-4AE2-9171-7F87C544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8" y="650674"/>
            <a:ext cx="4659133" cy="1213985"/>
          </a:xfrm>
        </p:spPr>
        <p:txBody>
          <a:bodyPr>
            <a:normAutofit fontScale="90000"/>
          </a:bodyPr>
          <a:lstStyle/>
          <a:p>
            <a:r>
              <a:rPr lang="sv-SE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Dagens avstämning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9EE079-6B6C-493F-9455-5DA660176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7341" y="1748118"/>
            <a:ext cx="5342966" cy="470647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Policyns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Innehåll: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Begriplighet och pedagogisk uppbyggnad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Avgränsningar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Bidrag – länkar, innehåll m </a:t>
            </a:r>
            <a:r>
              <a:rPr lang="sv-SE" sz="2200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sv-SE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Förankring: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Behov av remissförfarande?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Komplettering av andra myndigheter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Lansering</a:t>
            </a:r>
          </a:p>
        </p:txBody>
      </p:sp>
      <p:pic>
        <p:nvPicPr>
          <p:cNvPr id="8" name="Platshållare för bild 7" descr="En bild som visar inomhus, bord, av trä, skärbräda&#10;&#10;Automatiskt genererad beskrivning">
            <a:extLst>
              <a:ext uri="{FF2B5EF4-FFF2-40B4-BE49-F238E27FC236}">
                <a16:creationId xmlns:a16="http://schemas.microsoft.com/office/drawing/2014/main" id="{ACE12BA8-401B-43F9-A0C5-503A4DA1C8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1134" r="21134"/>
          <a:stretch>
            <a:fillRect/>
          </a:stretch>
        </p:blipFill>
        <p:spPr>
          <a:xfrm>
            <a:off x="0" y="0"/>
            <a:ext cx="5939482" cy="6857999"/>
          </a:xfrm>
        </p:spPr>
      </p:pic>
      <p:sp>
        <p:nvSpPr>
          <p:cNvPr id="9" name="Rektangel 8">
            <a:extLst>
              <a:ext uri="{FF2B5EF4-FFF2-40B4-BE49-F238E27FC236}">
                <a16:creationId xmlns:a16="http://schemas.microsoft.com/office/drawing/2014/main" id="{21CBF180-887C-4D12-9AE9-644A4AE1E7CF}"/>
              </a:ext>
            </a:extLst>
          </p:cNvPr>
          <p:cNvSpPr/>
          <p:nvPr/>
        </p:nvSpPr>
        <p:spPr>
          <a:xfrm>
            <a:off x="199694" y="6511344"/>
            <a:ext cx="17666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/>
              <a:t>Foto: Casper Hedberg</a:t>
            </a:r>
          </a:p>
        </p:txBody>
      </p:sp>
    </p:spTree>
    <p:extLst>
      <p:ext uri="{BB962C8B-B14F-4D97-AF65-F5344CB8AC3E}">
        <p14:creationId xmlns:p14="http://schemas.microsoft.com/office/powerpoint/2010/main" val="405423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D7CEAD-B685-44C6-861A-0C411ADA1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15" y="2235200"/>
            <a:ext cx="10717618" cy="2387600"/>
          </a:xfrm>
        </p:spPr>
        <p:txBody>
          <a:bodyPr>
            <a:normAutofit/>
          </a:bodyPr>
          <a:lstStyle/>
          <a:p>
            <a:r>
              <a:rPr lang="sv-S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Länk till öppna policydokumentet:</a:t>
            </a:r>
            <a:br>
              <a:rPr lang="sv-SE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sv-SE" sz="3200" dirty="0"/>
            </a:br>
            <a:r>
              <a:rPr lang="sv-SE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https://docs.google.com/document/d/1XZUFsjKKU1TzDevqMooE5mSsg-x35FrF9c_QzyChPa8/edit?usp=sharing</a:t>
            </a:r>
            <a:r>
              <a:rPr lang="sv-SE" sz="2200" dirty="0"/>
              <a:t>  </a:t>
            </a:r>
            <a:br>
              <a:rPr lang="sv-SE" dirty="0"/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599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PRV_FÄRGE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E2039"/>
      </a:accent1>
      <a:accent2>
        <a:srgbClr val="3D9E8A"/>
      </a:accent2>
      <a:accent3>
        <a:srgbClr val="126F87"/>
      </a:accent3>
      <a:accent4>
        <a:srgbClr val="4CA66E"/>
      </a:accent4>
      <a:accent5>
        <a:srgbClr val="EA9062"/>
      </a:accent5>
      <a:accent6>
        <a:srgbClr val="6D7B83"/>
      </a:accent6>
      <a:hlink>
        <a:srgbClr val="64B2C1"/>
      </a:hlink>
      <a:folHlink>
        <a:srgbClr val="CE203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01757CB-2117-384B-AE9E-0C49D72F27B4}" vid="{1368A2EA-D624-E34A-A207-953C5B320A8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PRV_PPT_Mall_090320</Template>
  <TotalTime>1226</TotalTime>
  <Words>268</Words>
  <Application>Microsoft Office PowerPoint</Application>
  <PresentationFormat>Bredbild</PresentationFormat>
  <Paragraphs>48</Paragraphs>
  <Slides>6</Slides>
  <Notes>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Meetup Myndighetsnätverket 1 sep  Öppna licenser och immaterialrätt Hur hänger det ihop?  </vt:lpstr>
      <vt:lpstr>Utgångspunkter</vt:lpstr>
      <vt:lpstr>Workshopens bidrag till arbetet:</vt:lpstr>
      <vt:lpstr>Skapandet av rekommendationen</vt:lpstr>
      <vt:lpstr>Dagens avstämning</vt:lpstr>
      <vt:lpstr>Länk till öppna policydokumentet:  https://docs.google.com/document/d/1XZUFsjKKU1TzDevqMooE5mSsg-x35FrF9c_QzyChPa8/edit?usp=sharing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Fanqvist Anna</dc:creator>
  <cp:lastModifiedBy>Ekdahl Catharina</cp:lastModifiedBy>
  <cp:revision>96</cp:revision>
  <dcterms:created xsi:type="dcterms:W3CDTF">2020-03-09T09:27:31Z</dcterms:created>
  <dcterms:modified xsi:type="dcterms:W3CDTF">2020-08-31T12:47:09Z</dcterms:modified>
</cp:coreProperties>
</file>