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  <p:sldMasterId id="2147493509" r:id="rId5"/>
  </p:sldMasterIdLst>
  <p:notesMasterIdLst>
    <p:notesMasterId r:id="rId13"/>
  </p:notesMasterIdLst>
  <p:handoutMasterIdLst>
    <p:handoutMasterId r:id="rId14"/>
  </p:handoutMasterIdLst>
  <p:sldIdLst>
    <p:sldId id="322" r:id="rId6"/>
    <p:sldId id="487" r:id="rId7"/>
    <p:sldId id="482" r:id="rId8"/>
    <p:sldId id="491" r:id="rId9"/>
    <p:sldId id="3776" r:id="rId10"/>
    <p:sldId id="3777" r:id="rId11"/>
    <p:sldId id="3772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5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3C52"/>
    <a:srgbClr val="372044"/>
    <a:srgbClr val="EF969A"/>
    <a:srgbClr val="11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575" autoAdjust="0"/>
    <p:restoredTop sz="95673" autoAdjust="0"/>
  </p:normalViewPr>
  <p:slideViewPr>
    <p:cSldViewPr snapToGrid="0" snapToObjects="1">
      <p:cViewPr varScale="1">
        <p:scale>
          <a:sx n="130" d="100"/>
          <a:sy n="130" d="100"/>
        </p:scale>
        <p:origin x="192" y="312"/>
      </p:cViewPr>
      <p:guideLst>
        <p:guide orient="horz" pos="1620"/>
        <p:guide pos="2880"/>
        <p:guide orient="horz" pos="16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13834-C992-874A-999B-F34948573571}" type="datetimeFigureOut">
              <a:rPr lang="en-US" smtClean="0"/>
              <a:t>4/28/22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CF82C-9912-8E4D-BE02-601DCFABF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419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CB8CD-03A1-B843-8A46-D4867E69E605}" type="datetimeFigureOut">
              <a:rPr lang="en-US" smtClean="0"/>
              <a:t>4/28/22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982C5-7E37-5C4D-97D7-010A44D02F0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30781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982C5-7E37-5C4D-97D7-010A44D02F0B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5794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982C5-7E37-5C4D-97D7-010A44D02F0B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248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982C5-7E37-5C4D-97D7-010A44D02F0B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83765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982C5-7E37-5C4D-97D7-010A44D02F0B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8516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-lju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0" y="0"/>
            <a:ext cx="7239000" cy="5143500"/>
          </a:xfrm>
          <a:noFill/>
        </p:spPr>
        <p:txBody>
          <a:bodyPr lIns="1524000" tIns="0" rIns="0" bIns="0" anchor="ctr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5200" b="0">
                <a:solidFill>
                  <a:srgbClr val="DF2351"/>
                </a:solidFill>
                <a:latin typeface="+mj-lt"/>
              </a:defRPr>
            </a:lvl1pPr>
            <a:lvl2pPr marL="0" indent="0">
              <a:spcBef>
                <a:spcPts val="1000"/>
              </a:spcBef>
              <a:buNone/>
              <a:defRPr b="1">
                <a:solidFill>
                  <a:srgbClr val="DF2351"/>
                </a:solidFill>
              </a:defRPr>
            </a:lvl2pPr>
            <a:lvl3pPr marL="0" indent="0">
              <a:spcBef>
                <a:spcPts val="1000"/>
              </a:spcBef>
              <a:buNone/>
              <a:defRPr sz="1800" b="1">
                <a:solidFill>
                  <a:srgbClr val="DF2351"/>
                </a:solidFill>
              </a:defRPr>
            </a:lvl3pPr>
            <a:lvl4pPr marL="0" indent="0">
              <a:spcBef>
                <a:spcPts val="1600"/>
              </a:spcBef>
              <a:buNone/>
              <a:defRPr sz="1400" b="0">
                <a:solidFill>
                  <a:srgbClr val="DF2351"/>
                </a:solidFill>
              </a:defRPr>
            </a:lvl4pPr>
            <a:lvl5pPr marL="0" indent="0">
              <a:spcBef>
                <a:spcPts val="1000"/>
              </a:spcBef>
              <a:buNone/>
              <a:defRPr sz="1000" b="0">
                <a:solidFill>
                  <a:srgbClr val="DF2351"/>
                </a:solidFill>
              </a:defRPr>
            </a:lvl5pPr>
          </a:lstStyle>
          <a:p>
            <a:pPr lvl="0"/>
            <a:r>
              <a:rPr lang="sv-SE" noProof="0" dirty="0" err="1"/>
              <a:t>Click</a:t>
            </a:r>
            <a:r>
              <a:rPr lang="sv-SE" noProof="0" dirty="0"/>
              <a:t> </a:t>
            </a:r>
            <a:r>
              <a:rPr lang="sv-SE" noProof="0" dirty="0" err="1"/>
              <a:t>to</a:t>
            </a:r>
            <a:r>
              <a:rPr lang="sv-SE" noProof="0" dirty="0"/>
              <a:t> </a:t>
            </a:r>
            <a:r>
              <a:rPr lang="sv-SE" noProof="0" dirty="0" err="1"/>
              <a:t>edit</a:t>
            </a:r>
            <a:r>
              <a:rPr lang="sv-SE" noProof="0" dirty="0"/>
              <a:t> Master text </a:t>
            </a:r>
            <a:r>
              <a:rPr lang="sv-SE" noProof="0" dirty="0" err="1"/>
              <a:t>styles</a:t>
            </a:r>
            <a:endParaRPr lang="sv-SE" noProof="0" dirty="0"/>
          </a:p>
          <a:p>
            <a:pPr lvl="1"/>
            <a:r>
              <a:rPr lang="sv-SE" noProof="0" dirty="0"/>
              <a:t>Second </a:t>
            </a:r>
            <a:r>
              <a:rPr lang="sv-SE" noProof="0" dirty="0" err="1"/>
              <a:t>level</a:t>
            </a:r>
            <a:endParaRPr lang="sv-SE" noProof="0" dirty="0"/>
          </a:p>
          <a:p>
            <a:pPr lvl="2"/>
            <a:r>
              <a:rPr lang="sv-SE" noProof="0" dirty="0" err="1"/>
              <a:t>Third</a:t>
            </a:r>
            <a:r>
              <a:rPr lang="sv-SE" noProof="0" dirty="0"/>
              <a:t> </a:t>
            </a:r>
            <a:r>
              <a:rPr lang="sv-SE" noProof="0" dirty="0" err="1"/>
              <a:t>level</a:t>
            </a:r>
            <a:endParaRPr lang="sv-SE" noProof="0" dirty="0"/>
          </a:p>
          <a:p>
            <a:pPr lvl="3"/>
            <a:r>
              <a:rPr lang="sv-SE" noProof="0" dirty="0" err="1"/>
              <a:t>Fourth</a:t>
            </a:r>
            <a:r>
              <a:rPr lang="sv-SE" noProof="0" dirty="0"/>
              <a:t> </a:t>
            </a:r>
            <a:r>
              <a:rPr lang="sv-SE" noProof="0" dirty="0" err="1"/>
              <a:t>level</a:t>
            </a:r>
            <a:endParaRPr lang="sv-SE" noProof="0" dirty="0"/>
          </a:p>
          <a:p>
            <a:pPr lvl="4"/>
            <a:r>
              <a:rPr lang="sv-SE" noProof="0" dirty="0" err="1"/>
              <a:t>Fifth</a:t>
            </a:r>
            <a:r>
              <a:rPr lang="sv-SE" noProof="0" dirty="0"/>
              <a:t> </a:t>
            </a:r>
            <a:r>
              <a:rPr lang="sv-SE" noProof="0" dirty="0" err="1"/>
              <a:t>level</a:t>
            </a:r>
            <a:endParaRPr lang="sv-SE" noProof="0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8153400" y="361949"/>
            <a:ext cx="685800" cy="881939"/>
          </a:xfrm>
          <a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sv-SE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456510156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ed graf hö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762000"/>
            <a:ext cx="2286000" cy="78105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sv-SE" noProof="0" dirty="0"/>
              <a:t>Addera rubrik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62000" y="1714500"/>
            <a:ext cx="2286000" cy="2590800"/>
          </a:xfrm>
        </p:spPr>
        <p:txBody>
          <a:bodyPr/>
          <a:lstStyle>
            <a:lvl1pPr>
              <a:lnSpc>
                <a:spcPct val="110000"/>
              </a:lnSpc>
              <a:spcBef>
                <a:spcPts val="800"/>
              </a:spcBef>
              <a:defRPr sz="1400"/>
            </a:lvl1pPr>
            <a:lvl2pPr>
              <a:lnSpc>
                <a:spcPct val="110000"/>
              </a:lnSpc>
              <a:spcBef>
                <a:spcPts val="800"/>
              </a:spcBef>
              <a:defRPr sz="1400"/>
            </a:lvl2pPr>
            <a:lvl3pPr>
              <a:lnSpc>
                <a:spcPct val="110000"/>
              </a:lnSpc>
              <a:spcBef>
                <a:spcPts val="800"/>
              </a:spcBef>
              <a:defRPr sz="1200"/>
            </a:lvl3pPr>
            <a:lvl4pPr>
              <a:lnSpc>
                <a:spcPct val="110000"/>
              </a:lnSpc>
              <a:spcBef>
                <a:spcPts val="800"/>
              </a:spcBef>
              <a:defRPr sz="1200"/>
            </a:lvl4pPr>
            <a:lvl5pPr>
              <a:lnSpc>
                <a:spcPct val="110000"/>
              </a:lnSpc>
              <a:spcBef>
                <a:spcPts val="800"/>
              </a:spcBef>
              <a:defRPr sz="1000"/>
            </a:lvl5pPr>
          </a:lstStyle>
          <a:p>
            <a:pPr lvl="0"/>
            <a:r>
              <a:rPr lang="sv-SE" noProof="0" dirty="0"/>
              <a:t>Addera text, Nivå 1</a:t>
            </a:r>
          </a:p>
          <a:p>
            <a:pPr lvl="1"/>
            <a:r>
              <a:rPr lang="sv-SE" noProof="0" dirty="0"/>
              <a:t>Nivå 2</a:t>
            </a:r>
          </a:p>
          <a:p>
            <a:pPr lvl="2"/>
            <a:r>
              <a:rPr lang="sv-SE" noProof="0" dirty="0"/>
              <a:t>Nivå 3</a:t>
            </a:r>
          </a:p>
          <a:p>
            <a:pPr lvl="3"/>
            <a:r>
              <a:rPr lang="sv-SE" noProof="0" dirty="0"/>
              <a:t>Nivå 4</a:t>
            </a:r>
          </a:p>
          <a:p>
            <a:pPr lvl="4"/>
            <a:r>
              <a:rPr lang="sv-SE" noProof="0" dirty="0"/>
              <a:t>Nivå 5</a:t>
            </a:r>
          </a:p>
          <a:p>
            <a:pPr lvl="0"/>
            <a:endParaRPr lang="sv-SE" noProof="0" dirty="0"/>
          </a:p>
          <a:p>
            <a:pPr lvl="0"/>
            <a:endParaRPr lang="sv-SE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noProof="0"/>
              <a:t>RISE — Mallpresentation</a:t>
            </a:r>
            <a:endParaRPr lang="sv-S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sv-SE" noProof="0" smtClean="0"/>
              <a:t>‹#›</a:t>
            </a:fld>
            <a:endParaRPr lang="sv-SE" noProof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8"/>
          </p:nvPr>
        </p:nvSpPr>
        <p:spPr>
          <a:xfrm>
            <a:off x="3810000" y="762000"/>
            <a:ext cx="4572000" cy="3543300"/>
          </a:xfrm>
        </p:spPr>
        <p:txBody>
          <a:bodyPr/>
          <a:lstStyle>
            <a:lvl1pPr>
              <a:lnSpc>
                <a:spcPct val="110000"/>
              </a:lnSpc>
              <a:spcBef>
                <a:spcPts val="1200"/>
              </a:spcBef>
              <a:defRPr/>
            </a:lvl1pPr>
            <a:lvl2pPr>
              <a:lnSpc>
                <a:spcPct val="110000"/>
              </a:lnSpc>
              <a:spcBef>
                <a:spcPts val="1200"/>
              </a:spcBef>
              <a:defRPr/>
            </a:lvl2pPr>
            <a:lvl3pPr>
              <a:lnSpc>
                <a:spcPct val="110000"/>
              </a:lnSpc>
              <a:spcBef>
                <a:spcPts val="1200"/>
              </a:spcBef>
              <a:defRPr/>
            </a:lvl3pPr>
            <a:lvl4pPr>
              <a:lnSpc>
                <a:spcPct val="110000"/>
              </a:lnSpc>
              <a:spcBef>
                <a:spcPts val="1200"/>
              </a:spcBef>
              <a:defRPr/>
            </a:lvl4pPr>
            <a:lvl5pPr>
              <a:lnSpc>
                <a:spcPct val="110000"/>
              </a:lnSpc>
              <a:spcBef>
                <a:spcPts val="1200"/>
              </a:spcBef>
              <a:defRPr/>
            </a:lvl5pPr>
          </a:lstStyle>
          <a:p>
            <a:pPr lvl="0"/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edit</a:t>
            </a:r>
            <a:r>
              <a:rPr lang="sv-SE" dirty="0"/>
              <a:t> Master text </a:t>
            </a:r>
            <a:r>
              <a:rPr lang="sv-SE" dirty="0" err="1"/>
              <a:t>styles</a:t>
            </a:r>
            <a:endParaRPr lang="sv-SE" dirty="0"/>
          </a:p>
          <a:p>
            <a:pPr lvl="1"/>
            <a:r>
              <a:rPr lang="sv-SE" dirty="0"/>
              <a:t>Second </a:t>
            </a:r>
            <a:r>
              <a:rPr lang="sv-SE" dirty="0" err="1"/>
              <a:t>level</a:t>
            </a:r>
            <a:endParaRPr lang="sv-SE" dirty="0"/>
          </a:p>
          <a:p>
            <a:pPr lvl="2"/>
            <a:r>
              <a:rPr lang="sv-SE" dirty="0" err="1"/>
              <a:t>Third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  <a:p>
            <a:pPr lvl="3"/>
            <a:r>
              <a:rPr lang="sv-SE" dirty="0" err="1"/>
              <a:t>Fourth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  <a:p>
            <a:pPr lvl="4"/>
            <a:r>
              <a:rPr lang="sv-SE" dirty="0" err="1"/>
              <a:t>Fifth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09952651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ed graf vän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0" y="762000"/>
            <a:ext cx="2286000" cy="78105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sv-SE" noProof="0" dirty="0"/>
              <a:t>Addera rubrik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0" y="1714500"/>
            <a:ext cx="2286000" cy="2590800"/>
          </a:xfrm>
        </p:spPr>
        <p:txBody>
          <a:bodyPr/>
          <a:lstStyle>
            <a:lvl1pPr>
              <a:lnSpc>
                <a:spcPct val="110000"/>
              </a:lnSpc>
              <a:spcBef>
                <a:spcPts val="800"/>
              </a:spcBef>
              <a:defRPr sz="1400"/>
            </a:lvl1pPr>
            <a:lvl2pPr>
              <a:lnSpc>
                <a:spcPct val="110000"/>
              </a:lnSpc>
              <a:spcBef>
                <a:spcPts val="800"/>
              </a:spcBef>
              <a:defRPr sz="1400"/>
            </a:lvl2pPr>
            <a:lvl3pPr>
              <a:lnSpc>
                <a:spcPct val="110000"/>
              </a:lnSpc>
              <a:spcBef>
                <a:spcPts val="800"/>
              </a:spcBef>
              <a:defRPr sz="1200"/>
            </a:lvl3pPr>
            <a:lvl4pPr>
              <a:lnSpc>
                <a:spcPct val="110000"/>
              </a:lnSpc>
              <a:spcBef>
                <a:spcPts val="800"/>
              </a:spcBef>
              <a:defRPr sz="1200"/>
            </a:lvl4pPr>
            <a:lvl5pPr>
              <a:lnSpc>
                <a:spcPct val="110000"/>
              </a:lnSpc>
              <a:spcBef>
                <a:spcPts val="800"/>
              </a:spcBef>
              <a:defRPr sz="1000"/>
            </a:lvl5pPr>
          </a:lstStyle>
          <a:p>
            <a:pPr lvl="0"/>
            <a:r>
              <a:rPr lang="sv-SE" noProof="0" dirty="0"/>
              <a:t>Addera text, Nivå 1</a:t>
            </a:r>
          </a:p>
          <a:p>
            <a:pPr lvl="1"/>
            <a:r>
              <a:rPr lang="sv-SE" noProof="0" dirty="0"/>
              <a:t>Nivå 2</a:t>
            </a:r>
          </a:p>
          <a:p>
            <a:pPr lvl="2"/>
            <a:r>
              <a:rPr lang="sv-SE" noProof="0" dirty="0"/>
              <a:t>Nivå 3</a:t>
            </a:r>
          </a:p>
          <a:p>
            <a:pPr lvl="3"/>
            <a:r>
              <a:rPr lang="sv-SE" noProof="0" dirty="0"/>
              <a:t>Nivå 4</a:t>
            </a:r>
          </a:p>
          <a:p>
            <a:pPr lvl="4"/>
            <a:r>
              <a:rPr lang="sv-SE" noProof="0" dirty="0"/>
              <a:t>Nivå 5</a:t>
            </a:r>
          </a:p>
          <a:p>
            <a:pPr lvl="0"/>
            <a:endParaRPr lang="sv-SE" noProof="0" dirty="0"/>
          </a:p>
          <a:p>
            <a:pPr lvl="0"/>
            <a:endParaRPr lang="sv-SE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noProof="0"/>
              <a:t>RISE — Mallpresentation</a:t>
            </a:r>
            <a:endParaRPr lang="sv-S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sv-SE" noProof="0" smtClean="0"/>
              <a:t>‹#›</a:t>
            </a:fld>
            <a:endParaRPr lang="sv-SE" noProof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8"/>
          </p:nvPr>
        </p:nvSpPr>
        <p:spPr>
          <a:xfrm>
            <a:off x="762000" y="762000"/>
            <a:ext cx="4572000" cy="3543300"/>
          </a:xfrm>
        </p:spPr>
        <p:txBody>
          <a:bodyPr/>
          <a:lstStyle>
            <a:lvl1pPr>
              <a:lnSpc>
                <a:spcPct val="110000"/>
              </a:lnSpc>
              <a:spcBef>
                <a:spcPts val="1200"/>
              </a:spcBef>
              <a:defRPr/>
            </a:lvl1pPr>
            <a:lvl2pPr>
              <a:lnSpc>
                <a:spcPct val="110000"/>
              </a:lnSpc>
              <a:spcBef>
                <a:spcPts val="1200"/>
              </a:spcBef>
              <a:defRPr/>
            </a:lvl2pPr>
            <a:lvl3pPr>
              <a:lnSpc>
                <a:spcPct val="110000"/>
              </a:lnSpc>
              <a:spcBef>
                <a:spcPts val="1200"/>
              </a:spcBef>
              <a:defRPr/>
            </a:lvl3pPr>
            <a:lvl4pPr>
              <a:lnSpc>
                <a:spcPct val="110000"/>
              </a:lnSpc>
              <a:spcBef>
                <a:spcPts val="1200"/>
              </a:spcBef>
              <a:defRPr/>
            </a:lvl4pPr>
            <a:lvl5pPr>
              <a:lnSpc>
                <a:spcPct val="110000"/>
              </a:lnSpc>
              <a:spcBef>
                <a:spcPts val="1200"/>
              </a:spcBef>
              <a:defRPr/>
            </a:lvl5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5396106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, lju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016000" y="762000"/>
            <a:ext cx="7112000" cy="3619500"/>
          </a:xfrm>
        </p:spPr>
        <p:txBody>
          <a:bodyPr bIns="0" anchor="ctr" anchorCtr="0"/>
          <a:lstStyle>
            <a:lvl1pPr marL="0" indent="0" algn="l">
              <a:lnSpc>
                <a:spcPct val="80000"/>
              </a:lnSpc>
              <a:spcBef>
                <a:spcPts val="800"/>
              </a:spcBef>
              <a:buNone/>
              <a:defRPr sz="6000" b="0">
                <a:solidFill>
                  <a:schemeClr val="accent2"/>
                </a:solidFill>
                <a:latin typeface="+mj-lt"/>
              </a:defRPr>
            </a:lvl1pPr>
            <a:lvl2pPr marL="0" indent="0" algn="l">
              <a:lnSpc>
                <a:spcPct val="80000"/>
              </a:lnSpc>
              <a:spcBef>
                <a:spcPts val="1600"/>
              </a:spcBef>
              <a:buNone/>
              <a:defRPr sz="1800">
                <a:solidFill>
                  <a:schemeClr val="accent2"/>
                </a:solidFill>
                <a:latin typeface="+mj-lt"/>
              </a:defRPr>
            </a:lvl2pPr>
            <a:lvl3pPr marL="0" indent="0" algn="l">
              <a:lnSpc>
                <a:spcPct val="120000"/>
              </a:lnSpc>
              <a:spcBef>
                <a:spcPts val="1600"/>
              </a:spcBef>
              <a:buNone/>
              <a:defRPr sz="1400">
                <a:solidFill>
                  <a:schemeClr val="accent2"/>
                </a:solidFill>
              </a:defRPr>
            </a:lvl3pPr>
            <a:lvl4pPr marL="0" indent="0" algn="l">
              <a:lnSpc>
                <a:spcPct val="120000"/>
              </a:lnSpc>
              <a:spcBef>
                <a:spcPts val="1600"/>
              </a:spcBef>
              <a:buNone/>
              <a:defRPr sz="1400">
                <a:solidFill>
                  <a:schemeClr val="accent2"/>
                </a:solidFill>
              </a:defRPr>
            </a:lvl4pPr>
            <a:lvl5pPr marL="0" indent="0" algn="l">
              <a:lnSpc>
                <a:spcPct val="120000"/>
              </a:lnSpc>
              <a:spcBef>
                <a:spcPts val="1600"/>
              </a:spcBef>
              <a:buNone/>
              <a:defRPr sz="1200">
                <a:solidFill>
                  <a:schemeClr val="accent2"/>
                </a:solidFill>
              </a:defRPr>
            </a:lvl5pPr>
          </a:lstStyle>
          <a:p>
            <a:pPr lvl="0"/>
            <a:r>
              <a:rPr lang="sv-SE" noProof="0" dirty="0"/>
              <a:t>Addera text, Nivå 1</a:t>
            </a:r>
          </a:p>
          <a:p>
            <a:pPr lvl="1"/>
            <a:r>
              <a:rPr lang="sv-SE" noProof="0" dirty="0"/>
              <a:t>Nivå 2</a:t>
            </a:r>
          </a:p>
          <a:p>
            <a:pPr lvl="2"/>
            <a:r>
              <a:rPr lang="sv-SE" noProof="0" dirty="0"/>
              <a:t>Nivå 3</a:t>
            </a:r>
          </a:p>
          <a:p>
            <a:pPr lvl="3"/>
            <a:r>
              <a:rPr lang="sv-SE" noProof="0" dirty="0"/>
              <a:t>Nivå 4</a:t>
            </a:r>
          </a:p>
          <a:p>
            <a:pPr lvl="4"/>
            <a:r>
              <a:rPr lang="sv-SE" noProof="0" dirty="0"/>
              <a:t>Nivå 5</a:t>
            </a:r>
          </a:p>
        </p:txBody>
      </p:sp>
    </p:spTree>
    <p:extLst>
      <p:ext uri="{BB962C8B-B14F-4D97-AF65-F5344CB8AC3E}">
        <p14:creationId xmlns:p14="http://schemas.microsoft.com/office/powerpoint/2010/main" val="4918621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t, mö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016000" y="762000"/>
            <a:ext cx="7112000" cy="3619500"/>
          </a:xfrm>
        </p:spPr>
        <p:txBody>
          <a:bodyPr bIns="0" anchor="ctr" anchorCtr="0"/>
          <a:lstStyle>
            <a:lvl1pPr marL="0" indent="0" algn="l">
              <a:lnSpc>
                <a:spcPct val="80000"/>
              </a:lnSpc>
              <a:spcBef>
                <a:spcPts val="800"/>
              </a:spcBef>
              <a:buNone/>
              <a:defRPr sz="6000" b="0">
                <a:solidFill>
                  <a:srgbClr val="FFF0B0"/>
                </a:solidFill>
                <a:latin typeface="+mj-lt"/>
              </a:defRPr>
            </a:lvl1pPr>
            <a:lvl2pPr marL="0" indent="0" algn="l">
              <a:lnSpc>
                <a:spcPct val="80000"/>
              </a:lnSpc>
              <a:spcBef>
                <a:spcPts val="1600"/>
              </a:spcBef>
              <a:buNone/>
              <a:defRPr sz="1800">
                <a:solidFill>
                  <a:srgbClr val="FFF0B0"/>
                </a:solidFill>
                <a:latin typeface="+mj-lt"/>
              </a:defRPr>
            </a:lvl2pPr>
            <a:lvl3pPr marL="0" indent="0" algn="l">
              <a:lnSpc>
                <a:spcPct val="120000"/>
              </a:lnSpc>
              <a:spcBef>
                <a:spcPts val="1600"/>
              </a:spcBef>
              <a:buNone/>
              <a:defRPr sz="1400">
                <a:solidFill>
                  <a:srgbClr val="FFF0B0"/>
                </a:solidFill>
              </a:defRPr>
            </a:lvl3pPr>
            <a:lvl4pPr marL="0" indent="0" algn="l">
              <a:lnSpc>
                <a:spcPct val="120000"/>
              </a:lnSpc>
              <a:spcBef>
                <a:spcPts val="1600"/>
              </a:spcBef>
              <a:buNone/>
              <a:defRPr sz="1400">
                <a:solidFill>
                  <a:srgbClr val="FFF0B0"/>
                </a:solidFill>
              </a:defRPr>
            </a:lvl4pPr>
            <a:lvl5pPr marL="0" indent="0" algn="l">
              <a:lnSpc>
                <a:spcPct val="120000"/>
              </a:lnSpc>
              <a:spcBef>
                <a:spcPts val="1600"/>
              </a:spcBef>
              <a:buNone/>
              <a:defRPr sz="1200">
                <a:solidFill>
                  <a:srgbClr val="FFF0B0"/>
                </a:solidFill>
              </a:defRPr>
            </a:lvl5pPr>
          </a:lstStyle>
          <a:p>
            <a:pPr lvl="0"/>
            <a:r>
              <a:rPr lang="sv-SE" noProof="0" dirty="0"/>
              <a:t>Addera text, Nivå 1</a:t>
            </a:r>
          </a:p>
          <a:p>
            <a:pPr lvl="1"/>
            <a:r>
              <a:rPr lang="sv-SE" noProof="0" dirty="0"/>
              <a:t>Nivå 2</a:t>
            </a:r>
          </a:p>
          <a:p>
            <a:pPr lvl="2"/>
            <a:r>
              <a:rPr lang="sv-SE" noProof="0" dirty="0"/>
              <a:t>Nivå 3</a:t>
            </a:r>
          </a:p>
          <a:p>
            <a:pPr lvl="3"/>
            <a:r>
              <a:rPr lang="sv-SE" noProof="0" dirty="0"/>
              <a:t>Nivå 4</a:t>
            </a:r>
          </a:p>
          <a:p>
            <a:pPr lvl="4"/>
            <a:r>
              <a:rPr lang="sv-SE" noProof="0" dirty="0"/>
              <a:t>Nivå 5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8563202" y="4433646"/>
            <a:ext cx="406845" cy="523203"/>
          </a:xfrm>
          <a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sv-SE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678030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sv-SE" noProof="0" dirty="0"/>
              <a:t>Addera rubrik</a:t>
            </a:r>
            <a:br>
              <a:rPr lang="sv-SE" noProof="0" dirty="0"/>
            </a:br>
            <a:endParaRPr lang="sv-SE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noProof="0"/>
              <a:t>RISE — Mallpresentation</a:t>
            </a:r>
            <a:endParaRPr lang="sv-SE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sv-SE" noProof="0" smtClean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8"/>
          </p:nvPr>
        </p:nvSpPr>
        <p:spPr>
          <a:xfrm>
            <a:off x="762000" y="762000"/>
            <a:ext cx="7620000" cy="35433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edit</a:t>
            </a:r>
            <a:r>
              <a:rPr lang="sv-SE" dirty="0"/>
              <a:t> Master text </a:t>
            </a:r>
            <a:r>
              <a:rPr lang="sv-SE" dirty="0" err="1"/>
              <a:t>styles</a:t>
            </a:r>
            <a:endParaRPr lang="sv-SE" dirty="0"/>
          </a:p>
          <a:p>
            <a:pPr lvl="1"/>
            <a:r>
              <a:rPr lang="sv-SE" dirty="0"/>
              <a:t>Second </a:t>
            </a:r>
            <a:r>
              <a:rPr lang="sv-SE" dirty="0" err="1"/>
              <a:t>level</a:t>
            </a:r>
            <a:endParaRPr lang="sv-SE" dirty="0"/>
          </a:p>
          <a:p>
            <a:pPr lvl="2"/>
            <a:r>
              <a:rPr lang="sv-SE" dirty="0" err="1"/>
              <a:t>Third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  <a:p>
            <a:pPr lvl="3"/>
            <a:r>
              <a:rPr lang="sv-SE" dirty="0" err="1"/>
              <a:t>Fourth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  <a:p>
            <a:pPr lvl="4"/>
            <a:r>
              <a:rPr lang="sv-SE" dirty="0" err="1"/>
              <a:t>Fifth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noProof="0"/>
              <a:t>RISE — Mallpresentation</a:t>
            </a:r>
            <a:endParaRPr lang="sv-S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sv-SE" noProof="0" smtClean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2488788350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l bi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noProof="0"/>
              <a:t>RISE — Mallpresentation</a:t>
            </a:r>
            <a:endParaRPr lang="sv-SE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sv-SE" noProof="0" smtClean="0"/>
              <a:t>‹#›</a:t>
            </a:fld>
            <a:endParaRPr lang="sv-SE" noProof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762000" y="3028952"/>
            <a:ext cx="2438400" cy="2133917"/>
          </a:xfrm>
          <a:solidFill>
            <a:srgbClr val="FFFFFF"/>
          </a:solidFill>
        </p:spPr>
        <p:txBody>
          <a:bodyPr wrap="square" lIns="330200" tIns="228600" rIns="330200" bIns="279400">
            <a:spAutoFit/>
          </a:bodyPr>
          <a:lstStyle>
            <a:lvl1pPr marL="0" indent="0">
              <a:spcBef>
                <a:spcPts val="0"/>
              </a:spcBef>
              <a:buNone/>
              <a:defRPr sz="1600" b="0"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600" b="0"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1600" b="0"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1600" b="0"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1600" b="0">
                <a:latin typeface="+mj-lt"/>
              </a:defRPr>
            </a:lvl5pPr>
          </a:lstStyle>
          <a:p>
            <a:pPr lvl="0"/>
            <a:r>
              <a:rPr lang="sv-SE" noProof="0" dirty="0" err="1"/>
              <a:t>Click</a:t>
            </a:r>
            <a:r>
              <a:rPr lang="sv-SE" noProof="0" dirty="0"/>
              <a:t> </a:t>
            </a:r>
            <a:r>
              <a:rPr lang="sv-SE" noProof="0" dirty="0" err="1"/>
              <a:t>to</a:t>
            </a:r>
            <a:r>
              <a:rPr lang="sv-SE" noProof="0" dirty="0"/>
              <a:t> </a:t>
            </a:r>
            <a:r>
              <a:rPr lang="sv-SE" noProof="0" dirty="0" err="1"/>
              <a:t>edit</a:t>
            </a:r>
            <a:r>
              <a:rPr lang="sv-SE" noProof="0" dirty="0"/>
              <a:t> Master text </a:t>
            </a:r>
            <a:r>
              <a:rPr lang="sv-SE" noProof="0" dirty="0" err="1"/>
              <a:t>styles</a:t>
            </a:r>
            <a:endParaRPr lang="sv-SE" noProof="0" dirty="0"/>
          </a:p>
          <a:p>
            <a:pPr lvl="1"/>
            <a:r>
              <a:rPr lang="sv-SE" noProof="0" dirty="0"/>
              <a:t>Second </a:t>
            </a:r>
            <a:r>
              <a:rPr lang="sv-SE" noProof="0" dirty="0" err="1"/>
              <a:t>level</a:t>
            </a:r>
            <a:endParaRPr lang="sv-SE" noProof="0" dirty="0"/>
          </a:p>
          <a:p>
            <a:pPr lvl="2"/>
            <a:r>
              <a:rPr lang="sv-SE" noProof="0" dirty="0" err="1"/>
              <a:t>Third</a:t>
            </a:r>
            <a:r>
              <a:rPr lang="sv-SE" noProof="0" dirty="0"/>
              <a:t> </a:t>
            </a:r>
            <a:r>
              <a:rPr lang="sv-SE" noProof="0" dirty="0" err="1"/>
              <a:t>level</a:t>
            </a:r>
            <a:endParaRPr lang="sv-SE" noProof="0" dirty="0"/>
          </a:p>
          <a:p>
            <a:pPr lvl="3"/>
            <a:r>
              <a:rPr lang="sv-SE" noProof="0" dirty="0" err="1"/>
              <a:t>Fourth</a:t>
            </a:r>
            <a:r>
              <a:rPr lang="sv-SE" noProof="0" dirty="0"/>
              <a:t> </a:t>
            </a:r>
            <a:r>
              <a:rPr lang="sv-SE" noProof="0" dirty="0" err="1"/>
              <a:t>level</a:t>
            </a:r>
            <a:endParaRPr lang="sv-SE" noProof="0" dirty="0"/>
          </a:p>
          <a:p>
            <a:pPr lvl="4"/>
            <a:r>
              <a:rPr lang="sv-SE" noProof="0" dirty="0" err="1"/>
              <a:t>Fifth</a:t>
            </a:r>
            <a:r>
              <a:rPr lang="sv-SE" noProof="0" dirty="0"/>
              <a:t> </a:t>
            </a:r>
            <a:r>
              <a:rPr lang="sv-SE" noProof="0" dirty="0" err="1"/>
              <a:t>level</a:t>
            </a:r>
            <a:endParaRPr lang="sv-SE" noProof="0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8563202" y="4433646"/>
            <a:ext cx="406845" cy="523203"/>
          </a:xfrm>
          <a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sv-SE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857041385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ck, avslut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16000" y="762000"/>
            <a:ext cx="7112000" cy="3543300"/>
          </a:xfrm>
        </p:spPr>
        <p:txBody>
          <a:bodyPr bIns="254000" anchor="ctr" anchorCtr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1400" b="1">
                <a:latin typeface="Roboto Mono"/>
                <a:cs typeface="Roboto Mono"/>
              </a:defRPr>
            </a:lvl1pPr>
            <a:lvl2pPr marL="0" indent="0">
              <a:spcBef>
                <a:spcPts val="0"/>
              </a:spcBef>
              <a:buNone/>
              <a:defRPr sz="1100">
                <a:latin typeface="Roboto Mono"/>
                <a:cs typeface="Roboto Mono"/>
              </a:defRPr>
            </a:lvl2pPr>
            <a:lvl3pPr marL="0" indent="0">
              <a:spcBef>
                <a:spcPts val="0"/>
              </a:spcBef>
              <a:buNone/>
              <a:defRPr sz="900">
                <a:latin typeface="Roboto Mono"/>
                <a:cs typeface="Roboto Mono"/>
              </a:defRPr>
            </a:lvl3pPr>
            <a:lvl4pPr marL="0" indent="0">
              <a:spcBef>
                <a:spcPts val="0"/>
              </a:spcBef>
              <a:buNone/>
              <a:defRPr sz="800">
                <a:latin typeface="Roboto Mono"/>
                <a:cs typeface="Roboto Mono"/>
              </a:defRPr>
            </a:lvl4pPr>
            <a:lvl5pPr marL="0" indent="0">
              <a:spcBef>
                <a:spcPts val="0"/>
              </a:spcBef>
              <a:buNone/>
              <a:defRPr sz="600">
                <a:latin typeface="Roboto Mono"/>
                <a:cs typeface="Roboto Mono"/>
              </a:defRPr>
            </a:lvl5pPr>
          </a:lstStyle>
          <a:p>
            <a:pPr lvl="0"/>
            <a:r>
              <a:rPr lang="sv-SE" noProof="0" dirty="0"/>
              <a:t>Addera text, Nivå 1</a:t>
            </a:r>
          </a:p>
          <a:p>
            <a:pPr lvl="1"/>
            <a:r>
              <a:rPr lang="sv-SE" noProof="0" dirty="0"/>
              <a:t>Nivå 2</a:t>
            </a:r>
          </a:p>
          <a:p>
            <a:pPr lvl="2"/>
            <a:r>
              <a:rPr lang="sv-SE" noProof="0" dirty="0"/>
              <a:t>Nivå 3</a:t>
            </a:r>
          </a:p>
          <a:p>
            <a:pPr lvl="3"/>
            <a:r>
              <a:rPr lang="sv-SE" noProof="0" dirty="0"/>
              <a:t>Nivå 4</a:t>
            </a:r>
          </a:p>
          <a:p>
            <a:pPr lvl="4"/>
            <a:r>
              <a:rPr lang="sv-SE" noProof="0" dirty="0"/>
              <a:t>Nivå 5</a:t>
            </a:r>
          </a:p>
          <a:p>
            <a:pPr lvl="0"/>
            <a:endParaRPr lang="sv-SE" noProof="0" dirty="0"/>
          </a:p>
          <a:p>
            <a:pPr lvl="0"/>
            <a:endParaRPr lang="sv-SE" noProof="0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23394" y="4661829"/>
            <a:ext cx="7111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>
                <a:latin typeface="Roboto Mono"/>
                <a:cs typeface="Roboto Mono"/>
              </a:rPr>
              <a:t>Research Institutes of Sweden AB</a:t>
            </a:r>
            <a:r>
              <a:rPr lang="en-US" sz="800">
                <a:latin typeface="Roboto Mono"/>
                <a:cs typeface="Roboto Mono"/>
              </a:rPr>
              <a:t> ·</a:t>
            </a:r>
            <a:r>
              <a:rPr lang="en-US" sz="800" baseline="0">
                <a:latin typeface="Roboto Mono"/>
                <a:cs typeface="Roboto Mono"/>
              </a:rPr>
              <a:t>  </a:t>
            </a:r>
            <a:r>
              <a:rPr lang="hu-HU" sz="800" baseline="0">
                <a:latin typeface="Roboto Mono"/>
                <a:cs typeface="Roboto Mono"/>
              </a:rPr>
              <a:t>010-516 50 00 · info</a:t>
            </a:r>
            <a:r>
              <a:rPr lang="hu-HU" sz="800" baseline="0" dirty="0">
                <a:latin typeface="Roboto Mono"/>
                <a:cs typeface="Roboto Mono"/>
              </a:rPr>
              <a:t>@ri</a:t>
            </a:r>
            <a:r>
              <a:rPr lang="hu-HU" sz="800" baseline="0">
                <a:latin typeface="Roboto Mono"/>
                <a:cs typeface="Roboto Mono"/>
              </a:rPr>
              <a:t>.se · </a:t>
            </a:r>
            <a:r>
              <a:rPr lang="en-US" sz="800">
                <a:latin typeface="Roboto Mono"/>
                <a:cs typeface="Roboto Mono"/>
              </a:rPr>
              <a:t>ri</a:t>
            </a:r>
            <a:r>
              <a:rPr lang="en-US" sz="800" dirty="0">
                <a:latin typeface="Roboto Mono"/>
                <a:cs typeface="Roboto Mono"/>
              </a:rPr>
              <a:t>.se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latin typeface="Roboto Mono"/>
                <a:cs typeface="Roboto Mono"/>
              </a:rPr>
              <a:t>Besöksadress: Lindholmspiren 7 A, 417 56 Göteborg · Postadress: Box 857, 501 15 Borås</a:t>
            </a:r>
            <a:endParaRPr lang="en-US" sz="800" dirty="0">
              <a:latin typeface="Roboto Mono"/>
              <a:cs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934159803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782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-mö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0" y="0"/>
            <a:ext cx="7239000" cy="5143500"/>
          </a:xfrm>
          <a:noFill/>
        </p:spPr>
        <p:txBody>
          <a:bodyPr lIns="1524000" tIns="0" rIns="0" bIns="0" anchor="ctr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5200" b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100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>
              <a:spcBef>
                <a:spcPts val="1000"/>
              </a:spcBef>
              <a:buNone/>
              <a:defRPr sz="1800" b="1">
                <a:solidFill>
                  <a:schemeClr val="bg1"/>
                </a:solidFill>
              </a:defRPr>
            </a:lvl3pPr>
            <a:lvl4pPr marL="0" indent="0">
              <a:spcBef>
                <a:spcPts val="1600"/>
              </a:spcBef>
              <a:buNone/>
              <a:defRPr sz="1400" b="0">
                <a:solidFill>
                  <a:schemeClr val="bg1"/>
                </a:solidFill>
              </a:defRPr>
            </a:lvl4pPr>
            <a:lvl5pPr marL="0" indent="0">
              <a:spcBef>
                <a:spcPts val="1000"/>
              </a:spcBef>
              <a:buNone/>
              <a:defRPr sz="10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sv-SE" noProof="0" dirty="0" err="1"/>
              <a:t>Click</a:t>
            </a:r>
            <a:r>
              <a:rPr lang="sv-SE" noProof="0" dirty="0"/>
              <a:t> </a:t>
            </a:r>
            <a:r>
              <a:rPr lang="sv-SE" noProof="0" dirty="0" err="1"/>
              <a:t>to</a:t>
            </a:r>
            <a:r>
              <a:rPr lang="sv-SE" noProof="0" dirty="0"/>
              <a:t> </a:t>
            </a:r>
            <a:r>
              <a:rPr lang="sv-SE" noProof="0" dirty="0" err="1"/>
              <a:t>edit</a:t>
            </a:r>
            <a:r>
              <a:rPr lang="sv-SE" noProof="0" dirty="0"/>
              <a:t> Master text </a:t>
            </a:r>
            <a:r>
              <a:rPr lang="sv-SE" noProof="0" dirty="0" err="1"/>
              <a:t>styles</a:t>
            </a:r>
            <a:endParaRPr lang="sv-SE" noProof="0" dirty="0"/>
          </a:p>
          <a:p>
            <a:pPr lvl="1"/>
            <a:r>
              <a:rPr lang="sv-SE" noProof="0" dirty="0"/>
              <a:t>Second </a:t>
            </a:r>
            <a:r>
              <a:rPr lang="sv-SE" noProof="0" dirty="0" err="1"/>
              <a:t>level</a:t>
            </a:r>
            <a:endParaRPr lang="sv-SE" noProof="0" dirty="0"/>
          </a:p>
          <a:p>
            <a:pPr lvl="2"/>
            <a:r>
              <a:rPr lang="sv-SE" noProof="0" dirty="0" err="1"/>
              <a:t>Third</a:t>
            </a:r>
            <a:r>
              <a:rPr lang="sv-SE" noProof="0" dirty="0"/>
              <a:t> </a:t>
            </a:r>
            <a:r>
              <a:rPr lang="sv-SE" noProof="0" dirty="0" err="1"/>
              <a:t>level</a:t>
            </a:r>
            <a:endParaRPr lang="sv-SE" noProof="0" dirty="0"/>
          </a:p>
          <a:p>
            <a:pPr lvl="3"/>
            <a:r>
              <a:rPr lang="sv-SE" noProof="0" dirty="0" err="1"/>
              <a:t>Fourth</a:t>
            </a:r>
            <a:r>
              <a:rPr lang="sv-SE" noProof="0" dirty="0"/>
              <a:t> </a:t>
            </a:r>
            <a:r>
              <a:rPr lang="sv-SE" noProof="0" dirty="0" err="1"/>
              <a:t>level</a:t>
            </a:r>
            <a:endParaRPr lang="sv-SE" noProof="0" dirty="0"/>
          </a:p>
          <a:p>
            <a:pPr lvl="4"/>
            <a:r>
              <a:rPr lang="sv-SE" noProof="0" dirty="0" err="1"/>
              <a:t>Fifth</a:t>
            </a:r>
            <a:r>
              <a:rPr lang="sv-SE" noProof="0" dirty="0"/>
              <a:t> </a:t>
            </a:r>
            <a:r>
              <a:rPr lang="sv-SE" noProof="0" dirty="0" err="1"/>
              <a:t>level</a:t>
            </a:r>
            <a:endParaRPr lang="sv-SE" noProof="0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8153400" y="361949"/>
            <a:ext cx="685800" cy="881939"/>
          </a:xfrm>
          <a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sv-SE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31241217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+bild-lju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0" y="0"/>
            <a:ext cx="3957320" cy="5143500"/>
          </a:xfrm>
          <a:noFill/>
        </p:spPr>
        <p:txBody>
          <a:bodyPr lIns="762000" tIns="0" rIns="0" bIns="0" anchor="ctr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200" b="0">
                <a:solidFill>
                  <a:srgbClr val="DF2351"/>
                </a:solidFill>
                <a:latin typeface="+mj-lt"/>
              </a:defRPr>
            </a:lvl1pPr>
            <a:lvl2pPr marL="0" indent="0">
              <a:spcBef>
                <a:spcPts val="1000"/>
              </a:spcBef>
              <a:buNone/>
              <a:defRPr b="1">
                <a:solidFill>
                  <a:srgbClr val="DF2351"/>
                </a:solidFill>
              </a:defRPr>
            </a:lvl2pPr>
            <a:lvl3pPr marL="0" indent="0">
              <a:spcBef>
                <a:spcPts val="1000"/>
              </a:spcBef>
              <a:buNone/>
              <a:defRPr sz="1800" b="1">
                <a:solidFill>
                  <a:srgbClr val="DF2351"/>
                </a:solidFill>
              </a:defRPr>
            </a:lvl3pPr>
            <a:lvl4pPr marL="0" indent="0">
              <a:spcBef>
                <a:spcPts val="1600"/>
              </a:spcBef>
              <a:buNone/>
              <a:defRPr sz="1400" b="0">
                <a:solidFill>
                  <a:srgbClr val="DF2351"/>
                </a:solidFill>
              </a:defRPr>
            </a:lvl4pPr>
            <a:lvl5pPr marL="0" indent="0">
              <a:spcBef>
                <a:spcPts val="1000"/>
              </a:spcBef>
              <a:buNone/>
              <a:defRPr sz="1000" b="0">
                <a:solidFill>
                  <a:srgbClr val="DF2351"/>
                </a:solidFill>
              </a:defRPr>
            </a:lvl5pPr>
          </a:lstStyle>
          <a:p>
            <a:pPr lvl="0"/>
            <a:r>
              <a:rPr lang="sv-SE" noProof="0" dirty="0" err="1"/>
              <a:t>Click</a:t>
            </a:r>
            <a:r>
              <a:rPr lang="sv-SE" noProof="0" dirty="0"/>
              <a:t> </a:t>
            </a:r>
            <a:r>
              <a:rPr lang="sv-SE" noProof="0" dirty="0" err="1"/>
              <a:t>to</a:t>
            </a:r>
            <a:r>
              <a:rPr lang="sv-SE" noProof="0" dirty="0"/>
              <a:t> </a:t>
            </a:r>
            <a:r>
              <a:rPr lang="sv-SE" noProof="0" dirty="0" err="1"/>
              <a:t>edit</a:t>
            </a:r>
            <a:r>
              <a:rPr lang="sv-SE" noProof="0" dirty="0"/>
              <a:t> Master text </a:t>
            </a:r>
            <a:r>
              <a:rPr lang="sv-SE" noProof="0" dirty="0" err="1"/>
              <a:t>styles</a:t>
            </a:r>
            <a:endParaRPr lang="sv-SE" noProof="0" dirty="0"/>
          </a:p>
          <a:p>
            <a:pPr lvl="1"/>
            <a:r>
              <a:rPr lang="sv-SE" noProof="0" dirty="0"/>
              <a:t>Second </a:t>
            </a:r>
            <a:r>
              <a:rPr lang="sv-SE" noProof="0" dirty="0" err="1"/>
              <a:t>level</a:t>
            </a:r>
            <a:endParaRPr lang="sv-SE" noProof="0" dirty="0"/>
          </a:p>
          <a:p>
            <a:pPr lvl="2"/>
            <a:r>
              <a:rPr lang="sv-SE" noProof="0" dirty="0" err="1"/>
              <a:t>Third</a:t>
            </a:r>
            <a:r>
              <a:rPr lang="sv-SE" noProof="0" dirty="0"/>
              <a:t> </a:t>
            </a:r>
            <a:r>
              <a:rPr lang="sv-SE" noProof="0" dirty="0" err="1"/>
              <a:t>level</a:t>
            </a:r>
            <a:endParaRPr lang="sv-SE" noProof="0" dirty="0"/>
          </a:p>
          <a:p>
            <a:pPr lvl="3"/>
            <a:r>
              <a:rPr lang="sv-SE" noProof="0" dirty="0" err="1"/>
              <a:t>Fourth</a:t>
            </a:r>
            <a:r>
              <a:rPr lang="sv-SE" noProof="0" dirty="0"/>
              <a:t> </a:t>
            </a:r>
            <a:r>
              <a:rPr lang="sv-SE" noProof="0" dirty="0" err="1"/>
              <a:t>level</a:t>
            </a:r>
            <a:endParaRPr lang="sv-SE" noProof="0" dirty="0"/>
          </a:p>
          <a:p>
            <a:pPr lvl="4"/>
            <a:r>
              <a:rPr lang="sv-SE" noProof="0" dirty="0" err="1"/>
              <a:t>Fifth</a:t>
            </a:r>
            <a:r>
              <a:rPr lang="sv-SE" noProof="0" dirty="0"/>
              <a:t> </a:t>
            </a:r>
            <a:r>
              <a:rPr lang="sv-SE" noProof="0" dirty="0" err="1"/>
              <a:t>level</a:t>
            </a:r>
            <a:endParaRPr lang="sv-SE" noProof="0" dirty="0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499"/>
          </a:xfr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8153400" y="361949"/>
            <a:ext cx="685800" cy="881939"/>
          </a:xfrm>
          <a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sv-SE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11872487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+bild-mö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0" y="0"/>
            <a:ext cx="3957320" cy="5143500"/>
          </a:xfrm>
          <a:noFill/>
        </p:spPr>
        <p:txBody>
          <a:bodyPr lIns="762000" tIns="0" rIns="0" bIns="0" anchor="ctr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200" b="0">
                <a:solidFill>
                  <a:srgbClr val="FFFFFF"/>
                </a:solidFill>
                <a:latin typeface="+mj-lt"/>
              </a:defRPr>
            </a:lvl1pPr>
            <a:lvl2pPr marL="0" indent="0">
              <a:spcBef>
                <a:spcPts val="1000"/>
              </a:spcBef>
              <a:buNone/>
              <a:defRPr b="1">
                <a:solidFill>
                  <a:srgbClr val="FFFFFF"/>
                </a:solidFill>
              </a:defRPr>
            </a:lvl2pPr>
            <a:lvl3pPr marL="0" indent="0">
              <a:spcBef>
                <a:spcPts val="1000"/>
              </a:spcBef>
              <a:buNone/>
              <a:defRPr sz="1800" b="1">
                <a:solidFill>
                  <a:srgbClr val="FFFFFF"/>
                </a:solidFill>
              </a:defRPr>
            </a:lvl3pPr>
            <a:lvl4pPr marL="0" indent="0">
              <a:spcBef>
                <a:spcPts val="1600"/>
              </a:spcBef>
              <a:buNone/>
              <a:defRPr sz="1400" b="0">
                <a:solidFill>
                  <a:srgbClr val="FFFFFF"/>
                </a:solidFill>
              </a:defRPr>
            </a:lvl4pPr>
            <a:lvl5pPr marL="0" indent="0">
              <a:spcBef>
                <a:spcPts val="1000"/>
              </a:spcBef>
              <a:buNone/>
              <a:defRPr sz="10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sv-SE" noProof="0" dirty="0" err="1"/>
              <a:t>Click</a:t>
            </a:r>
            <a:r>
              <a:rPr lang="sv-SE" noProof="0" dirty="0"/>
              <a:t> </a:t>
            </a:r>
            <a:r>
              <a:rPr lang="sv-SE" noProof="0" dirty="0" err="1"/>
              <a:t>to</a:t>
            </a:r>
            <a:r>
              <a:rPr lang="sv-SE" noProof="0" dirty="0"/>
              <a:t> </a:t>
            </a:r>
            <a:r>
              <a:rPr lang="sv-SE" noProof="0" dirty="0" err="1"/>
              <a:t>edit</a:t>
            </a:r>
            <a:r>
              <a:rPr lang="sv-SE" noProof="0" dirty="0"/>
              <a:t> Master text </a:t>
            </a:r>
            <a:r>
              <a:rPr lang="sv-SE" noProof="0" dirty="0" err="1"/>
              <a:t>styles</a:t>
            </a:r>
            <a:endParaRPr lang="sv-SE" noProof="0" dirty="0"/>
          </a:p>
          <a:p>
            <a:pPr lvl="1"/>
            <a:r>
              <a:rPr lang="sv-SE" noProof="0" dirty="0"/>
              <a:t>Second </a:t>
            </a:r>
            <a:r>
              <a:rPr lang="sv-SE" noProof="0" dirty="0" err="1"/>
              <a:t>level</a:t>
            </a:r>
            <a:endParaRPr lang="sv-SE" noProof="0" dirty="0"/>
          </a:p>
          <a:p>
            <a:pPr lvl="2"/>
            <a:r>
              <a:rPr lang="sv-SE" noProof="0" dirty="0" err="1"/>
              <a:t>Third</a:t>
            </a:r>
            <a:r>
              <a:rPr lang="sv-SE" noProof="0" dirty="0"/>
              <a:t> </a:t>
            </a:r>
            <a:r>
              <a:rPr lang="sv-SE" noProof="0" dirty="0" err="1"/>
              <a:t>level</a:t>
            </a:r>
            <a:endParaRPr lang="sv-SE" noProof="0" dirty="0"/>
          </a:p>
          <a:p>
            <a:pPr lvl="3"/>
            <a:r>
              <a:rPr lang="sv-SE" noProof="0" dirty="0" err="1"/>
              <a:t>Fourth</a:t>
            </a:r>
            <a:r>
              <a:rPr lang="sv-SE" noProof="0" dirty="0"/>
              <a:t> </a:t>
            </a:r>
            <a:r>
              <a:rPr lang="sv-SE" noProof="0" dirty="0" err="1"/>
              <a:t>level</a:t>
            </a:r>
            <a:endParaRPr lang="sv-SE" noProof="0" dirty="0"/>
          </a:p>
          <a:p>
            <a:pPr lvl="4"/>
            <a:r>
              <a:rPr lang="sv-SE" noProof="0" dirty="0" err="1"/>
              <a:t>Fifth</a:t>
            </a:r>
            <a:r>
              <a:rPr lang="sv-SE" noProof="0" dirty="0"/>
              <a:t> </a:t>
            </a:r>
            <a:r>
              <a:rPr lang="sv-SE" noProof="0" dirty="0" err="1"/>
              <a:t>level</a:t>
            </a:r>
            <a:endParaRPr lang="sv-SE" noProof="0" dirty="0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499"/>
          </a:xfr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153400" y="361949"/>
            <a:ext cx="685800" cy="881939"/>
          </a:xfrm>
          <a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sv-SE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94661550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, lj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sv-SE" noProof="0" dirty="0"/>
              <a:t>Addera rubrik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sv-SE" noProof="0" dirty="0"/>
              <a:t>Addera text, Nivå 1</a:t>
            </a:r>
          </a:p>
          <a:p>
            <a:pPr lvl="1"/>
            <a:r>
              <a:rPr lang="sv-SE" noProof="0" dirty="0"/>
              <a:t>Nivå 2</a:t>
            </a:r>
          </a:p>
          <a:p>
            <a:pPr lvl="2"/>
            <a:r>
              <a:rPr lang="sv-SE" noProof="0" dirty="0"/>
              <a:t>Nivå 3</a:t>
            </a:r>
          </a:p>
          <a:p>
            <a:pPr lvl="3"/>
            <a:r>
              <a:rPr lang="sv-SE" noProof="0" dirty="0"/>
              <a:t>Nivå 4</a:t>
            </a:r>
          </a:p>
          <a:p>
            <a:pPr lvl="4"/>
            <a:r>
              <a:rPr lang="sv-SE" noProof="0" dirty="0"/>
              <a:t>Nivå 5</a:t>
            </a:r>
          </a:p>
          <a:p>
            <a:pPr lvl="0"/>
            <a:endParaRPr lang="sv-SE" noProof="0" dirty="0"/>
          </a:p>
          <a:p>
            <a:pPr lvl="0"/>
            <a:endParaRPr lang="sv-SE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noProof="0"/>
              <a:t>RISE — Mallpresentation</a:t>
            </a:r>
            <a:endParaRPr lang="sv-S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sv-SE" noProof="0" smtClean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ljus, 2-sp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sv-SE" noProof="0" dirty="0"/>
              <a:t>Addera rubrik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16000" y="1828800"/>
            <a:ext cx="3302000" cy="2476500"/>
          </a:xfrm>
        </p:spPr>
        <p:txBody>
          <a:bodyPr/>
          <a:lstStyle>
            <a:lvl1pPr>
              <a:spcBef>
                <a:spcPts val="1000"/>
              </a:spcBef>
              <a:defRPr sz="1400"/>
            </a:lvl1pPr>
            <a:lvl2pPr>
              <a:spcBef>
                <a:spcPts val="1000"/>
              </a:spcBef>
              <a:defRPr sz="1400"/>
            </a:lvl2pPr>
            <a:lvl3pPr>
              <a:spcBef>
                <a:spcPts val="1000"/>
              </a:spcBef>
              <a:defRPr sz="1200"/>
            </a:lvl3pPr>
            <a:lvl4pPr>
              <a:spcBef>
                <a:spcPts val="1000"/>
              </a:spcBef>
              <a:defRPr sz="1200"/>
            </a:lvl4pPr>
            <a:lvl5pPr>
              <a:spcBef>
                <a:spcPts val="1000"/>
              </a:spcBef>
              <a:defRPr/>
            </a:lvl5pPr>
          </a:lstStyle>
          <a:p>
            <a:pPr lvl="0"/>
            <a:r>
              <a:rPr lang="sv-SE" noProof="0" dirty="0"/>
              <a:t>Addera text, Nivå 1</a:t>
            </a:r>
          </a:p>
          <a:p>
            <a:pPr lvl="1"/>
            <a:r>
              <a:rPr lang="sv-SE" noProof="0" dirty="0"/>
              <a:t>Nivå 2</a:t>
            </a:r>
          </a:p>
          <a:p>
            <a:pPr lvl="2"/>
            <a:r>
              <a:rPr lang="sv-SE" noProof="0" dirty="0"/>
              <a:t>Nivå 3</a:t>
            </a:r>
          </a:p>
          <a:p>
            <a:pPr lvl="3"/>
            <a:r>
              <a:rPr lang="sv-SE" noProof="0" dirty="0"/>
              <a:t>Nivå 4</a:t>
            </a:r>
          </a:p>
          <a:p>
            <a:pPr lvl="4"/>
            <a:r>
              <a:rPr lang="sv-SE" noProof="0" dirty="0"/>
              <a:t>Nivå 5</a:t>
            </a:r>
          </a:p>
          <a:p>
            <a:pPr lvl="0"/>
            <a:endParaRPr lang="sv-SE" noProof="0" dirty="0"/>
          </a:p>
          <a:p>
            <a:pPr lvl="0"/>
            <a:endParaRPr lang="sv-SE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noProof="0"/>
              <a:t>RISE — Mallpresentation</a:t>
            </a:r>
            <a:endParaRPr lang="sv-S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sv-SE" noProof="0" smtClean="0"/>
              <a:t>‹#›</a:t>
            </a:fld>
            <a:endParaRPr lang="sv-SE" noProof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826000" y="1828800"/>
            <a:ext cx="3302000" cy="2476500"/>
          </a:xfrm>
        </p:spPr>
        <p:txBody>
          <a:bodyPr/>
          <a:lstStyle>
            <a:lvl1pPr>
              <a:spcBef>
                <a:spcPts val="1000"/>
              </a:spcBef>
              <a:defRPr sz="1400"/>
            </a:lvl1pPr>
            <a:lvl2pPr>
              <a:spcBef>
                <a:spcPts val="1000"/>
              </a:spcBef>
              <a:defRPr sz="1400"/>
            </a:lvl2pPr>
            <a:lvl3pPr>
              <a:spcBef>
                <a:spcPts val="1000"/>
              </a:spcBef>
              <a:defRPr sz="1200"/>
            </a:lvl3pPr>
            <a:lvl4pPr>
              <a:spcBef>
                <a:spcPts val="1000"/>
              </a:spcBef>
              <a:defRPr sz="1200"/>
            </a:lvl4pPr>
            <a:lvl5pPr>
              <a:spcBef>
                <a:spcPts val="1000"/>
              </a:spcBef>
              <a:defRPr/>
            </a:lvl5pPr>
          </a:lstStyle>
          <a:p>
            <a:pPr lvl="0"/>
            <a:r>
              <a:rPr lang="sv-SE" noProof="0" dirty="0"/>
              <a:t>Addera text, Nivå 1</a:t>
            </a:r>
          </a:p>
          <a:p>
            <a:pPr lvl="1"/>
            <a:r>
              <a:rPr lang="sv-SE" noProof="0" dirty="0"/>
              <a:t>Nivå 2</a:t>
            </a:r>
          </a:p>
          <a:p>
            <a:pPr lvl="2"/>
            <a:r>
              <a:rPr lang="sv-SE" noProof="0" dirty="0"/>
              <a:t>Nivå 3</a:t>
            </a:r>
          </a:p>
          <a:p>
            <a:pPr lvl="3"/>
            <a:r>
              <a:rPr lang="sv-SE" noProof="0" dirty="0"/>
              <a:t>Nivå 4</a:t>
            </a:r>
          </a:p>
          <a:p>
            <a:pPr lvl="4"/>
            <a:r>
              <a:rPr lang="sv-SE" noProof="0" dirty="0"/>
              <a:t>Nivå 5</a:t>
            </a:r>
          </a:p>
          <a:p>
            <a:pPr lvl="0"/>
            <a:endParaRPr lang="sv-SE" noProof="0" dirty="0"/>
          </a:p>
          <a:p>
            <a:pPr lvl="0"/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240669480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, mö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sv-SE" noProof="0" dirty="0"/>
              <a:t>Addera rubrik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sv-SE" noProof="0" dirty="0"/>
              <a:t>Addera text, Nivå 1</a:t>
            </a:r>
          </a:p>
          <a:p>
            <a:pPr lvl="1"/>
            <a:r>
              <a:rPr lang="sv-SE" noProof="0" dirty="0"/>
              <a:t>Nivå 2</a:t>
            </a:r>
          </a:p>
          <a:p>
            <a:pPr lvl="2"/>
            <a:r>
              <a:rPr lang="sv-SE" noProof="0" dirty="0"/>
              <a:t>Nivå 3</a:t>
            </a:r>
          </a:p>
          <a:p>
            <a:pPr lvl="3"/>
            <a:r>
              <a:rPr lang="sv-SE" noProof="0" dirty="0"/>
              <a:t>Nivå 4</a:t>
            </a:r>
          </a:p>
          <a:p>
            <a:pPr lvl="4"/>
            <a:r>
              <a:rPr lang="sv-SE" noProof="0" dirty="0"/>
              <a:t>Nivå 5</a:t>
            </a:r>
          </a:p>
          <a:p>
            <a:pPr lvl="0"/>
            <a:endParaRPr lang="sv-SE" noProof="0" dirty="0"/>
          </a:p>
          <a:p>
            <a:pPr lvl="0"/>
            <a:endParaRPr lang="sv-SE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RISE — Mallpresentation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66355A-084C-D24E-9AD2-7E4FC41EA627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8563202" y="4433646"/>
            <a:ext cx="406845" cy="523203"/>
          </a:xfrm>
          <a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sv-SE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51082387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med bild hö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762000"/>
            <a:ext cx="3048000" cy="10668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sv-SE" noProof="0" dirty="0"/>
              <a:t>Addera rubrik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62000" y="2000250"/>
            <a:ext cx="3048000" cy="2305050"/>
          </a:xfrm>
        </p:spPr>
        <p:txBody>
          <a:bodyPr/>
          <a:lstStyle>
            <a:lvl1pPr>
              <a:spcBef>
                <a:spcPts val="800"/>
              </a:spcBef>
              <a:defRPr sz="1600"/>
            </a:lvl1pPr>
            <a:lvl2pPr>
              <a:spcBef>
                <a:spcPts val="800"/>
              </a:spcBef>
              <a:defRPr sz="1600"/>
            </a:lvl2pPr>
            <a:lvl3pPr>
              <a:spcBef>
                <a:spcPts val="800"/>
              </a:spcBef>
              <a:defRPr sz="1400"/>
            </a:lvl3pPr>
            <a:lvl4pPr>
              <a:spcBef>
                <a:spcPts val="800"/>
              </a:spcBef>
              <a:defRPr sz="1400"/>
            </a:lvl4pPr>
            <a:lvl5pPr>
              <a:spcBef>
                <a:spcPts val="800"/>
              </a:spcBef>
              <a:defRPr sz="1200"/>
            </a:lvl5pPr>
          </a:lstStyle>
          <a:p>
            <a:pPr lvl="0"/>
            <a:r>
              <a:rPr lang="sv-SE" noProof="0" dirty="0"/>
              <a:t>Addera text, Nivå 1</a:t>
            </a:r>
          </a:p>
          <a:p>
            <a:pPr lvl="1"/>
            <a:r>
              <a:rPr lang="sv-SE" noProof="0" dirty="0"/>
              <a:t>Nivå 2</a:t>
            </a:r>
          </a:p>
          <a:p>
            <a:pPr lvl="2"/>
            <a:r>
              <a:rPr lang="sv-SE" noProof="0" dirty="0"/>
              <a:t>Nivå 3</a:t>
            </a:r>
          </a:p>
          <a:p>
            <a:pPr lvl="3"/>
            <a:r>
              <a:rPr lang="sv-SE" noProof="0" dirty="0"/>
              <a:t>Nivå 4</a:t>
            </a:r>
          </a:p>
          <a:p>
            <a:pPr lvl="4"/>
            <a:r>
              <a:rPr lang="sv-SE" noProof="0" dirty="0"/>
              <a:t>Nivå 5</a:t>
            </a:r>
          </a:p>
          <a:p>
            <a:pPr lvl="0"/>
            <a:endParaRPr lang="sv-SE" noProof="0" dirty="0"/>
          </a:p>
          <a:p>
            <a:pPr lvl="0"/>
            <a:endParaRPr lang="sv-SE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noProof="0"/>
              <a:t>RISE — Mallpresentation</a:t>
            </a:r>
            <a:endParaRPr lang="sv-S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sv-SE" noProof="0" smtClean="0"/>
              <a:t>‹#›</a:t>
            </a:fld>
            <a:endParaRPr lang="sv-SE" noProof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8563202" y="4433646"/>
            <a:ext cx="406845" cy="523203"/>
          </a:xfrm>
          <a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sv-SE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30642442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ed bild vän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5143500"/>
          </a:xfr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0" y="762000"/>
            <a:ext cx="3048000" cy="10668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sv-SE" noProof="0" dirty="0"/>
              <a:t>Addera rubrik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noProof="0"/>
              <a:t>RISE — Mallpresentation</a:t>
            </a:r>
            <a:endParaRPr lang="sv-S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sv-SE" noProof="0" smtClean="0"/>
              <a:t>‹#›</a:t>
            </a:fld>
            <a:endParaRPr lang="sv-SE" noProof="0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5334000" y="2000250"/>
            <a:ext cx="3048000" cy="2305050"/>
          </a:xfrm>
        </p:spPr>
        <p:txBody>
          <a:bodyPr/>
          <a:lstStyle>
            <a:lvl1pPr>
              <a:spcBef>
                <a:spcPts val="800"/>
              </a:spcBef>
              <a:defRPr sz="1600"/>
            </a:lvl1pPr>
            <a:lvl2pPr>
              <a:spcBef>
                <a:spcPts val="800"/>
              </a:spcBef>
              <a:defRPr sz="1600"/>
            </a:lvl2pPr>
            <a:lvl3pPr>
              <a:spcBef>
                <a:spcPts val="800"/>
              </a:spcBef>
              <a:defRPr sz="1400"/>
            </a:lvl3pPr>
            <a:lvl4pPr>
              <a:spcBef>
                <a:spcPts val="800"/>
              </a:spcBef>
              <a:defRPr sz="1400"/>
            </a:lvl4pPr>
            <a:lvl5pPr>
              <a:spcBef>
                <a:spcPts val="800"/>
              </a:spcBef>
              <a:defRPr sz="1200"/>
            </a:lvl5pPr>
          </a:lstStyle>
          <a:p>
            <a:pPr lvl="0"/>
            <a:r>
              <a:rPr lang="sv-SE" noProof="0" dirty="0"/>
              <a:t>Addera text, Nivå 1</a:t>
            </a:r>
          </a:p>
          <a:p>
            <a:pPr lvl="1"/>
            <a:r>
              <a:rPr lang="sv-SE" noProof="0" dirty="0"/>
              <a:t>Nivå 2</a:t>
            </a:r>
          </a:p>
          <a:p>
            <a:pPr lvl="2"/>
            <a:r>
              <a:rPr lang="sv-SE" noProof="0" dirty="0"/>
              <a:t>Nivå 3</a:t>
            </a:r>
          </a:p>
          <a:p>
            <a:pPr lvl="3"/>
            <a:r>
              <a:rPr lang="sv-SE" noProof="0" dirty="0"/>
              <a:t>Nivå 4</a:t>
            </a:r>
          </a:p>
          <a:p>
            <a:pPr lvl="4"/>
            <a:r>
              <a:rPr lang="sv-SE" noProof="0" dirty="0"/>
              <a:t>Nivå 5</a:t>
            </a:r>
          </a:p>
          <a:p>
            <a:pPr lvl="0"/>
            <a:endParaRPr lang="sv-SE" noProof="0" dirty="0"/>
          </a:p>
          <a:p>
            <a:pPr lvl="0"/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405487535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0" y="762000"/>
            <a:ext cx="7112000" cy="85725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noProof="0" dirty="0"/>
              <a:t>Addera rubrik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1828800"/>
            <a:ext cx="7112000" cy="24765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noProof="0" dirty="0"/>
              <a:t>Addera text, Nivå 1</a:t>
            </a:r>
          </a:p>
          <a:p>
            <a:pPr lvl="1"/>
            <a:r>
              <a:rPr lang="sv-SE" noProof="0" dirty="0"/>
              <a:t>Nivå 2</a:t>
            </a:r>
          </a:p>
          <a:p>
            <a:pPr lvl="2"/>
            <a:r>
              <a:rPr lang="sv-SE" noProof="0" dirty="0"/>
              <a:t>Nivå 3</a:t>
            </a:r>
          </a:p>
          <a:p>
            <a:pPr lvl="3"/>
            <a:r>
              <a:rPr lang="sv-SE" noProof="0" dirty="0"/>
              <a:t>Nivå 4</a:t>
            </a:r>
          </a:p>
          <a:p>
            <a:pPr lvl="4"/>
            <a:r>
              <a:rPr lang="sv-SE" noProof="0" dirty="0"/>
              <a:t>Nivå 5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17049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rgbClr val="000000"/>
                </a:solidFill>
                <a:latin typeface="Roboto Mono"/>
                <a:ea typeface="Roboto Mono" pitchFamily="2" charset="0"/>
                <a:cs typeface="Roboto Mono"/>
              </a:defRPr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9746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rgbClr val="000000"/>
                </a:solidFill>
                <a:latin typeface="Roboto Mono"/>
                <a:ea typeface="Roboto Mono" pitchFamily="2" charset="0"/>
                <a:cs typeface="Roboto Mono"/>
              </a:defRPr>
            </a:lvl1pPr>
          </a:lstStyle>
          <a:p>
            <a:r>
              <a:rPr lang="sv-SE"/>
              <a:t>RISE — Mallpresentation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570" y="4767264"/>
            <a:ext cx="41717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rgbClr val="000000"/>
                </a:solidFill>
                <a:latin typeface="Roboto Mono"/>
                <a:ea typeface="Roboto Mono" pitchFamily="2" charset="0"/>
                <a:cs typeface="Roboto Mono"/>
              </a:defRPr>
            </a:lvl1pPr>
          </a:lstStyle>
          <a:p>
            <a:fld id="{2066355A-084C-D24E-9AD2-7E4FC41EA627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7" name="Picture Placeholder 2"/>
          <p:cNvSpPr txBox="1">
            <a:spLocks/>
          </p:cNvSpPr>
          <p:nvPr userDrawn="1"/>
        </p:nvSpPr>
        <p:spPr>
          <a:xfrm>
            <a:off x="8547809" y="4433646"/>
            <a:ext cx="406845" cy="523203"/>
          </a:xfrm>
          <a:prstGeom prst="rect">
            <a:avLst/>
          </a:prstGeom>
          <a:blipFill rotWithShape="1"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ts val="1600"/>
              </a:spcBef>
              <a:buFont typeface="Arial"/>
              <a:buNone/>
              <a:defRPr sz="1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10000"/>
              </a:lnSpc>
              <a:spcBef>
                <a:spcPts val="16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10000"/>
              </a:lnSpc>
              <a:spcBef>
                <a:spcPts val="16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10000"/>
              </a:lnSpc>
              <a:spcBef>
                <a:spcPts val="16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10000"/>
              </a:lnSpc>
              <a:spcBef>
                <a:spcPts val="16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/>
              <a:t>logo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76" r:id="rId1"/>
    <p:sldLayoutId id="2147493477" r:id="rId2"/>
    <p:sldLayoutId id="2147493480" r:id="rId3"/>
    <p:sldLayoutId id="2147493479" r:id="rId4"/>
    <p:sldLayoutId id="2147493457" r:id="rId5"/>
    <p:sldLayoutId id="2147493486" r:id="rId6"/>
    <p:sldLayoutId id="2147493473" r:id="rId7"/>
    <p:sldLayoutId id="2147493468" r:id="rId8"/>
    <p:sldLayoutId id="2147493469" r:id="rId9"/>
    <p:sldLayoutId id="2147493481" r:id="rId10"/>
    <p:sldLayoutId id="2147493483" r:id="rId11"/>
    <p:sldLayoutId id="2147493472" r:id="rId12"/>
    <p:sldLayoutId id="2147493471" r:id="rId13"/>
    <p:sldLayoutId id="2147493461" r:id="rId14"/>
    <p:sldLayoutId id="2147493482" r:id="rId15"/>
    <p:sldLayoutId id="2147493462" r:id="rId16"/>
    <p:sldLayoutId id="2147493475" r:id="rId17"/>
    <p:sldLayoutId id="2147493485" r:id="rId18"/>
  </p:sldLayoutIdLst>
  <p:transition spd="slow">
    <p:push dir="u"/>
  </p:transition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ct val="110000"/>
        </a:lnSpc>
        <a:spcBef>
          <a:spcPts val="16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lnSpc>
          <a:spcPct val="110000"/>
        </a:lnSpc>
        <a:spcBef>
          <a:spcPts val="16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110000"/>
        </a:lnSpc>
        <a:spcBef>
          <a:spcPts val="16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110000"/>
        </a:lnSpc>
        <a:spcBef>
          <a:spcPts val="16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110000"/>
        </a:lnSpc>
        <a:spcBef>
          <a:spcPts val="1600"/>
        </a:spcBef>
        <a:buFont typeface="Arial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907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10" r:id="rId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daniel.rudmark@ri.s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nordicopenmobilitydata.eu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latshållare för bild 6" descr="En bild som visar byggnad, personer, stor, många&#10;&#10;Automatiskt genererad beskrivning">
            <a:extLst>
              <a:ext uri="{FF2B5EF4-FFF2-40B4-BE49-F238E27FC236}">
                <a16:creationId xmlns:a16="http://schemas.microsoft.com/office/drawing/2014/main" id="{E4AE3134-91BE-174A-AB27-27761137E0B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6F17B3D4-6B93-7D42-91C9-6C60B5EF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sv-SE" noProof="0" smtClean="0"/>
              <a:t>1</a:t>
            </a:fld>
            <a:endParaRPr lang="sv-SE" noProof="0" dirty="0"/>
          </a:p>
        </p:txBody>
      </p:sp>
      <p:sp>
        <p:nvSpPr>
          <p:cNvPr id="6" name="Platshållare för bild 5">
            <a:extLst>
              <a:ext uri="{FF2B5EF4-FFF2-40B4-BE49-F238E27FC236}">
                <a16:creationId xmlns:a16="http://schemas.microsoft.com/office/drawing/2014/main" id="{06EFAC1D-A003-874D-86BA-D3C97C0EA2E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F35564FF-274E-3F43-8068-C13ACDB9CEC8}"/>
              </a:ext>
            </a:extLst>
          </p:cNvPr>
          <p:cNvSpPr txBox="1">
            <a:spLocks/>
          </p:cNvSpPr>
          <p:nvPr/>
        </p:nvSpPr>
        <p:spPr>
          <a:xfrm>
            <a:off x="1674095" y="2778743"/>
            <a:ext cx="7112000" cy="14682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dirty="0">
                <a:solidFill>
                  <a:schemeClr val="bg1"/>
                </a:solidFill>
              </a:rPr>
              <a:t>Vägarbeten med Trafikpåverkan - </a:t>
            </a:r>
          </a:p>
          <a:p>
            <a:r>
              <a:rPr lang="sv-SE" dirty="0">
                <a:solidFill>
                  <a:schemeClr val="bg1"/>
                </a:solidFill>
              </a:rPr>
              <a:t>Nationell Skalning Öppna Data</a:t>
            </a:r>
          </a:p>
        </p:txBody>
      </p:sp>
      <p:grpSp>
        <p:nvGrpSpPr>
          <p:cNvPr id="8" name="Grupp 7">
            <a:extLst>
              <a:ext uri="{FF2B5EF4-FFF2-40B4-BE49-F238E27FC236}">
                <a16:creationId xmlns:a16="http://schemas.microsoft.com/office/drawing/2014/main" id="{E8722205-1807-5541-8096-24EF75661302}"/>
              </a:ext>
            </a:extLst>
          </p:cNvPr>
          <p:cNvGrpSpPr>
            <a:grpSpLocks noChangeAspect="1"/>
          </p:cNvGrpSpPr>
          <p:nvPr/>
        </p:nvGrpSpPr>
        <p:grpSpPr>
          <a:xfrm>
            <a:off x="432570" y="971664"/>
            <a:ext cx="778099" cy="778099"/>
            <a:chOff x="2879500" y="3292140"/>
            <a:chExt cx="857250" cy="857250"/>
          </a:xfrm>
        </p:grpSpPr>
        <p:pic>
          <p:nvPicPr>
            <p:cNvPr id="10" name="Bildobjekt 9">
              <a:extLst>
                <a:ext uri="{FF2B5EF4-FFF2-40B4-BE49-F238E27FC236}">
                  <a16:creationId xmlns:a16="http://schemas.microsoft.com/office/drawing/2014/main" id="{9621C536-D618-2E41-99EA-928082645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79500" y="3292140"/>
              <a:ext cx="857250" cy="857250"/>
            </a:xfrm>
            <a:prstGeom prst="rect">
              <a:avLst/>
            </a:prstGeom>
          </p:spPr>
        </p:pic>
        <p:sp>
          <p:nvSpPr>
            <p:cNvPr id="12" name="Ellips 11">
              <a:extLst>
                <a:ext uri="{FF2B5EF4-FFF2-40B4-BE49-F238E27FC236}">
                  <a16:creationId xmlns:a16="http://schemas.microsoft.com/office/drawing/2014/main" id="{B4AE091C-D852-D34A-8577-E442C521B0BB}"/>
                </a:ext>
              </a:extLst>
            </p:cNvPr>
            <p:cNvSpPr/>
            <p:nvPr/>
          </p:nvSpPr>
          <p:spPr>
            <a:xfrm>
              <a:off x="2948125" y="3429390"/>
              <a:ext cx="720000" cy="720000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upp 14">
            <a:extLst>
              <a:ext uri="{FF2B5EF4-FFF2-40B4-BE49-F238E27FC236}">
                <a16:creationId xmlns:a16="http://schemas.microsoft.com/office/drawing/2014/main" id="{8CC388C4-5EA1-2A42-AF93-9B6C708BB257}"/>
              </a:ext>
            </a:extLst>
          </p:cNvPr>
          <p:cNvGrpSpPr>
            <a:grpSpLocks noChangeAspect="1"/>
          </p:cNvGrpSpPr>
          <p:nvPr/>
        </p:nvGrpSpPr>
        <p:grpSpPr>
          <a:xfrm>
            <a:off x="8007996" y="318143"/>
            <a:ext cx="778099" cy="778099"/>
            <a:chOff x="2879500" y="3292140"/>
            <a:chExt cx="857250" cy="857250"/>
          </a:xfrm>
        </p:grpSpPr>
        <p:pic>
          <p:nvPicPr>
            <p:cNvPr id="17" name="Bildobjekt 16">
              <a:extLst>
                <a:ext uri="{FF2B5EF4-FFF2-40B4-BE49-F238E27FC236}">
                  <a16:creationId xmlns:a16="http://schemas.microsoft.com/office/drawing/2014/main" id="{BA7CB62B-376F-E74E-AF1A-AB74CDF38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79500" y="3292140"/>
              <a:ext cx="857250" cy="857250"/>
            </a:xfrm>
            <a:prstGeom prst="rect">
              <a:avLst/>
            </a:prstGeom>
          </p:spPr>
        </p:pic>
        <p:sp>
          <p:nvSpPr>
            <p:cNvPr id="18" name="Ellips 17">
              <a:extLst>
                <a:ext uri="{FF2B5EF4-FFF2-40B4-BE49-F238E27FC236}">
                  <a16:creationId xmlns:a16="http://schemas.microsoft.com/office/drawing/2014/main" id="{270251EE-38EE-004F-8B03-EF4A572340B9}"/>
                </a:ext>
              </a:extLst>
            </p:cNvPr>
            <p:cNvSpPr/>
            <p:nvPr/>
          </p:nvSpPr>
          <p:spPr>
            <a:xfrm>
              <a:off x="2948125" y="3429390"/>
              <a:ext cx="720000" cy="720000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textruta 13">
            <a:extLst>
              <a:ext uri="{FF2B5EF4-FFF2-40B4-BE49-F238E27FC236}">
                <a16:creationId xmlns:a16="http://schemas.microsoft.com/office/drawing/2014/main" id="{11650DD4-6341-0D46-B09C-81F508D1EE68}"/>
              </a:ext>
            </a:extLst>
          </p:cNvPr>
          <p:cNvSpPr txBox="1"/>
          <p:nvPr/>
        </p:nvSpPr>
        <p:spPr>
          <a:xfrm>
            <a:off x="173953" y="4246995"/>
            <a:ext cx="1858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 Mono" pitchFamily="2" charset="0"/>
                <a:ea typeface="Roboto Mono" pitchFamily="2" charset="0"/>
                <a:cs typeface="+mn-cs"/>
              </a:rPr>
              <a:t>Daniel Rudmark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 Mono" pitchFamily="2" charset="0"/>
                <a:ea typeface="Roboto Mono" pitchFamily="2" charset="0"/>
                <a:cs typeface="+mn-cs"/>
              </a:rPr>
              <a:t>Digital Innovation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latin typeface="Roboto Mono" pitchFamily="2" charset="0"/>
                <a:ea typeface="Roboto Mono" pitchFamily="2" charset="0"/>
              </a:rPr>
              <a:t>RISE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boto Mono" pitchFamily="2" charset="0"/>
              <a:ea typeface="Roboto Mono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300981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latshållare för innehåll 11" descr="En bild som visar text, karta&#10;&#10;Automatiskt genererad beskrivning">
            <a:extLst>
              <a:ext uri="{FF2B5EF4-FFF2-40B4-BE49-F238E27FC236}">
                <a16:creationId xmlns:a16="http://schemas.microsoft.com/office/drawing/2014/main" id="{A55071FC-27F2-20E6-68B1-5B96630FA7AE}"/>
              </a:ext>
            </a:extLst>
          </p:cNvPr>
          <p:cNvPicPr>
            <a:picLocks noGrp="1" noChangeAspect="1"/>
          </p:cNvPicPr>
          <p:nvPr>
            <p:ph sz="quarter" idx="18"/>
          </p:nvPr>
        </p:nvPicPr>
        <p:blipFill rotWithShape="1">
          <a:blip r:embed="rId2"/>
          <a:stretch/>
        </p:blipFill>
        <p:spPr>
          <a:xfrm>
            <a:off x="4281714" y="0"/>
            <a:ext cx="4862286" cy="4312781"/>
          </a:xfrm>
          <a:noFill/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A75BBCBA-4892-4745-B1AA-344C07144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67855"/>
            <a:ext cx="2286000" cy="1275195"/>
          </a:xfrm>
        </p:spPr>
        <p:txBody>
          <a:bodyPr>
            <a:normAutofit fontScale="90000"/>
          </a:bodyPr>
          <a:lstStyle/>
          <a:p>
            <a:r>
              <a:rPr lang="sv-SE" noProof="0" dirty="0"/>
              <a:t>Vägarbeten med trafikpåverkan – ny datamängd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600F478-9FCF-8D4B-B008-3A33B085E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v-SE" sz="1800" noProof="0" dirty="0"/>
              <a:t>Framröstat av NSÖD som viktig datamängd</a:t>
            </a:r>
          </a:p>
          <a:p>
            <a:r>
              <a:rPr lang="sv-SE" sz="1800" noProof="0" dirty="0"/>
              <a:t>Används av ex. Google Maps, Waze </a:t>
            </a:r>
          </a:p>
          <a:p>
            <a:r>
              <a:rPr lang="sv-SE" sz="1800" noProof="0" dirty="0"/>
              <a:t>Intressant för blåljusaktörer och medborgare</a:t>
            </a:r>
            <a:endParaRPr lang="sv-SE" sz="1200" noProof="0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389FE226-EC35-AE40-AFEE-D11828C33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NSÖD – Vägarbeten med Trafikpåverkan 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D1938B40-DFAB-9947-98D5-D1261365F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7552372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164190F-B9B8-4F4A-BCE6-1E4BF41AC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noProof="0" dirty="0"/>
              <a:t>Vilka data pratar vi om?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23DA340-1AC1-AC49-8ECE-B7C8D9F36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v-SE" noProof="0" dirty="0"/>
              <a:t>Vägarbeten, men bara </a:t>
            </a:r>
            <a:r>
              <a:rPr lang="sv-SE" u="sng" noProof="0" dirty="0"/>
              <a:t>när</a:t>
            </a:r>
            <a:r>
              <a:rPr lang="sv-SE" noProof="0" dirty="0"/>
              <a:t> vägarbetet har </a:t>
            </a:r>
            <a:r>
              <a:rPr lang="sv-SE" u="sng" noProof="0" dirty="0"/>
              <a:t>reell</a:t>
            </a:r>
            <a:r>
              <a:rPr lang="sv-SE" noProof="0" dirty="0"/>
              <a:t> trafikpåverkan</a:t>
            </a:r>
          </a:p>
          <a:p>
            <a:pPr lvl="1"/>
            <a:r>
              <a:rPr lang="sv-SE" u="sng" noProof="0" dirty="0"/>
              <a:t>Reell</a:t>
            </a:r>
            <a:r>
              <a:rPr lang="sv-SE" noProof="0" dirty="0"/>
              <a:t> trafikpåverkan typiskt en bedömning i planeringsfasen</a:t>
            </a:r>
          </a:p>
          <a:p>
            <a:pPr lvl="1"/>
            <a:r>
              <a:rPr lang="sv-SE" u="sng" noProof="0" dirty="0"/>
              <a:t>När</a:t>
            </a:r>
            <a:r>
              <a:rPr lang="sv-SE" noProof="0" dirty="0"/>
              <a:t> trafikpåverkan sker kan vara mer svårplanerat och därför behöva uppdateras under arbetets gång (trafikpåverkan ofta en mindre del av tillståndstiden)</a:t>
            </a:r>
          </a:p>
          <a:p>
            <a:r>
              <a:rPr lang="sv-SE" noProof="0" dirty="0"/>
              <a:t>Informationsmängden skapar stora nyttor </a:t>
            </a:r>
            <a:r>
              <a:rPr lang="sv-SE" u="sng" noProof="0" dirty="0"/>
              <a:t>men</a:t>
            </a:r>
            <a:r>
              <a:rPr lang="sv-SE" noProof="0" dirty="0"/>
              <a:t> finns typiskt inte hos kommuner (endast </a:t>
            </a:r>
            <a:r>
              <a:rPr lang="sv-SE" u="sng" noProof="0" dirty="0"/>
              <a:t>tillståndstiden</a:t>
            </a:r>
            <a:r>
              <a:rPr lang="sv-SE" noProof="0" dirty="0"/>
              <a:t>)  – </a:t>
            </a:r>
            <a:r>
              <a:rPr lang="sv-SE" b="1" noProof="0" dirty="0"/>
              <a:t>behöver skapas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0081D7D9-F3DB-3E42-8DCA-AB31DEB8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NSÖD – Vägarbeten med Trafikpåverkan 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21E9BF6F-3009-7F4B-94B6-1608280D4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079808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164190F-B9B8-4F4A-BCE6-1E4BF41AC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noProof="0" dirty="0"/>
              <a:t>Två sätt att skapa och publicera data om vägarbeten – med Trafikverket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23DA340-1AC1-AC49-8ECE-B7C8D9F36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0" y="1828800"/>
            <a:ext cx="7112000" cy="2634712"/>
          </a:xfrm>
        </p:spPr>
        <p:txBody>
          <a:bodyPr>
            <a:normAutofit fontScale="85000" lnSpcReduction="10000"/>
          </a:bodyPr>
          <a:lstStyle/>
          <a:p>
            <a:r>
              <a:rPr lang="sv-SE" noProof="0" dirty="0"/>
              <a:t>Eget system- och processtöd </a:t>
            </a:r>
          </a:p>
          <a:p>
            <a:pPr lvl="1"/>
            <a:r>
              <a:rPr lang="sv-SE" noProof="0" dirty="0"/>
              <a:t>Kräver att entreprenör uppdaterar när vägarbete har trafikpåverkan</a:t>
            </a:r>
          </a:p>
          <a:p>
            <a:pPr lvl="1"/>
            <a:r>
              <a:rPr lang="sv-SE" noProof="0" dirty="0"/>
              <a:t>kommunen skickar uppdaterad fil i Datex II-format till Trafikverket</a:t>
            </a:r>
          </a:p>
          <a:p>
            <a:r>
              <a:rPr lang="sv-SE" noProof="0" dirty="0"/>
              <a:t>Manuell uppdatering av informationsavdelning/gatukontor</a:t>
            </a:r>
          </a:p>
          <a:p>
            <a:pPr lvl="1"/>
            <a:r>
              <a:rPr lang="sv-SE" noProof="0" dirty="0"/>
              <a:t>Kommunformuläret (grafiskt webbgränssnitt, </a:t>
            </a:r>
            <a:r>
              <a:rPr lang="sv-SE" noProof="0" dirty="0" err="1"/>
              <a:t>användarinmatat</a:t>
            </a:r>
            <a:r>
              <a:rPr lang="sv-SE" noProof="0" dirty="0"/>
              <a:t>)</a:t>
            </a:r>
          </a:p>
          <a:p>
            <a:r>
              <a:rPr lang="sv-SE" noProof="0" dirty="0"/>
              <a:t>Trafikverket är </a:t>
            </a:r>
            <a:r>
              <a:rPr lang="sv-SE" noProof="0" dirty="0" err="1"/>
              <a:t>utkanal</a:t>
            </a:r>
            <a:r>
              <a:rPr lang="sv-SE" noProof="0" dirty="0"/>
              <a:t> i båda fallen och alla användare av öppna data från Trafikverket får också kommuners vägarbeten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0081D7D9-F3DB-3E42-8DCA-AB31DEB8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NSÖD – Planerade och pågående vägarbeten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21E9BF6F-3009-7F4B-94B6-1608280D4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5184341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>
            <a:extLst>
              <a:ext uri="{FF2B5EF4-FFF2-40B4-BE49-F238E27FC236}">
                <a16:creationId xmlns:a16="http://schemas.microsoft.com/office/drawing/2014/main" id="{2CE84B32-36D5-2B4B-9F8F-6181F8F17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noProof="0" dirty="0"/>
              <a:t>Specifikation och</a:t>
            </a:r>
            <a:br>
              <a:rPr lang="sv-SE" noProof="0" dirty="0"/>
            </a:br>
            <a:r>
              <a:rPr lang="sv-SE" noProof="0" dirty="0"/>
              <a:t>vägledning </a:t>
            </a:r>
            <a:r>
              <a:rPr lang="sv-SE" noProof="0" dirty="0" err="1"/>
              <a:t>dataportal.se</a:t>
            </a:r>
            <a:endParaRPr lang="sv-SE" noProof="0" dirty="0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9FCBEAC7-33EC-B049-9B51-6524FA299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v-SE" noProof="0" dirty="0"/>
              <a:t>Datex II-specifikation för vägarbeten</a:t>
            </a:r>
          </a:p>
          <a:p>
            <a:r>
              <a:rPr lang="sv-SE" noProof="0" dirty="0"/>
              <a:t>Vägledning för hur publicering kan gå till</a:t>
            </a:r>
          </a:p>
          <a:p>
            <a:r>
              <a:rPr lang="sv-SE" noProof="0" dirty="0"/>
              <a:t>Kan användas av </a:t>
            </a:r>
          </a:p>
          <a:p>
            <a:pPr lvl="1"/>
            <a:r>
              <a:rPr lang="sv-SE" noProof="0" dirty="0"/>
              <a:t> systemleverantörer</a:t>
            </a:r>
          </a:p>
          <a:p>
            <a:pPr lvl="1"/>
            <a:r>
              <a:rPr lang="sv-SE" noProof="0" dirty="0"/>
              <a:t>Kommuner vid upphandling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A77953D-F416-9842-8FA5-81FC8A7BF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NSÖD – Vägarbeten med Trafikpåverkan 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D3183C8-5346-3643-BD36-48537071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sv-SE" noProof="0" smtClean="0"/>
              <a:t>5</a:t>
            </a:fld>
            <a:endParaRPr lang="sv-SE" noProof="0"/>
          </a:p>
        </p:txBody>
      </p:sp>
      <p:sp>
        <p:nvSpPr>
          <p:cNvPr id="7" name="Platshållare för bild 6">
            <a:extLst>
              <a:ext uri="{FF2B5EF4-FFF2-40B4-BE49-F238E27FC236}">
                <a16:creationId xmlns:a16="http://schemas.microsoft.com/office/drawing/2014/main" id="{C507F606-990B-C049-8255-76D957FC04C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pic>
        <p:nvPicPr>
          <p:cNvPr id="10" name="Platshållare för bild 9" descr="En bild som visar text&#10;&#10;Automatiskt genererad beskrivning">
            <a:extLst>
              <a:ext uri="{FF2B5EF4-FFF2-40B4-BE49-F238E27FC236}">
                <a16:creationId xmlns:a16="http://schemas.microsoft.com/office/drawing/2014/main" id="{741B3138-80C4-4C48-83F3-F0AF7C7C365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5556" r="55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3363216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>
            <a:extLst>
              <a:ext uri="{FF2B5EF4-FFF2-40B4-BE49-F238E27FC236}">
                <a16:creationId xmlns:a16="http://schemas.microsoft.com/office/drawing/2014/main" id="{2CE84B32-36D5-2B4B-9F8F-6181F8F17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noProof="0" dirty="0"/>
              <a:t>Nästa steg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9FCBEAC7-33EC-B049-9B51-6524FA299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45673"/>
            <a:ext cx="3048000" cy="3021591"/>
          </a:xfrm>
        </p:spPr>
        <p:txBody>
          <a:bodyPr>
            <a:normAutofit fontScale="85000" lnSpcReduction="20000"/>
          </a:bodyPr>
          <a:lstStyle/>
          <a:p>
            <a:r>
              <a:rPr lang="sv-SE" noProof="0" dirty="0"/>
              <a:t>Trafikverket lovat tillhandahålla  central insamling NSÖD + 1 år</a:t>
            </a:r>
          </a:p>
          <a:p>
            <a:r>
              <a:rPr lang="sv-SE" noProof="0" dirty="0"/>
              <a:t>NSÖD + VGR + Trafikverkets representanter föreslagit Trafikverket som </a:t>
            </a:r>
            <a:r>
              <a:rPr lang="sv-SE" noProof="0" dirty="0" err="1"/>
              <a:t>datavärd</a:t>
            </a:r>
            <a:r>
              <a:rPr lang="sv-SE" noProof="0" dirty="0"/>
              <a:t> för vägarbeten</a:t>
            </a:r>
          </a:p>
          <a:p>
            <a:pPr lvl="1"/>
            <a:r>
              <a:rPr lang="sv-SE" noProof="0" dirty="0"/>
              <a:t>Kräver ytterligare utredning avseende finansiering, kvalitetshantering samt juridik</a:t>
            </a:r>
          </a:p>
          <a:p>
            <a:r>
              <a:rPr lang="sv-SE" noProof="0" dirty="0"/>
              <a:t>Central insamling ligger i linje grunddatadomänsarbete där vägarbeten pekats ut som viktig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A77953D-F416-9842-8FA5-81FC8A7BF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NSÖD – Vägarbeten med Trafikpåverkan 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D3183C8-5346-3643-BD36-48537071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sv-SE" noProof="0" smtClean="0"/>
              <a:t>6</a:t>
            </a:fld>
            <a:endParaRPr lang="sv-SE" noProof="0"/>
          </a:p>
        </p:txBody>
      </p:sp>
      <p:sp>
        <p:nvSpPr>
          <p:cNvPr id="7" name="Platshållare för bild 6">
            <a:extLst>
              <a:ext uri="{FF2B5EF4-FFF2-40B4-BE49-F238E27FC236}">
                <a16:creationId xmlns:a16="http://schemas.microsoft.com/office/drawing/2014/main" id="{C507F606-990B-C049-8255-76D957FC04C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pic>
        <p:nvPicPr>
          <p:cNvPr id="10" name="Platshållare för bild 9">
            <a:extLst>
              <a:ext uri="{FF2B5EF4-FFF2-40B4-BE49-F238E27FC236}">
                <a16:creationId xmlns:a16="http://schemas.microsoft.com/office/drawing/2014/main" id="{B6C14AD7-DB35-E640-9577-9C6445748BD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10251" b="102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0651424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5">
            <a:extLst>
              <a:ext uri="{FF2B5EF4-FFF2-40B4-BE49-F238E27FC236}">
                <a16:creationId xmlns:a16="http://schemas.microsoft.com/office/drawing/2014/main" id="{CC1721EC-3306-5245-BBBB-80C4368AA974}"/>
              </a:ext>
            </a:extLst>
          </p:cNvPr>
          <p:cNvSpPr txBox="1">
            <a:spLocks/>
          </p:cNvSpPr>
          <p:nvPr/>
        </p:nvSpPr>
        <p:spPr>
          <a:xfrm>
            <a:off x="1015999" y="762000"/>
            <a:ext cx="7374965" cy="35433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lnSpc>
                <a:spcPct val="110000"/>
              </a:lnSpc>
              <a:spcBef>
                <a:spcPts val="16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10000"/>
              </a:lnSpc>
              <a:spcBef>
                <a:spcPts val="16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10000"/>
              </a:lnSpc>
              <a:spcBef>
                <a:spcPts val="16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10000"/>
              </a:lnSpc>
              <a:spcBef>
                <a:spcPts val="16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10000"/>
              </a:lnSpc>
              <a:spcBef>
                <a:spcPts val="16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sv-SE" sz="2400" dirty="0">
              <a:latin typeface="Roboto Mono" pitchFamily="2" charset="0"/>
              <a:ea typeface="Roboto Mono" pitchFamily="2" charset="0"/>
            </a:endParaRPr>
          </a:p>
          <a:p>
            <a:pPr marL="0" indent="0">
              <a:buNone/>
            </a:pPr>
            <a:endParaRPr lang="sv-SE" sz="2400" b="1" dirty="0">
              <a:latin typeface="Roboto Mono" pitchFamily="2" charset="0"/>
              <a:ea typeface="Roboto Mono" pitchFamily="2" charset="0"/>
            </a:endParaRPr>
          </a:p>
          <a:p>
            <a:pPr marL="0" indent="0">
              <a:buNone/>
            </a:pPr>
            <a:r>
              <a:rPr lang="sv-SE" sz="2400" b="1" dirty="0">
                <a:latin typeface="Roboto Mono" pitchFamily="2" charset="0"/>
                <a:ea typeface="Roboto Mono" pitchFamily="2" charset="0"/>
              </a:rPr>
              <a:t>Tack!</a:t>
            </a:r>
          </a:p>
          <a:p>
            <a:pPr marL="0" indent="0">
              <a:buNone/>
            </a:pPr>
            <a:endParaRPr lang="sv-SE" sz="2400" b="1" dirty="0">
              <a:latin typeface="Roboto Mono" pitchFamily="2" charset="0"/>
              <a:ea typeface="Roboto Mono" pitchFamily="2" charset="0"/>
              <a:hlinkClick r:id="rId3"/>
            </a:endParaRPr>
          </a:p>
          <a:p>
            <a:pPr marL="0" indent="0">
              <a:buNone/>
            </a:pPr>
            <a:r>
              <a:rPr lang="sv-SE" sz="2400" b="1" dirty="0">
                <a:latin typeface="Roboto Mono" pitchFamily="2" charset="0"/>
                <a:ea typeface="Roboto Mono" pitchFamily="2" charset="0"/>
                <a:hlinkClick r:id="rId3"/>
              </a:rPr>
              <a:t>daniel.rudmark@ri.se</a:t>
            </a:r>
            <a:endParaRPr lang="sv-SE" sz="2400" b="1" dirty="0">
              <a:latin typeface="Roboto Mono" pitchFamily="2" charset="0"/>
              <a:ea typeface="Roboto Mono" pitchFamily="2" charset="0"/>
            </a:endParaRPr>
          </a:p>
          <a:p>
            <a:pPr marL="0" indent="0">
              <a:buNone/>
            </a:pPr>
            <a:endParaRPr lang="sv-SE" sz="2400" b="1" dirty="0">
              <a:latin typeface="Roboto Mono" pitchFamily="2" charset="0"/>
              <a:ea typeface="Roboto Mono" pitchFamily="2" charset="0"/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319949641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RISE">
  <a:themeElements>
    <a:clrScheme name="RISE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008B94"/>
      </a:accent1>
      <a:accent2>
        <a:srgbClr val="DF2351"/>
      </a:accent2>
      <a:accent3>
        <a:srgbClr val="FFE200"/>
      </a:accent3>
      <a:accent4>
        <a:srgbClr val="E6F2EC"/>
      </a:accent4>
      <a:accent5>
        <a:srgbClr val="FBE2D8"/>
      </a:accent5>
      <a:accent6>
        <a:srgbClr val="FFF5D4"/>
      </a:accent6>
      <a:hlink>
        <a:srgbClr val="000000"/>
      </a:hlink>
      <a:folHlink>
        <a:srgbClr val="000000"/>
      </a:folHlink>
    </a:clrScheme>
    <a:fontScheme name="RISE">
      <a:majorFont>
        <a:latin typeface="Code Pro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Lato Regular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tar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B0971F6B-2E0E-4396-8EB5-8D30FD8344A3}" vid="{D7173223-B33E-4077-ABD4-035AAFC9D12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396D8634AFFF14DBF7FB0856299342A" ma:contentTypeVersion="13" ma:contentTypeDescription="Skapa ett nytt dokument." ma:contentTypeScope="" ma:versionID="680972ce5e579ac818c513c911aee1d9">
  <xsd:schema xmlns:xsd="http://www.w3.org/2001/XMLSchema" xmlns:xs="http://www.w3.org/2001/XMLSchema" xmlns:p="http://schemas.microsoft.com/office/2006/metadata/properties" xmlns:ns2="b6822d6f-d763-4bb3-b13c-9780b2702bad" xmlns:ns3="00f4c5ad-723c-4a74-8fa5-bba3022669f3" xmlns:ns4="48bf5a78-e357-47de-8b5d-f85b0ac68f40" targetNamespace="http://schemas.microsoft.com/office/2006/metadata/properties" ma:root="true" ma:fieldsID="afc56eabae62435f8902437fd79a5e64" ns2:_="" ns3:_="" ns4:_="">
    <xsd:import namespace="b6822d6f-d763-4bb3-b13c-9780b2702bad"/>
    <xsd:import namespace="00f4c5ad-723c-4a74-8fa5-bba3022669f3"/>
    <xsd:import namespace="48bf5a78-e357-47de-8b5d-f85b0ac68f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822d6f-d763-4bb3-b13c-9780b2702b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ternalName="MediaServiceLocatio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Bildmarkeringar" ma:readOnly="false" ma:fieldId="{5cf76f15-5ced-4ddc-b409-7134ff3c332f}" ma:taxonomyMulti="true" ma:sspId="416e829d-f284-4ff7-8186-3ac0651d97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f4c5ad-723c-4a74-8fa5-bba3022669f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Dela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lat med information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bf5a78-e357-47de-8b5d-f85b0ac68f40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e8f1802-5ad6-440e-a6f4-ecc1d10b5a33}" ma:internalName="TaxCatchAll" ma:showField="CatchAllData" ma:web="00f4c5ad-723c-4a74-8fa5-bba3022669f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6822d6f-d763-4bb3-b13c-9780b2702bad">
      <Terms xmlns="http://schemas.microsoft.com/office/infopath/2007/PartnerControls"/>
    </lcf76f155ced4ddcb4097134ff3c332f>
    <TaxCatchAll xmlns="48bf5a78-e357-47de-8b5d-f85b0ac68f40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C3C72AB-28FD-48D1-94D9-30BF1B42CBAE}"/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purl.org/dc/terms/"/>
    <ds:schemaRef ds:uri="http://schemas.microsoft.com/office/2006/documentManagement/types"/>
    <ds:schemaRef ds:uri="b6822d6f-d763-4bb3-b13c-9780b2702bad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infopath/2007/PartnerControls"/>
    <ds:schemaRef ds:uri="00f4c5ad-723c-4a74-8fa5-bba3022669f3"/>
    <ds:schemaRef ds:uri="http://purl.org/dc/dcmitype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12975</TotalTime>
  <Words>279</Words>
  <Application>Microsoft Macintosh PowerPoint</Application>
  <PresentationFormat>Bildspel på skärmen (16:9)</PresentationFormat>
  <Paragraphs>52</Paragraphs>
  <Slides>7</Slides>
  <Notes>4</Notes>
  <HiddenSlides>1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2</vt:i4>
      </vt:variant>
      <vt:variant>
        <vt:lpstr>Bildrubriker</vt:lpstr>
      </vt:variant>
      <vt:variant>
        <vt:i4>7</vt:i4>
      </vt:variant>
    </vt:vector>
  </HeadingPairs>
  <TitlesOfParts>
    <vt:vector size="14" baseType="lpstr">
      <vt:lpstr>Arial</vt:lpstr>
      <vt:lpstr>Calibri</vt:lpstr>
      <vt:lpstr>Code Pro Bold</vt:lpstr>
      <vt:lpstr>Lato Regular</vt:lpstr>
      <vt:lpstr>Roboto Mono</vt:lpstr>
      <vt:lpstr>RISE</vt:lpstr>
      <vt:lpstr>Start</vt:lpstr>
      <vt:lpstr>PowerPoint-presentation</vt:lpstr>
      <vt:lpstr>Vägarbeten med trafikpåverkan – ny datamängd</vt:lpstr>
      <vt:lpstr>Vilka data pratar vi om?</vt:lpstr>
      <vt:lpstr>Två sätt att skapa och publicera data om vägarbeten – med Trafikverket</vt:lpstr>
      <vt:lpstr>Specifikation och vägledning dataportal.se</vt:lpstr>
      <vt:lpstr>Nästa steg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Daniel Rudmark</dc:creator>
  <cp:lastModifiedBy>Daniel Rudmark</cp:lastModifiedBy>
  <cp:revision>42</cp:revision>
  <cp:lastPrinted>2021-02-12T14:27:41Z</cp:lastPrinted>
  <dcterms:created xsi:type="dcterms:W3CDTF">2020-10-08T08:07:05Z</dcterms:created>
  <dcterms:modified xsi:type="dcterms:W3CDTF">2022-04-29T08:22:02Z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0x010100E396D8634AFFF14DBF7FB0856299342A</vt:lpwstr>
  </property>
</Properties>
</file>