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5"/>
  </p:notesMasterIdLst>
  <p:handoutMasterIdLst>
    <p:handoutMasterId r:id="rId6"/>
  </p:handoutMasterIdLst>
  <p:sldIdLst>
    <p:sldId id="256" r:id="rId2"/>
    <p:sldId id="271" r:id="rId3"/>
    <p:sldId id="278" r:id="rId4"/>
  </p:sldIdLst>
  <p:sldSz cx="12193588" cy="7621588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6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93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902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87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8381" algn="l" defTabSz="12193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8057" algn="l" defTabSz="12193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7733" algn="l" defTabSz="12193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7410" algn="l" defTabSz="12193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1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4F0"/>
    <a:srgbClr val="B3CCAC"/>
    <a:srgbClr val="B0D0A6"/>
    <a:srgbClr val="FBE1E8"/>
    <a:srgbClr val="C6DAC0"/>
    <a:srgbClr val="E6CCE1"/>
    <a:srgbClr val="E96191"/>
    <a:srgbClr val="E2CFA3"/>
    <a:srgbClr val="DA002F"/>
    <a:srgbClr val="A66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019" autoAdjust="0"/>
  </p:normalViewPr>
  <p:slideViewPr>
    <p:cSldViewPr>
      <p:cViewPr varScale="1">
        <p:scale>
          <a:sx n="78" d="100"/>
          <a:sy n="78" d="100"/>
        </p:scale>
        <p:origin x="878" y="67"/>
      </p:cViewPr>
      <p:guideLst>
        <p:guide orient="horz" pos="240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800"/>
    </p:cViewPr>
  </p:sorterViewPr>
  <p:notesViewPr>
    <p:cSldViewPr>
      <p:cViewPr varScale="1">
        <p:scale>
          <a:sx n="85" d="100"/>
          <a:sy n="85" d="100"/>
        </p:scale>
        <p:origin x="-31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CC96780-9840-45C8-B3FF-D2CB0F162603}" type="datetimeFigureOut">
              <a:rPr lang="sv-SE"/>
              <a:pPr>
                <a:defRPr/>
              </a:pPr>
              <a:t>2021-01-05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4C63394-F0ED-4F13-AD7C-755F7FC4D1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648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FDAF1-C826-4273-AFD9-16DD9780718F}" type="datetimeFigureOut">
              <a:rPr lang="sv-SE" smtClean="0"/>
              <a:t>2021-01-05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9E3C7-28AE-4353-AAA8-F0D47A823C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84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76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52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029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705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381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057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733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10" algn="l" defTabSz="121935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 title="Liten rubrik startsida"/>
          <p:cNvSpPr>
            <a:spLocks noGrp="1"/>
          </p:cNvSpPr>
          <p:nvPr>
            <p:ph type="body" sz="quarter" idx="10" hasCustomPrompt="1"/>
          </p:nvPr>
        </p:nvSpPr>
        <p:spPr>
          <a:xfrm>
            <a:off x="2351892" y="1969274"/>
            <a:ext cx="7489807" cy="575853"/>
          </a:xfrm>
        </p:spPr>
        <p:txBody>
          <a:bodyPr/>
          <a:lstStyle>
            <a:lvl1pPr marL="0" indent="0" algn="ctr">
              <a:buNone/>
              <a:defRPr sz="2667" b="0" spc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sv-SE" dirty="0"/>
              <a:t>Liten rubrik</a:t>
            </a:r>
          </a:p>
        </p:txBody>
      </p:sp>
      <p:sp>
        <p:nvSpPr>
          <p:cNvPr id="2" name="Rubrik 1" title="Rubrik titelsida"/>
          <p:cNvSpPr>
            <a:spLocks noGrp="1"/>
          </p:cNvSpPr>
          <p:nvPr>
            <p:ph type="ctrTitle"/>
          </p:nvPr>
        </p:nvSpPr>
        <p:spPr>
          <a:xfrm>
            <a:off x="914519" y="2753277"/>
            <a:ext cx="10364550" cy="1633702"/>
          </a:xfrm>
        </p:spPr>
        <p:txBody>
          <a:bodyPr/>
          <a:lstStyle>
            <a:lvl1pPr algn="ctr">
              <a:defRPr sz="4801" baseline="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Underrubrik 2" title="Underrubrik titelsida"/>
          <p:cNvSpPr>
            <a:spLocks noGrp="1"/>
          </p:cNvSpPr>
          <p:nvPr>
            <p:ph type="subTitle" idx="1" hasCustomPrompt="1"/>
          </p:nvPr>
        </p:nvSpPr>
        <p:spPr>
          <a:xfrm>
            <a:off x="1829038" y="4675070"/>
            <a:ext cx="8535512" cy="1947739"/>
          </a:xfrm>
        </p:spPr>
        <p:txBody>
          <a:bodyPr/>
          <a:lstStyle>
            <a:lvl1pPr marL="0" indent="0" algn="ctr">
              <a:spcBef>
                <a:spcPts val="800"/>
              </a:spcBef>
              <a:buNone/>
              <a:defRPr sz="2134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76" indent="0" algn="ctr">
              <a:buNone/>
              <a:defRPr/>
            </a:lvl2pPr>
            <a:lvl3pPr marL="1219352" indent="0" algn="ctr">
              <a:buNone/>
              <a:defRPr/>
            </a:lvl3pPr>
            <a:lvl4pPr marL="1829029" indent="0" algn="ctr">
              <a:buNone/>
              <a:defRPr/>
            </a:lvl4pPr>
            <a:lvl5pPr marL="2438705" indent="0" algn="ctr">
              <a:buNone/>
              <a:defRPr/>
            </a:lvl5pPr>
            <a:lvl6pPr marL="3048381" indent="0" algn="ctr">
              <a:buNone/>
              <a:defRPr/>
            </a:lvl6pPr>
            <a:lvl7pPr marL="3658057" indent="0" algn="ctr">
              <a:buNone/>
              <a:defRPr/>
            </a:lvl7pPr>
            <a:lvl8pPr marL="4267733" indent="0" algn="ctr">
              <a:buNone/>
              <a:defRPr/>
            </a:lvl8pPr>
            <a:lvl9pPr marL="4877410" indent="0" algn="ctr">
              <a:buNone/>
              <a:defRPr/>
            </a:lvl9pPr>
          </a:lstStyle>
          <a:p>
            <a:r>
              <a:rPr lang="sv-SE" dirty="0"/>
              <a:t>Underrubrik</a:t>
            </a:r>
          </a:p>
        </p:txBody>
      </p:sp>
      <p:cxnSp>
        <p:nvCxnSpPr>
          <p:cNvPr id="5" name="Rak 4">
            <a:extLst>
              <a:ext uri="{FF2B5EF4-FFF2-40B4-BE49-F238E27FC236}">
                <a16:creationId xmlns:a16="http://schemas.microsoft.com/office/drawing/2014/main" id="{9D80730E-9B74-8B42-84F2-18F6E03553E3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 title="Fotografi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3589" cy="7048799"/>
          </a:xfrm>
        </p:spPr>
        <p:txBody>
          <a:bodyPr/>
          <a:lstStyle>
            <a:lvl1pPr marL="0" marR="0" indent="0" algn="l" defTabSz="1219352" rtl="0" eaLnBrk="1" fontAlgn="base" latinLnBrk="0" hangingPunct="1">
              <a:lnSpc>
                <a:spcPct val="100000"/>
              </a:lnSpc>
              <a:spcBef>
                <a:spcPts val="1067"/>
              </a:spcBef>
              <a:spcAft>
                <a:spcPts val="400"/>
              </a:spcAft>
              <a:buClr>
                <a:srgbClr val="52A259"/>
              </a:buClr>
              <a:buSzPct val="120000"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88036" marR="0" lvl="0" indent="-288036" algn="l" defTabSz="1219352" rtl="0" eaLnBrk="1" fontAlgn="base" latinLnBrk="0" hangingPunct="1">
              <a:lnSpc>
                <a:spcPct val="100000"/>
              </a:lnSpc>
              <a:spcBef>
                <a:spcPts val="1067"/>
              </a:spcBef>
              <a:spcAft>
                <a:spcPts val="400"/>
              </a:spcAft>
              <a:buClr>
                <a:srgbClr val="52A259"/>
              </a:buClr>
              <a:buSzPct val="120000"/>
              <a:buFontTx/>
              <a:buChar char="•"/>
              <a:tabLst/>
              <a:defRPr/>
            </a:pPr>
            <a:r>
              <a:rPr kumimoji="0" lang="sv-SE" sz="2667" b="0" i="0" u="none" strike="noStrike" kern="0" cap="none" spc="0" normalizeH="0" baseline="0" noProof="0">
                <a:ln>
                  <a:noFill/>
                </a:ln>
                <a:solidFill>
                  <a:srgbClr val="1E1E1E">
                    <a:lumMod val="90000"/>
                    <a:lumOff val="1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Klicka på ikonen för att lägga till en bild</a:t>
            </a:r>
            <a:endParaRPr kumimoji="0" lang="sv-SE" sz="2667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90000"/>
                  <a:lumOff val="1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ubrik 1" title="Rubrik"/>
          <p:cNvSpPr>
            <a:spLocks noGrp="1"/>
          </p:cNvSpPr>
          <p:nvPr>
            <p:ph type="ctrTitle" hasCustomPrompt="1"/>
          </p:nvPr>
        </p:nvSpPr>
        <p:spPr>
          <a:xfrm>
            <a:off x="-1071" y="5513454"/>
            <a:ext cx="12193588" cy="820031"/>
          </a:xfrm>
          <a:solidFill>
            <a:schemeClr val="bg2">
              <a:alpha val="83000"/>
            </a:schemeClr>
          </a:solidFill>
        </p:spPr>
        <p:txBody>
          <a:bodyPr tIns="108000" bIns="108000">
            <a:spAutoFit/>
          </a:bodyPr>
          <a:lstStyle>
            <a:lvl1pPr algn="ctr">
              <a:defRPr sz="4267" baseline="0"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Rubrik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8096C541-0BF2-3941-B1E2-088A7CF0CFAB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82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kärm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 title="Fotografi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3588" cy="7056321"/>
          </a:xfrm>
        </p:spPr>
        <p:txBody>
          <a:bodyPr bIns="432000" anchor="b"/>
          <a:lstStyle>
            <a:lvl1pPr marL="0" indent="0" algn="ctr">
              <a:buNone/>
              <a:defRPr/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cxnSp>
        <p:nvCxnSpPr>
          <p:cNvPr id="3" name="Rak 2">
            <a:extLst>
              <a:ext uri="{FF2B5EF4-FFF2-40B4-BE49-F238E27FC236}">
                <a16:creationId xmlns:a16="http://schemas.microsoft.com/office/drawing/2014/main" id="{350E0BE8-47BC-054D-9A84-408379D4AFB7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7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 title="Bildmaterial"/>
          <p:cNvSpPr>
            <a:spLocks noGrp="1"/>
          </p:cNvSpPr>
          <p:nvPr>
            <p:ph sz="quarter" idx="15" hasCustomPrompt="1"/>
          </p:nvPr>
        </p:nvSpPr>
        <p:spPr>
          <a:xfrm>
            <a:off x="623888" y="1506538"/>
            <a:ext cx="10945812" cy="53772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 noProof="0" dirty="0"/>
              <a:t>Klicka på en ikon för att lägga till bildmaterial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B49C9A3A-CED5-F748-886F-1B275BF3D306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ubrik 1" title="Rubrik">
            <a:extLst>
              <a:ext uri="{FF2B5EF4-FFF2-40B4-BE49-F238E27FC236}">
                <a16:creationId xmlns:a16="http://schemas.microsoft.com/office/drawing/2014/main" id="{C2194841-4E5B-B64B-A71B-A510103F49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184567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ak 4">
            <a:extLst>
              <a:ext uri="{FF2B5EF4-FFF2-40B4-BE49-F238E27FC236}">
                <a16:creationId xmlns:a16="http://schemas.microsoft.com/office/drawing/2014/main" id="{24BDC1BA-61DA-5F41-9FAA-9D1F4FA46F2A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ubrik 1" title="Rubrik">
            <a:extLst>
              <a:ext uri="{FF2B5EF4-FFF2-40B4-BE49-F238E27FC236}">
                <a16:creationId xmlns:a16="http://schemas.microsoft.com/office/drawing/2014/main" id="{6EEE6F58-AF26-6E40-BB20-5752DD11C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9" name="Platshållare för text 6" title="Text">
            <a:extLst>
              <a:ext uri="{FF2B5EF4-FFF2-40B4-BE49-F238E27FC236}">
                <a16:creationId xmlns:a16="http://schemas.microsoft.com/office/drawing/2014/main" id="{16401DE6-0A42-6D4F-83DE-CF580E1FEB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37" y="1506538"/>
            <a:ext cx="5416849" cy="522714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0" name="Platshållare för text 6" title="Text">
            <a:extLst>
              <a:ext uri="{FF2B5EF4-FFF2-40B4-BE49-F238E27FC236}">
                <a16:creationId xmlns:a16="http://schemas.microsoft.com/office/drawing/2014/main" id="{B30B6FB9-231C-C240-827C-20F1AEE666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2553" y="1506538"/>
            <a:ext cx="5416849" cy="522714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659328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innehåll 11" title="Bildmaterial"/>
          <p:cNvSpPr>
            <a:spLocks noGrp="1"/>
          </p:cNvSpPr>
          <p:nvPr>
            <p:ph sz="quarter" idx="14" hasCustomPrompt="1"/>
          </p:nvPr>
        </p:nvSpPr>
        <p:spPr>
          <a:xfrm>
            <a:off x="623887" y="1506538"/>
            <a:ext cx="6971773" cy="5281207"/>
          </a:xfrm>
        </p:spPr>
        <p:txBody>
          <a:bodyPr/>
          <a:lstStyle/>
          <a:p>
            <a:pPr lvl="0"/>
            <a:r>
              <a:rPr lang="sv-SE" noProof="0" dirty="0"/>
              <a:t>Klicka på en ikon för att lägga till bildmaterial</a:t>
            </a:r>
          </a:p>
        </p:txBody>
      </p:sp>
      <p:sp>
        <p:nvSpPr>
          <p:cNvPr id="5" name="Platshållare för bild 3" title="Bildmaterial"/>
          <p:cNvSpPr>
            <a:spLocks noGrp="1"/>
          </p:cNvSpPr>
          <p:nvPr>
            <p:ph type="pic" sz="quarter" idx="11"/>
          </p:nvPr>
        </p:nvSpPr>
        <p:spPr>
          <a:xfrm>
            <a:off x="7710025" y="1506537"/>
            <a:ext cx="3859675" cy="2563555"/>
          </a:xfrm>
        </p:spPr>
        <p:txBody>
          <a:bodyPr/>
          <a:lstStyle/>
          <a:p>
            <a:pPr lv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sp>
        <p:nvSpPr>
          <p:cNvPr id="9" name="Platshållare för bild 3" title="Bildmaterial"/>
          <p:cNvSpPr>
            <a:spLocks noGrp="1"/>
          </p:cNvSpPr>
          <p:nvPr>
            <p:ph type="pic" sz="quarter" idx="12"/>
          </p:nvPr>
        </p:nvSpPr>
        <p:spPr>
          <a:xfrm>
            <a:off x="7710025" y="4202705"/>
            <a:ext cx="3859675" cy="2585040"/>
          </a:xfrm>
        </p:spPr>
        <p:txBody>
          <a:bodyPr/>
          <a:lstStyle/>
          <a:p>
            <a:pPr lv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cxnSp>
        <p:nvCxnSpPr>
          <p:cNvPr id="6" name="Rak 5">
            <a:extLst>
              <a:ext uri="{FF2B5EF4-FFF2-40B4-BE49-F238E27FC236}">
                <a16:creationId xmlns:a16="http://schemas.microsoft.com/office/drawing/2014/main" id="{C35DF01B-94AC-3B49-8464-A1F720385AE4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ubrik 1" title="Rubrik">
            <a:extLst>
              <a:ext uri="{FF2B5EF4-FFF2-40B4-BE49-F238E27FC236}">
                <a16:creationId xmlns:a16="http://schemas.microsoft.com/office/drawing/2014/main" id="{22560BC4-5C53-1440-A51F-837FA38DC2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22801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/>
          <p:cNvSpPr>
            <a:spLocks noGrp="1"/>
          </p:cNvSpPr>
          <p:nvPr>
            <p:ph type="pic" sz="quarter" idx="10"/>
          </p:nvPr>
        </p:nvSpPr>
        <p:spPr>
          <a:xfrm>
            <a:off x="607507" y="1506058"/>
            <a:ext cx="3663325" cy="5257064"/>
          </a:xfrm>
        </p:spPr>
        <p:txBody>
          <a:bodyPr/>
          <a:lstStyle/>
          <a:p>
            <a:pPr lv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sp>
        <p:nvSpPr>
          <p:cNvPr id="5" name="Platshållare för bild 3"/>
          <p:cNvSpPr>
            <a:spLocks noGrp="1"/>
          </p:cNvSpPr>
          <p:nvPr>
            <p:ph type="pic" sz="quarter" idx="11"/>
          </p:nvPr>
        </p:nvSpPr>
        <p:spPr>
          <a:xfrm>
            <a:off x="4389873" y="1506059"/>
            <a:ext cx="3408444" cy="2287235"/>
          </a:xfrm>
        </p:spPr>
        <p:txBody>
          <a:bodyPr/>
          <a:lstStyle/>
          <a:p>
            <a:pPr lv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sp>
        <p:nvSpPr>
          <p:cNvPr id="12" name="Platshållare för bild 3"/>
          <p:cNvSpPr>
            <a:spLocks noGrp="1"/>
          </p:cNvSpPr>
          <p:nvPr>
            <p:ph type="pic" sz="quarter" idx="14"/>
          </p:nvPr>
        </p:nvSpPr>
        <p:spPr>
          <a:xfrm>
            <a:off x="4389873" y="3923762"/>
            <a:ext cx="3408444" cy="2839360"/>
          </a:xfrm>
        </p:spPr>
        <p:txBody>
          <a:bodyPr/>
          <a:lstStyle/>
          <a:p>
            <a:pPr lv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sp>
        <p:nvSpPr>
          <p:cNvPr id="13" name="Platshållare för bild 3"/>
          <p:cNvSpPr>
            <a:spLocks noGrp="1"/>
          </p:cNvSpPr>
          <p:nvPr>
            <p:ph type="pic" sz="quarter" idx="15"/>
          </p:nvPr>
        </p:nvSpPr>
        <p:spPr>
          <a:xfrm>
            <a:off x="7908863" y="1506058"/>
            <a:ext cx="3660838" cy="5257064"/>
          </a:xfrm>
        </p:spPr>
        <p:txBody>
          <a:bodyPr/>
          <a:lstStyle/>
          <a:p>
            <a:pPr lv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cxnSp>
        <p:nvCxnSpPr>
          <p:cNvPr id="7" name="Rak 6">
            <a:extLst>
              <a:ext uri="{FF2B5EF4-FFF2-40B4-BE49-F238E27FC236}">
                <a16:creationId xmlns:a16="http://schemas.microsoft.com/office/drawing/2014/main" id="{D1595F28-83AF-8844-BDCC-9B46A4391188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ubrik 1" title="Rubrik">
            <a:extLst>
              <a:ext uri="{FF2B5EF4-FFF2-40B4-BE49-F238E27FC236}">
                <a16:creationId xmlns:a16="http://schemas.microsoft.com/office/drawing/2014/main" id="{10DFC882-19AE-334C-B23B-E474E3958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3903743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-grön avsnittsrubri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 title="Rubrik">
            <a:extLst>
              <a:ext uri="{FF2B5EF4-FFF2-40B4-BE49-F238E27FC236}">
                <a16:creationId xmlns:a16="http://schemas.microsoft.com/office/drawing/2014/main" id="{9D163174-A216-1E4D-BA65-C171E0670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427" y="2874690"/>
            <a:ext cx="11281469" cy="127026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7978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-grön avsnittsrubr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 title="Rubrik">
            <a:extLst>
              <a:ext uri="{FF2B5EF4-FFF2-40B4-BE49-F238E27FC236}">
                <a16:creationId xmlns:a16="http://schemas.microsoft.com/office/drawing/2014/main" id="{9D163174-A216-1E4D-BA65-C171E0670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427" y="2874690"/>
            <a:ext cx="11281469" cy="127026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sv-SE" dirty="0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415565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-grön avsnittsrubri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 title="Rubrik">
            <a:extLst>
              <a:ext uri="{FF2B5EF4-FFF2-40B4-BE49-F238E27FC236}">
                <a16:creationId xmlns:a16="http://schemas.microsoft.com/office/drawing/2014/main" id="{9D163174-A216-1E4D-BA65-C171E0670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427" y="2874690"/>
            <a:ext cx="11281469" cy="1270265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368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 title="Rubrik"/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7" name="Platshållare för text 6" title="Text"/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8641359" cy="522714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cxnSp>
        <p:nvCxnSpPr>
          <p:cNvPr id="4" name="Rak 3">
            <a:extLst>
              <a:ext uri="{FF2B5EF4-FFF2-40B4-BE49-F238E27FC236}">
                <a16:creationId xmlns:a16="http://schemas.microsoft.com/office/drawing/2014/main" id="{DB3A38F6-B6DC-D847-8C4B-612F817A8C7F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47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ak 5">
            <a:extLst>
              <a:ext uri="{FF2B5EF4-FFF2-40B4-BE49-F238E27FC236}">
                <a16:creationId xmlns:a16="http://schemas.microsoft.com/office/drawing/2014/main" id="{293F6F8B-6323-A145-A493-43DA47A99E41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ubrik 1" title="Rubrik">
            <a:extLst>
              <a:ext uri="{FF2B5EF4-FFF2-40B4-BE49-F238E27FC236}">
                <a16:creationId xmlns:a16="http://schemas.microsoft.com/office/drawing/2014/main" id="{DE0DE361-D559-CC40-AF24-0169782F41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10" name="Platshållare för text 6" title="Text">
            <a:extLst>
              <a:ext uri="{FF2B5EF4-FFF2-40B4-BE49-F238E27FC236}">
                <a16:creationId xmlns:a16="http://schemas.microsoft.com/office/drawing/2014/main" id="{8390DEE6-F18F-514C-8348-25DC82432D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2154238"/>
            <a:ext cx="8641359" cy="522714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2" name="Platshållare för text 12">
            <a:extLst>
              <a:ext uri="{FF2B5EF4-FFF2-40B4-BE49-F238E27FC236}">
                <a16:creationId xmlns:a16="http://schemas.microsoft.com/office/drawing/2014/main" id="{841B0CD3-E4C9-2842-A82C-12536631AC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8013" y="1506538"/>
            <a:ext cx="10961687" cy="576262"/>
          </a:xfrm>
        </p:spPr>
        <p:txBody>
          <a:bodyPr/>
          <a:lstStyle>
            <a:lvl1pPr marL="0" indent="0">
              <a:buFontTx/>
              <a:buNone/>
              <a:defRPr sz="2800" b="1"/>
            </a:lvl1pPr>
          </a:lstStyle>
          <a:p>
            <a:r>
              <a:rPr lang="sv-SE" dirty="0"/>
              <a:t>Underrubrik</a:t>
            </a:r>
          </a:p>
        </p:txBody>
      </p:sp>
    </p:spTree>
    <p:extLst>
      <p:ext uri="{BB962C8B-B14F-4D97-AF65-F5344CB8AC3E}">
        <p14:creationId xmlns:p14="http://schemas.microsoft.com/office/powerpoint/2010/main" val="386867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&amp; under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ak 3">
            <a:extLst>
              <a:ext uri="{FF2B5EF4-FFF2-40B4-BE49-F238E27FC236}">
                <a16:creationId xmlns:a16="http://schemas.microsoft.com/office/drawing/2014/main" id="{03B7FA0E-1019-974A-AE27-EA2544F03E0A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ubrik 1" title="Rubrik">
            <a:extLst>
              <a:ext uri="{FF2B5EF4-FFF2-40B4-BE49-F238E27FC236}">
                <a16:creationId xmlns:a16="http://schemas.microsoft.com/office/drawing/2014/main" id="{6EDC7DCB-3E51-4F4A-8FDC-283B790A6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9" name="Platshållare för text 12">
            <a:extLst>
              <a:ext uri="{FF2B5EF4-FFF2-40B4-BE49-F238E27FC236}">
                <a16:creationId xmlns:a16="http://schemas.microsoft.com/office/drawing/2014/main" id="{683CAA3C-A172-1746-9CEF-822656725F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8013" y="1506538"/>
            <a:ext cx="10961687" cy="576262"/>
          </a:xfrm>
        </p:spPr>
        <p:txBody>
          <a:bodyPr/>
          <a:lstStyle>
            <a:lvl1pPr marL="0" indent="0">
              <a:buFontTx/>
              <a:buNone/>
              <a:defRPr sz="2800" b="1"/>
            </a:lvl1pPr>
          </a:lstStyle>
          <a:p>
            <a:r>
              <a:rPr lang="sv-SE" dirty="0"/>
              <a:t>Underrubrik</a:t>
            </a:r>
          </a:p>
        </p:txBody>
      </p:sp>
    </p:spTree>
    <p:extLst>
      <p:ext uri="{BB962C8B-B14F-4D97-AF65-F5344CB8AC3E}">
        <p14:creationId xmlns:p14="http://schemas.microsoft.com/office/powerpoint/2010/main" val="422228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ak 2">
            <a:extLst>
              <a:ext uri="{FF2B5EF4-FFF2-40B4-BE49-F238E27FC236}">
                <a16:creationId xmlns:a16="http://schemas.microsoft.com/office/drawing/2014/main" id="{74610EF0-951C-C647-B91B-E8AA352E1791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ubrik 1" title="Rubrik">
            <a:extLst>
              <a:ext uri="{FF2B5EF4-FFF2-40B4-BE49-F238E27FC236}">
                <a16:creationId xmlns:a16="http://schemas.microsoft.com/office/drawing/2014/main" id="{5A5B65EA-9B29-0E4F-A264-E4F25E321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</p:spTree>
    <p:extLst>
      <p:ext uri="{BB962C8B-B14F-4D97-AF65-F5344CB8AC3E}">
        <p14:creationId xmlns:p14="http://schemas.microsoft.com/office/powerpoint/2010/main" val="3110189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ak 1">
            <a:extLst>
              <a:ext uri="{FF2B5EF4-FFF2-40B4-BE49-F238E27FC236}">
                <a16:creationId xmlns:a16="http://schemas.microsoft.com/office/drawing/2014/main" id="{8CD6B4D6-B5AB-FD41-B8E5-4E72A9993917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4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innehåll och ligg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 title="Foto/illustration"/>
          <p:cNvSpPr>
            <a:spLocks noGrp="1"/>
          </p:cNvSpPr>
          <p:nvPr>
            <p:ph sz="quarter" idx="12" hasCustomPrompt="1"/>
          </p:nvPr>
        </p:nvSpPr>
        <p:spPr>
          <a:xfrm>
            <a:off x="6888544" y="1506538"/>
            <a:ext cx="4703846" cy="34572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 noProof="0" dirty="0"/>
              <a:t>Klicka på en ikon för att lägga till liggande bildmaterial</a:t>
            </a:r>
          </a:p>
        </p:txBody>
      </p:sp>
      <p:cxnSp>
        <p:nvCxnSpPr>
          <p:cNvPr id="6" name="Rak 5">
            <a:extLst>
              <a:ext uri="{FF2B5EF4-FFF2-40B4-BE49-F238E27FC236}">
                <a16:creationId xmlns:a16="http://schemas.microsoft.com/office/drawing/2014/main" id="{A45E828D-8472-E947-9F9B-D263F40A0CE4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ubrik 1" title="Rubrik">
            <a:extLst>
              <a:ext uri="{FF2B5EF4-FFF2-40B4-BE49-F238E27FC236}">
                <a16:creationId xmlns:a16="http://schemas.microsoft.com/office/drawing/2014/main" id="{487CC6FD-B291-9540-A9EE-8B20378DC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8" name="Platshållare för text 6" title="Text">
            <a:extLst>
              <a:ext uri="{FF2B5EF4-FFF2-40B4-BE49-F238E27FC236}">
                <a16:creationId xmlns:a16="http://schemas.microsoft.com/office/drawing/2014/main" id="{548F190E-A9C9-5846-B4C3-CCEFB081B6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37" y="1506538"/>
            <a:ext cx="6136929" cy="522714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4023445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innehåll och ståe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 title="Foto/illustration"/>
          <p:cNvSpPr>
            <a:spLocks noGrp="1"/>
          </p:cNvSpPr>
          <p:nvPr>
            <p:ph sz="quarter" idx="12" hasCustomPrompt="1"/>
          </p:nvPr>
        </p:nvSpPr>
        <p:spPr>
          <a:xfrm>
            <a:off x="8038032" y="1506538"/>
            <a:ext cx="3552229" cy="44967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 noProof="0" dirty="0"/>
              <a:t>Klicka på en ikon för att lägga till stående bildmaterial</a:t>
            </a:r>
          </a:p>
        </p:txBody>
      </p:sp>
      <p:cxnSp>
        <p:nvCxnSpPr>
          <p:cNvPr id="5" name="Rak 4">
            <a:extLst>
              <a:ext uri="{FF2B5EF4-FFF2-40B4-BE49-F238E27FC236}">
                <a16:creationId xmlns:a16="http://schemas.microsoft.com/office/drawing/2014/main" id="{9DDAE5C9-A4F9-3B4C-86FC-87CC3CF01008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ubrik 1" title="Rubrik">
            <a:extLst>
              <a:ext uri="{FF2B5EF4-FFF2-40B4-BE49-F238E27FC236}">
                <a16:creationId xmlns:a16="http://schemas.microsoft.com/office/drawing/2014/main" id="{CEF85690-60EF-2B48-8C7D-57605090A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7" name="Platshållare för text 6" title="Text">
            <a:extLst>
              <a:ext uri="{FF2B5EF4-FFF2-40B4-BE49-F238E27FC236}">
                <a16:creationId xmlns:a16="http://schemas.microsoft.com/office/drawing/2014/main" id="{4A6018F0-0809-574E-A8CF-5504E37A45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937" y="1506538"/>
            <a:ext cx="7073033" cy="522714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385066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, punkter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ak 3">
            <a:extLst>
              <a:ext uri="{FF2B5EF4-FFF2-40B4-BE49-F238E27FC236}">
                <a16:creationId xmlns:a16="http://schemas.microsoft.com/office/drawing/2014/main" id="{03B7FA0E-1019-974A-AE27-EA2544F03E0A}"/>
              </a:ext>
            </a:extLst>
          </p:cNvPr>
          <p:cNvCxnSpPr/>
          <p:nvPr userDrawn="1"/>
        </p:nvCxnSpPr>
        <p:spPr>
          <a:xfrm>
            <a:off x="0" y="7056022"/>
            <a:ext cx="121935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tshållare för text 10" title="Text">
            <a:extLst>
              <a:ext uri="{FF2B5EF4-FFF2-40B4-BE49-F238E27FC236}">
                <a16:creationId xmlns:a16="http://schemas.microsoft.com/office/drawing/2014/main" id="{5AB4EBF9-5C4C-DF4D-A473-31FEE85CBA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8195" y="2154239"/>
            <a:ext cx="6240746" cy="4536876"/>
          </a:xfrm>
        </p:spPr>
        <p:txBody>
          <a:bodyPr lIns="0" tIns="0" rIns="0" bIns="0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7" name="Platshållare för innehåll 3" title="Foto/illustration">
            <a:extLst>
              <a:ext uri="{FF2B5EF4-FFF2-40B4-BE49-F238E27FC236}">
                <a16:creationId xmlns:a16="http://schemas.microsoft.com/office/drawing/2014/main" id="{44A260B7-EA5D-0247-8A30-47821A2683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922" y="2225766"/>
            <a:ext cx="4343038" cy="345723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sv-SE" noProof="0" dirty="0"/>
              <a:t>Klicka på en ikon för att lägga till liggande bildmaterial</a:t>
            </a:r>
          </a:p>
        </p:txBody>
      </p:sp>
      <p:sp>
        <p:nvSpPr>
          <p:cNvPr id="9" name="Rubrik 1" title="Rubrik">
            <a:extLst>
              <a:ext uri="{FF2B5EF4-FFF2-40B4-BE49-F238E27FC236}">
                <a16:creationId xmlns:a16="http://schemas.microsoft.com/office/drawing/2014/main" id="{29282C17-0959-D14F-8DBE-B5789E9CA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07" y="124063"/>
            <a:ext cx="10889887" cy="1270265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10" name="Platshållare för text 12">
            <a:extLst>
              <a:ext uri="{FF2B5EF4-FFF2-40B4-BE49-F238E27FC236}">
                <a16:creationId xmlns:a16="http://schemas.microsoft.com/office/drawing/2014/main" id="{DF3B1A68-7188-0E41-9576-1D14C4EABD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8013" y="1506538"/>
            <a:ext cx="10961687" cy="576262"/>
          </a:xfrm>
        </p:spPr>
        <p:txBody>
          <a:bodyPr/>
          <a:lstStyle>
            <a:lvl1pPr marL="0" indent="0">
              <a:buFontTx/>
              <a:buNone/>
              <a:defRPr sz="2800" b="1"/>
            </a:lvl1pPr>
          </a:lstStyle>
          <a:p>
            <a:r>
              <a:rPr lang="sv-SE" dirty="0"/>
              <a:t>Underrubrik</a:t>
            </a:r>
          </a:p>
        </p:txBody>
      </p:sp>
    </p:spTree>
    <p:extLst>
      <p:ext uri="{BB962C8B-B14F-4D97-AF65-F5344CB8AC3E}">
        <p14:creationId xmlns:p14="http://schemas.microsoft.com/office/powerpoint/2010/main" val="70840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CC780C3-A024-C44A-8146-90F730DD7D7A}"/>
              </a:ext>
            </a:extLst>
          </p:cNvPr>
          <p:cNvSpPr/>
          <p:nvPr userDrawn="1"/>
        </p:nvSpPr>
        <p:spPr>
          <a:xfrm>
            <a:off x="0" y="7056022"/>
            <a:ext cx="12193588" cy="565566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sv-SE" sz="14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E1039843-D46F-4F45-84F8-C72378ABE8BE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333" y="7209600"/>
            <a:ext cx="1779518" cy="251010"/>
          </a:xfrm>
          <a:prstGeom prst="rect">
            <a:avLst/>
          </a:prstGeom>
        </p:spPr>
      </p:pic>
      <p:sp>
        <p:nvSpPr>
          <p:cNvPr id="1026" name="Rectangle 2" title="Rubrik"/>
          <p:cNvSpPr>
            <a:spLocks noGrp="1" noChangeArrowheads="1"/>
          </p:cNvSpPr>
          <p:nvPr>
            <p:ph type="title"/>
          </p:nvPr>
        </p:nvSpPr>
        <p:spPr bwMode="auto">
          <a:xfrm>
            <a:off x="583115" y="140400"/>
            <a:ext cx="10992736" cy="127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 dirty="0"/>
              <a:t>Klicka här för att ändra format på bakgrundsrubriken</a:t>
            </a:r>
          </a:p>
        </p:txBody>
      </p:sp>
      <p:sp>
        <p:nvSpPr>
          <p:cNvPr id="1027" name="Rectangle 3" title="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1627" y="1506538"/>
            <a:ext cx="1097422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 dirty="0"/>
              <a:t>Klicka här för att ändra format på bakgrundstexten</a:t>
            </a:r>
          </a:p>
          <a:p>
            <a:pPr lvl="1"/>
            <a:r>
              <a:rPr lang="sv-SE" altLang="sv-SE" dirty="0"/>
              <a:t>Nivå två</a:t>
            </a:r>
          </a:p>
          <a:p>
            <a:pPr lvl="2"/>
            <a:r>
              <a:rPr lang="sv-SE" altLang="sv-SE" dirty="0"/>
              <a:t>Nivå tre</a:t>
            </a:r>
          </a:p>
        </p:txBody>
      </p:sp>
      <p:sp>
        <p:nvSpPr>
          <p:cNvPr id="7" name="Text Box 13" title="Sidnummer"/>
          <p:cNvSpPr txBox="1">
            <a:spLocks noChangeArrowheads="1"/>
          </p:cNvSpPr>
          <p:nvPr/>
        </p:nvSpPr>
        <p:spPr bwMode="white">
          <a:xfrm>
            <a:off x="581925" y="7275944"/>
            <a:ext cx="431624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0DE8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sv-SE" altLang="sv-SE" sz="1200" b="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  <a:ea typeface="+mn-ea"/>
                <a:cs typeface="Arial" charset="0"/>
              </a:rPr>
              <a:t>Sid </a:t>
            </a:r>
            <a:fld id="{92A271D3-63F0-4971-ADFC-80DA04F2BEB2}" type="slidenum">
              <a:rPr lang="sv-SE" altLang="sv-SE" sz="1200" b="0" kern="120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  <a:ea typeface="+mn-ea"/>
                <a:cs typeface="Arial" charset="0"/>
              </a:rPr>
              <a:pPr eaLnBrk="0" hangingPunct="0"/>
              <a:t>‹#›</a:t>
            </a:fld>
            <a:endParaRPr lang="sv-SE" altLang="sv-SE" sz="1200" b="0" kern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76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4" r:id="rId16"/>
    <p:sldLayoutId id="2147483778" r:id="rId17"/>
    <p:sldLayoutId id="2147483779" r:id="rId18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 spc="-107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" charset="0"/>
        </a:defRPr>
      </a:lvl5pPr>
      <a:lvl6pPr marL="6096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67" b="1">
          <a:solidFill>
            <a:srgbClr val="00601D"/>
          </a:solidFill>
          <a:latin typeface="Arial" charset="0"/>
        </a:defRPr>
      </a:lvl6pPr>
      <a:lvl7pPr marL="12193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67" b="1">
          <a:solidFill>
            <a:srgbClr val="00601D"/>
          </a:solidFill>
          <a:latin typeface="Arial" charset="0"/>
        </a:defRPr>
      </a:lvl7pPr>
      <a:lvl8pPr marL="18290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67" b="1">
          <a:solidFill>
            <a:srgbClr val="00601D"/>
          </a:solidFill>
          <a:latin typeface="Arial" charset="0"/>
        </a:defRPr>
      </a:lvl8pPr>
      <a:lvl9pPr marL="243870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67" b="1">
          <a:solidFill>
            <a:srgbClr val="00601D"/>
          </a:solidFill>
          <a:latin typeface="Arial" charset="0"/>
        </a:defRPr>
      </a:lvl9pPr>
    </p:titleStyle>
    <p:bodyStyle>
      <a:lvl1pPr marL="288036" indent="-288036" algn="l" rtl="0" eaLnBrk="1" fontAlgn="base" hangingPunct="1">
        <a:spcBef>
          <a:spcPts val="1067"/>
        </a:spcBef>
        <a:spcAft>
          <a:spcPts val="4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2667" spc="0" baseline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72084" indent="-336042" algn="l" rtl="0" eaLnBrk="1" fontAlgn="base" hangingPunct="1">
        <a:spcBef>
          <a:spcPts val="0"/>
        </a:spcBef>
        <a:spcAft>
          <a:spcPts val="400"/>
        </a:spcAft>
        <a:buClr>
          <a:schemeClr val="tx1">
            <a:lumMod val="75000"/>
            <a:lumOff val="25000"/>
          </a:schemeClr>
        </a:buClr>
        <a:buSzPct val="120000"/>
        <a:buFont typeface="Arial" charset="0"/>
        <a:buChar char="–"/>
        <a:defRPr sz="2000" spc="0" baseline="0">
          <a:solidFill>
            <a:schemeClr val="tx1">
              <a:lumMod val="90000"/>
              <a:lumOff val="10000"/>
            </a:schemeClr>
          </a:solidFill>
          <a:latin typeface="+mn-lt"/>
        </a:defRPr>
      </a:lvl2pPr>
      <a:lvl3pPr marL="1008126" indent="-288036" algn="l" rtl="0" eaLnBrk="1" fontAlgn="base" hangingPunct="1">
        <a:spcBef>
          <a:spcPts val="0"/>
        </a:spcBef>
        <a:spcAft>
          <a:spcPts val="400"/>
        </a:spcAft>
        <a:buClr>
          <a:schemeClr val="tx1">
            <a:lumMod val="50000"/>
            <a:lumOff val="50000"/>
          </a:schemeClr>
        </a:buClr>
        <a:buSzPct val="120000"/>
        <a:buFont typeface="Arial" charset="0"/>
        <a:buChar char="–"/>
        <a:defRPr sz="2000" spc="0" baseline="0">
          <a:solidFill>
            <a:schemeClr val="tx1">
              <a:lumMod val="90000"/>
              <a:lumOff val="10000"/>
            </a:schemeClr>
          </a:solidFill>
          <a:latin typeface="+mn-lt"/>
        </a:defRPr>
      </a:lvl3pPr>
      <a:lvl4pPr marL="2133867" indent="-304838" algn="l" rtl="0" eaLnBrk="1" fontAlgn="base" hangingPunct="1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</a:defRPr>
      </a:lvl4pPr>
      <a:lvl5pPr marL="2743543" indent="-304838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5pPr>
      <a:lvl6pPr marL="3353219" indent="-304838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2895" indent="-304838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2572" indent="-304838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2248" indent="-304838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9F3A879B-B952-D14B-86F9-E913A5006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51892" y="2442642"/>
            <a:ext cx="7489807" cy="936104"/>
          </a:xfrm>
        </p:spPr>
        <p:txBody>
          <a:bodyPr/>
          <a:lstStyle/>
          <a:p>
            <a:r>
              <a:rPr lang="sv-SE" sz="4267" b="1" spc="-10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Försäkringskassan</a:t>
            </a:r>
          </a:p>
          <a:p>
            <a:r>
              <a:rPr lang="sv-SE" sz="4267" b="1" spc="-10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OSCC </a:t>
            </a:r>
          </a:p>
          <a:p>
            <a:r>
              <a:rPr lang="sv-SE" sz="3200" b="1" spc="-10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sv-SE" sz="3200" b="1" spc="-107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Open</a:t>
            </a:r>
            <a:r>
              <a:rPr lang="sv-SE" sz="3200" b="1" spc="-10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Source </a:t>
            </a:r>
            <a:r>
              <a:rPr lang="sv-SE" sz="3200" b="1" spc="-107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Competence</a:t>
            </a:r>
            <a:r>
              <a:rPr lang="sv-SE" sz="3200" b="1" spc="-10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Center)</a:t>
            </a:r>
            <a:endParaRPr lang="sv-SE" sz="4267" b="1" spc="-107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326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6FF094-6740-4504-A28B-6AC3B88B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400" dirty="0"/>
              <a:t>Bakgrund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2FF8945-96C2-4C26-84F4-53B399E909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9449297" cy="522714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FKs nya målplattform innebär att vi kommer använda ett flertal olika </a:t>
            </a:r>
            <a:r>
              <a:rPr lang="sv-SE" dirty="0" err="1"/>
              <a:t>OpenSource</a:t>
            </a:r>
            <a:r>
              <a:rPr lang="sv-SE" dirty="0"/>
              <a:t> lösningar för </a:t>
            </a:r>
            <a:r>
              <a:rPr lang="sv-SE" dirty="0" err="1"/>
              <a:t>t.ex</a:t>
            </a:r>
            <a:r>
              <a:rPr lang="sv-SE" dirty="0"/>
              <a:t> databashanterare, applikationsservrar och  </a:t>
            </a:r>
            <a:r>
              <a:rPr lang="sv-SE" dirty="0" err="1"/>
              <a:t>köhanterare</a:t>
            </a:r>
            <a:r>
              <a:rPr lang="sv-SE" dirty="0"/>
              <a:t>.  </a:t>
            </a:r>
          </a:p>
          <a:p>
            <a:pPr marL="336042" lvl="1" indent="0">
              <a:buNone/>
            </a:pPr>
            <a:endParaRPr lang="sv-SE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100" dirty="0"/>
              <a:t>Vi har påbörjat en förflyttning från dagens traditionella </a:t>
            </a:r>
            <a:r>
              <a:rPr lang="sv-SE" sz="2100" dirty="0" err="1"/>
              <a:t>virtualiserade</a:t>
            </a:r>
            <a:r>
              <a:rPr lang="sv-SE" sz="2100" dirty="0"/>
              <a:t> </a:t>
            </a:r>
            <a:r>
              <a:rPr lang="sv-SE" sz="2100" dirty="0" err="1"/>
              <a:t>linux</a:t>
            </a:r>
            <a:r>
              <a:rPr lang="sv-SE" sz="2100" dirty="0"/>
              <a:t>-miljö till </a:t>
            </a:r>
            <a:r>
              <a:rPr lang="sv-SE" sz="2100" dirty="0" err="1"/>
              <a:t>open</a:t>
            </a:r>
            <a:r>
              <a:rPr lang="sv-SE" sz="2100" dirty="0"/>
              <a:t> source-produkter och containerteknik.</a:t>
            </a:r>
          </a:p>
          <a:p>
            <a:pPr marL="336042" lvl="1" indent="0">
              <a:buNone/>
            </a:pPr>
            <a:endParaRPr lang="sv-SE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Med de kostnader vi har idag för licens- och supportavtal så begränsas möjligheterna för våra utvecklings-, test- och produktionsmiljöer. </a:t>
            </a:r>
          </a:p>
          <a:p>
            <a:pPr marL="336042" lvl="1" indent="0">
              <a:buNone/>
            </a:pPr>
            <a:endParaRPr lang="sv-S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Vi strävar efter att minska ner antalet plattformar, då det är kostsamt och resurskrävande att underhålla lösningar som spänner över dessa.</a:t>
            </a:r>
          </a:p>
          <a:p>
            <a:pPr lvl="1"/>
            <a:endParaRPr lang="sv-SE" sz="1733" dirty="0"/>
          </a:p>
          <a:p>
            <a:endParaRPr lang="sv-SE" sz="2267" dirty="0"/>
          </a:p>
        </p:txBody>
      </p:sp>
    </p:spTree>
    <p:extLst>
      <p:ext uri="{BB962C8B-B14F-4D97-AF65-F5344CB8AC3E}">
        <p14:creationId xmlns:p14="http://schemas.microsoft.com/office/powerpoint/2010/main" val="752129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6FF094-6740-4504-A28B-6AC3B88B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OSCC - </a:t>
            </a:r>
            <a:r>
              <a:rPr lang="sv-SE" dirty="0" err="1"/>
              <a:t>Open</a:t>
            </a:r>
            <a:r>
              <a:rPr lang="sv-SE" dirty="0"/>
              <a:t> source </a:t>
            </a:r>
            <a:r>
              <a:rPr lang="sv-SE" dirty="0" err="1"/>
              <a:t>competence</a:t>
            </a:r>
            <a:r>
              <a:rPr lang="sv-SE" dirty="0"/>
              <a:t> center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2FF8945-96C2-4C26-84F4-53B399E909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937" y="1506538"/>
            <a:ext cx="9449297" cy="5227140"/>
          </a:xfrm>
        </p:spPr>
        <p:txBody>
          <a:bodyPr>
            <a:normAutofit/>
          </a:bodyPr>
          <a:lstStyle/>
          <a:p>
            <a:r>
              <a:rPr lang="sv-SE" sz="2267" dirty="0"/>
              <a:t>FK har påbörjat en etablering av ett kompetenscenter som i första hand ska kunna erbjuda support inom organisationen för utvalda </a:t>
            </a:r>
            <a:r>
              <a:rPr lang="sv-SE" sz="2267" dirty="0" err="1"/>
              <a:t>opensource</a:t>
            </a:r>
            <a:r>
              <a:rPr lang="sv-SE" sz="2267" dirty="0"/>
              <a:t> produkter. </a:t>
            </a:r>
            <a:endParaRPr lang="sv-SE" sz="1600" dirty="0"/>
          </a:p>
          <a:p>
            <a:r>
              <a:rPr lang="sv-SE" sz="2267" dirty="0"/>
              <a:t>Teamet jobbar både med den ordinarie utvecklingsverksamheten och inom kompetenscentret. </a:t>
            </a:r>
          </a:p>
          <a:p>
            <a:r>
              <a:rPr lang="sv-SE" sz="2267" dirty="0"/>
              <a:t>Teamet kommer bidra till de aktuella </a:t>
            </a:r>
            <a:r>
              <a:rPr lang="sv-SE" sz="2267" dirty="0" err="1"/>
              <a:t>opensource-communitys</a:t>
            </a:r>
            <a:r>
              <a:rPr lang="sv-SE" sz="2267" dirty="0"/>
              <a:t> för exempelvis vidareutveckling/felrättning av produkterna, i enlighet med vår </a:t>
            </a:r>
            <a:r>
              <a:rPr lang="sv-SE" sz="2267" dirty="0" err="1"/>
              <a:t>opensource</a:t>
            </a:r>
            <a:r>
              <a:rPr lang="sv-SE" sz="2267" dirty="0"/>
              <a:t>-policy. </a:t>
            </a:r>
          </a:p>
          <a:p>
            <a:r>
              <a:rPr lang="sv-SE" sz="2267" dirty="0"/>
              <a:t>Teamet ansvarar inte för driften av aktuella </a:t>
            </a:r>
            <a:r>
              <a:rPr lang="sv-SE" sz="2267" dirty="0" err="1"/>
              <a:t>opensourceprodukter</a:t>
            </a:r>
            <a:r>
              <a:rPr lang="sv-SE" sz="2267" dirty="0"/>
              <a:t> i produktion.</a:t>
            </a:r>
          </a:p>
          <a:p>
            <a:endParaRPr lang="sv-SE" sz="2267" dirty="0"/>
          </a:p>
        </p:txBody>
      </p:sp>
    </p:spTree>
    <p:extLst>
      <p:ext uri="{BB962C8B-B14F-4D97-AF65-F5344CB8AC3E}">
        <p14:creationId xmlns:p14="http://schemas.microsoft.com/office/powerpoint/2010/main" val="2302407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K-mall-2018-12 ljus">
  <a:themeElements>
    <a:clrScheme name="Försäkringskassan mörk palett 2018">
      <a:dk1>
        <a:srgbClr val="1E1E1E"/>
      </a:dk1>
      <a:lt1>
        <a:srgbClr val="FFFFFF"/>
      </a:lt1>
      <a:dk2>
        <a:srgbClr val="11693E"/>
      </a:dk2>
      <a:lt2>
        <a:srgbClr val="A6D0AB"/>
      </a:lt2>
      <a:accent1>
        <a:srgbClr val="5F9E6C"/>
      </a:accent1>
      <a:accent2>
        <a:srgbClr val="A73A64"/>
      </a:accent2>
      <a:accent3>
        <a:srgbClr val="BF8A20"/>
      </a:accent3>
      <a:accent4>
        <a:srgbClr val="D34503"/>
      </a:accent4>
      <a:accent5>
        <a:srgbClr val="4C669F"/>
      </a:accent5>
      <a:accent6>
        <a:srgbClr val="A6D0AB"/>
      </a:accent6>
      <a:hlink>
        <a:srgbClr val="009CDD"/>
      </a:hlink>
      <a:folHlink>
        <a:srgbClr val="AEAFAD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9050">
          <a:noFill/>
        </a:ln>
        <a:effectLst>
          <a:outerShdw blurRad="12700" dist="127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400">
            <a:solidFill>
              <a:schemeClr val="tx1">
                <a:lumMod val="90000"/>
                <a:lumOff val="1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sz="1400" spc="-20" dirty="0" smtClean="0">
            <a:solidFill>
              <a:schemeClr val="tx1">
                <a:lumMod val="90000"/>
                <a:lumOff val="10000"/>
              </a:schemeClr>
            </a:solidFill>
            <a:latin typeface="+mn-lt"/>
          </a:defRPr>
        </a:defPPr>
      </a:lstStyle>
    </a:tx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7336"/>
        </a:dk2>
        <a:lt2>
          <a:srgbClr val="808080"/>
        </a:lt2>
        <a:accent1>
          <a:srgbClr val="D0DE8E"/>
        </a:accent1>
        <a:accent2>
          <a:srgbClr val="84B317"/>
        </a:accent2>
        <a:accent3>
          <a:srgbClr val="FFFFFF"/>
        </a:accent3>
        <a:accent4>
          <a:srgbClr val="000000"/>
        </a:accent4>
        <a:accent5>
          <a:srgbClr val="E4ECC6"/>
        </a:accent5>
        <a:accent6>
          <a:srgbClr val="77A214"/>
        </a:accent6>
        <a:hlink>
          <a:srgbClr val="0098D1"/>
        </a:hlink>
        <a:folHlink>
          <a:srgbClr val="9D62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K_original_ppt-mall" id="{36A0DBC0-13A5-432A-A628-79C8EE2D8F02}" vid="{6AC81A52-3750-4042-AEC5-8A077A3F371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19308</TotalTime>
  <Words>165</Words>
  <Application>Microsoft Office PowerPoint</Application>
  <PresentationFormat>Anpassad</PresentationFormat>
  <Paragraphs>16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6" baseType="lpstr">
      <vt:lpstr>Arial</vt:lpstr>
      <vt:lpstr>Calibri</vt:lpstr>
      <vt:lpstr>FK-mall-2018-12 ljus</vt:lpstr>
      <vt:lpstr>PowerPoint-presentation</vt:lpstr>
      <vt:lpstr>Bakgrund</vt:lpstr>
      <vt:lpstr>OSCC - Open source competence center</vt:lpstr>
    </vt:vector>
  </TitlesOfParts>
  <Company>FK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Jacobsson Linda (4004)</dc:creator>
  <cp:lastModifiedBy>Jacobsson Linda (4004)</cp:lastModifiedBy>
  <cp:revision>81</cp:revision>
  <cp:lastPrinted>2018-12-13T10:42:56Z</cp:lastPrinted>
  <dcterms:created xsi:type="dcterms:W3CDTF">2020-05-29T05:32:40Z</dcterms:created>
  <dcterms:modified xsi:type="dcterms:W3CDTF">2021-01-05T10:50:29Z</dcterms:modified>
</cp:coreProperties>
</file>