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3.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4.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theme/theme5.xml" ContentType="application/vnd.openxmlformats-officedocument.theme+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6.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9" r:id="rId2"/>
    <p:sldMasterId id="2147483698" r:id="rId3"/>
    <p:sldMasterId id="2147483717" r:id="rId4"/>
    <p:sldMasterId id="2147483736" r:id="rId5"/>
    <p:sldMasterId id="2147483755" r:id="rId6"/>
    <p:sldMasterId id="2147483774" r:id="rId7"/>
  </p:sldMasterIdLst>
  <p:notesMasterIdLst>
    <p:notesMasterId r:id="rId21"/>
  </p:notesMasterIdLst>
  <p:sldIdLst>
    <p:sldId id="257" r:id="rId8"/>
    <p:sldId id="275" r:id="rId9"/>
    <p:sldId id="258" r:id="rId10"/>
    <p:sldId id="569" r:id="rId11"/>
    <p:sldId id="571" r:id="rId12"/>
    <p:sldId id="575" r:id="rId13"/>
    <p:sldId id="570" r:id="rId14"/>
    <p:sldId id="572" r:id="rId15"/>
    <p:sldId id="573" r:id="rId16"/>
    <p:sldId id="577" r:id="rId17"/>
    <p:sldId id="278" r:id="rId18"/>
    <p:sldId id="576" r:id="rId19"/>
    <p:sldId id="574" r:id="rId20"/>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struktion till användare" id="{731DC2E6-82BE-4329-879F-8AD90E79FE60}">
          <p14:sldIdLst/>
        </p14:section>
        <p14:section name="Din presentation börjar här" id="{E18F753C-ED3F-48FF-B5C4-1984A5287F6B}">
          <p14:sldIdLst>
            <p14:sldId id="257"/>
            <p14:sldId id="275"/>
            <p14:sldId id="258"/>
            <p14:sldId id="569"/>
            <p14:sldId id="571"/>
            <p14:sldId id="575"/>
            <p14:sldId id="570"/>
            <p14:sldId id="572"/>
            <p14:sldId id="573"/>
            <p14:sldId id="577"/>
            <p14:sldId id="278"/>
            <p14:sldId id="576"/>
            <p14:sldId id="574"/>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74E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3314" autoAdjust="0"/>
  </p:normalViewPr>
  <p:slideViewPr>
    <p:cSldViewPr snapToGrid="0">
      <p:cViewPr varScale="1">
        <p:scale>
          <a:sx n="95" d="100"/>
          <a:sy n="95" d="100"/>
        </p:scale>
        <p:origin x="420" y="3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viewProps" Target="viewProp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5F7774-08BB-4206-8530-2013D3818A44}" type="datetimeFigureOut">
              <a:rPr lang="sv-SE" smtClean="0"/>
              <a:t>2022-02-01</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30B19D-6D21-41DA-B329-677CB9EC66F6}" type="slidenum">
              <a:rPr lang="sv-SE" smtClean="0"/>
              <a:t>‹#›</a:t>
            </a:fld>
            <a:endParaRPr lang="sv-SE"/>
          </a:p>
        </p:txBody>
      </p:sp>
    </p:spTree>
    <p:extLst>
      <p:ext uri="{BB962C8B-B14F-4D97-AF65-F5344CB8AC3E}">
        <p14:creationId xmlns:p14="http://schemas.microsoft.com/office/powerpoint/2010/main" val="12604172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Hej, jag heter Jari Koponen och är programansvarig för digitalisering i Sundsvalls kommun. Jag tänkte idag berätta lite om de utmaningar hela kommunsektorn har idag och imorgon, samt hur vi i Sundsvalls kommun försöker att hantera dessa utmaningar genom att tänka öppenhet i all utveckling vi bedriver.</a:t>
            </a:r>
          </a:p>
          <a:p>
            <a:endParaRPr lang="sv-SE" dirty="0"/>
          </a:p>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Men jag vill börja med att ge lite mer kontext &lt; klick &gt;</a:t>
            </a:r>
          </a:p>
        </p:txBody>
      </p:sp>
      <p:sp>
        <p:nvSpPr>
          <p:cNvPr id="4" name="Platshållare för bildnummer 3"/>
          <p:cNvSpPr>
            <a:spLocks noGrp="1"/>
          </p:cNvSpPr>
          <p:nvPr>
            <p:ph type="sldNum" sz="quarter" idx="5"/>
          </p:nvPr>
        </p:nvSpPr>
        <p:spPr/>
        <p:txBody>
          <a:bodyPr/>
          <a:lstStyle/>
          <a:p>
            <a:fld id="{DB30B19D-6D21-41DA-B329-677CB9EC66F6}" type="slidenum">
              <a:rPr lang="sv-SE" smtClean="0"/>
              <a:t>1</a:t>
            </a:fld>
            <a:endParaRPr lang="sv-SE"/>
          </a:p>
        </p:txBody>
      </p:sp>
    </p:spTree>
    <p:extLst>
      <p:ext uri="{BB962C8B-B14F-4D97-AF65-F5344CB8AC3E}">
        <p14:creationId xmlns:p14="http://schemas.microsoft.com/office/powerpoint/2010/main" val="36457935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Det vi gör rent praktiskt är att vi utvecklar en helt API-baserad digital infrastruktur, byggd i öppen källkod, samt har som utgångspunkt att allt vi utvecklar ska bygga på öppenhet.</a:t>
            </a:r>
          </a:p>
        </p:txBody>
      </p:sp>
      <p:sp>
        <p:nvSpPr>
          <p:cNvPr id="4" name="Platshållare för bildnummer 3"/>
          <p:cNvSpPr>
            <a:spLocks noGrp="1"/>
          </p:cNvSpPr>
          <p:nvPr>
            <p:ph type="sldNum" sz="quarter" idx="5"/>
          </p:nvPr>
        </p:nvSpPr>
        <p:spPr/>
        <p:txBody>
          <a:bodyPr/>
          <a:lstStyle/>
          <a:p>
            <a:fld id="{DB30B19D-6D21-41DA-B329-677CB9EC66F6}" type="slidenum">
              <a:rPr lang="sv-SE" smtClean="0"/>
              <a:t>10</a:t>
            </a:fld>
            <a:endParaRPr lang="sv-SE"/>
          </a:p>
        </p:txBody>
      </p:sp>
    </p:spTree>
    <p:extLst>
      <p:ext uri="{BB962C8B-B14F-4D97-AF65-F5344CB8AC3E}">
        <p14:creationId xmlns:p14="http://schemas.microsoft.com/office/powerpoint/2010/main" val="19379030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Med den här typen av lösningsmönster så sätter vi oss vid ratten när det kommer till utvecklingen, vi skapar en digital infrastruktur som möjliggör löpande utveckling utefter behov. Den digitala infrastrukturen i sig är en kombination av exempelvis:</a:t>
            </a:r>
          </a:p>
          <a:p>
            <a:endParaRPr lang="sv-SE" dirty="0"/>
          </a:p>
          <a:p>
            <a:pPr marL="171450" indent="-171450">
              <a:buFont typeface="Arial" panose="020B0604020202020204" pitchFamily="34" charset="0"/>
              <a:buChar char="•"/>
            </a:pPr>
            <a:r>
              <a:rPr lang="sv-SE" dirty="0"/>
              <a:t>En API-infrastruktur där </a:t>
            </a:r>
            <a:r>
              <a:rPr lang="sv-SE" dirty="0" err="1"/>
              <a:t>API:er</a:t>
            </a:r>
            <a:r>
              <a:rPr lang="sv-SE" dirty="0"/>
              <a:t> och mikrotjänster är i centrum i alla flöden</a:t>
            </a:r>
          </a:p>
          <a:p>
            <a:pPr marL="171450" indent="-171450">
              <a:buFont typeface="Arial" panose="020B0604020202020204" pitchFamily="34" charset="0"/>
              <a:buChar char="•"/>
            </a:pPr>
            <a:r>
              <a:rPr lang="sv-SE" dirty="0"/>
              <a:t>En öppen processmotor som baserar sig på öppna standarder i allt från processer till algoritmer som kan driva och koordinera processerna</a:t>
            </a:r>
          </a:p>
          <a:p>
            <a:pPr marL="171450" indent="-171450">
              <a:buFont typeface="Arial" panose="020B0604020202020204" pitchFamily="34" charset="0"/>
              <a:buChar char="•"/>
            </a:pPr>
            <a:r>
              <a:rPr lang="sv-SE" dirty="0"/>
              <a:t>Ett öppet webb- och </a:t>
            </a:r>
            <a:r>
              <a:rPr lang="sv-SE" dirty="0" err="1"/>
              <a:t>appramverk</a:t>
            </a:r>
            <a:r>
              <a:rPr lang="sv-SE" dirty="0"/>
              <a:t> som byggs i komponenter tillsammans med en öppen styleguide så att vi enklare kan realisera gränssnitt utefter behov</a:t>
            </a:r>
          </a:p>
          <a:p>
            <a:pPr marL="171450" indent="-171450">
              <a:buFont typeface="Arial" panose="020B0604020202020204" pitchFamily="34" charset="0"/>
              <a:buChar char="•"/>
            </a:pPr>
            <a:endParaRPr lang="sv-SE" dirty="0"/>
          </a:p>
        </p:txBody>
      </p:sp>
      <p:sp>
        <p:nvSpPr>
          <p:cNvPr id="4" name="Platshållare för bildnummer 3"/>
          <p:cNvSpPr>
            <a:spLocks noGrp="1"/>
          </p:cNvSpPr>
          <p:nvPr>
            <p:ph type="sldNum" sz="quarter" idx="5"/>
          </p:nvPr>
        </p:nvSpPr>
        <p:spPr/>
        <p:txBody>
          <a:bodyPr/>
          <a:lstStyle/>
          <a:p>
            <a:fld id="{DB30B19D-6D21-41DA-B329-677CB9EC66F6}" type="slidenum">
              <a:rPr lang="sv-SE" smtClean="0"/>
              <a:t>11</a:t>
            </a:fld>
            <a:endParaRPr lang="sv-SE"/>
          </a:p>
        </p:txBody>
      </p:sp>
    </p:spTree>
    <p:extLst>
      <p:ext uri="{BB962C8B-B14F-4D97-AF65-F5344CB8AC3E}">
        <p14:creationId xmlns:p14="http://schemas.microsoft.com/office/powerpoint/2010/main" val="20425817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Vi hävdar inte på något sätt att vi är framme, vi har en lång resa framför oss även i Sundsvall och vi hindras dagligen av det systemfel som alla kommuner lever inom. Men vi har påbörjat en långsiktig resa med sikte mot 2030 och vi hoppas hitta samverkansformer med andra så att vi kan hjälpas åt i framtiden. &lt;klick&gt;</a:t>
            </a:r>
          </a:p>
        </p:txBody>
      </p:sp>
      <p:sp>
        <p:nvSpPr>
          <p:cNvPr id="4" name="Platshållare för bildnummer 3"/>
          <p:cNvSpPr>
            <a:spLocks noGrp="1"/>
          </p:cNvSpPr>
          <p:nvPr>
            <p:ph type="sldNum" sz="quarter" idx="5"/>
          </p:nvPr>
        </p:nvSpPr>
        <p:spPr/>
        <p:txBody>
          <a:bodyPr/>
          <a:lstStyle/>
          <a:p>
            <a:fld id="{DB30B19D-6D21-41DA-B329-677CB9EC66F6}" type="slidenum">
              <a:rPr lang="sv-SE" smtClean="0"/>
              <a:t>12</a:t>
            </a:fld>
            <a:endParaRPr lang="sv-SE"/>
          </a:p>
        </p:txBody>
      </p:sp>
    </p:spTree>
    <p:extLst>
      <p:ext uri="{BB962C8B-B14F-4D97-AF65-F5344CB8AC3E}">
        <p14:creationId xmlns:p14="http://schemas.microsoft.com/office/powerpoint/2010/main" val="14977849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Men i det ligger också en sista utmaning i allt detta, ja vi i Sundsvall har möjligheten att bedriva sådan här utveckling, det kanske 20-30 kommuner i Sverige har. Men hur kommer vi till ett verkligt delande och inte bara isolerade öar med öppna lösningar?</a:t>
            </a:r>
          </a:p>
        </p:txBody>
      </p:sp>
      <p:sp>
        <p:nvSpPr>
          <p:cNvPr id="4" name="Platshållare för bildnummer 3"/>
          <p:cNvSpPr>
            <a:spLocks noGrp="1"/>
          </p:cNvSpPr>
          <p:nvPr>
            <p:ph type="sldNum" sz="quarter" idx="5"/>
          </p:nvPr>
        </p:nvSpPr>
        <p:spPr/>
        <p:txBody>
          <a:bodyPr/>
          <a:lstStyle/>
          <a:p>
            <a:fld id="{DB30B19D-6D21-41DA-B329-677CB9EC66F6}" type="slidenum">
              <a:rPr lang="sv-SE" smtClean="0"/>
              <a:t>13</a:t>
            </a:fld>
            <a:endParaRPr lang="sv-SE"/>
          </a:p>
        </p:txBody>
      </p:sp>
    </p:spTree>
    <p:extLst>
      <p:ext uri="{BB962C8B-B14F-4D97-AF65-F5344CB8AC3E}">
        <p14:creationId xmlns:p14="http://schemas.microsoft.com/office/powerpoint/2010/main" val="24761715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 för vi har ett systemfel i hela kommunsektorn, ett systemfel som jag anser är den enskilt största hindrande faktorn i kommunernas digitalisering och utvecklingsresa. Det här systemfelet grundar sig i… &lt; klick &gt;</a:t>
            </a:r>
          </a:p>
        </p:txBody>
      </p:sp>
      <p:sp>
        <p:nvSpPr>
          <p:cNvPr id="4" name="Platshållare för bildnummer 3"/>
          <p:cNvSpPr>
            <a:spLocks noGrp="1"/>
          </p:cNvSpPr>
          <p:nvPr>
            <p:ph type="sldNum" sz="quarter" idx="5"/>
          </p:nvPr>
        </p:nvSpPr>
        <p:spPr/>
        <p:txBody>
          <a:bodyPr/>
          <a:lstStyle/>
          <a:p>
            <a:fld id="{DB30B19D-6D21-41DA-B329-677CB9EC66F6}" type="slidenum">
              <a:rPr lang="sv-SE" smtClean="0"/>
              <a:t>2</a:t>
            </a:fld>
            <a:endParaRPr lang="sv-SE"/>
          </a:p>
        </p:txBody>
      </p:sp>
    </p:spTree>
    <p:extLst>
      <p:ext uri="{BB962C8B-B14F-4D97-AF65-F5344CB8AC3E}">
        <p14:creationId xmlns:p14="http://schemas.microsoft.com/office/powerpoint/2010/main" val="2633032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Kommuner är lite av ett speciellt djur, vi är 290 kommuner med grundläggande samma uppdrag. Det är gemensam lagstiftning som t ex styr processer och hur verksamhet ska fungera. &lt; klick &gt;</a:t>
            </a:r>
          </a:p>
        </p:txBody>
      </p:sp>
      <p:sp>
        <p:nvSpPr>
          <p:cNvPr id="4" name="Platshållare för bildnummer 3"/>
          <p:cNvSpPr>
            <a:spLocks noGrp="1"/>
          </p:cNvSpPr>
          <p:nvPr>
            <p:ph type="sldNum" sz="quarter" idx="5"/>
          </p:nvPr>
        </p:nvSpPr>
        <p:spPr/>
        <p:txBody>
          <a:bodyPr/>
          <a:lstStyle/>
          <a:p>
            <a:fld id="{DB30B19D-6D21-41DA-B329-677CB9EC66F6}" type="slidenum">
              <a:rPr lang="sv-SE" smtClean="0"/>
              <a:t>3</a:t>
            </a:fld>
            <a:endParaRPr lang="sv-SE"/>
          </a:p>
        </p:txBody>
      </p:sp>
    </p:spTree>
    <p:extLst>
      <p:ext uri="{BB962C8B-B14F-4D97-AF65-F5344CB8AC3E}">
        <p14:creationId xmlns:p14="http://schemas.microsoft.com/office/powerpoint/2010/main" val="3035518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Detta har lett till en vardag av standardsystem inom respektive sektor, oavsett om man tittar inom bygg, skola eller vård och omsorg så finns det normalt 2-3 leverantörer som delar på marknaden. Systemen är inte sällan uppemot 20 år gamla, visst kommer det nya versioner löpande men de har byggt ett eget digitalt arv som de ska hantera. Det gemensamma med de flesta systemen är även att de har sitt ursprung i en idé om att verksamheten ska fortsätta jobba utifrån att det är människor som ska koordinera processerna, istället för att det är papper som skyfflas mellan pärmar är det dokument som skyfflas mellan ärenden. Vi har helt enkelt tagit arbetssätten från 80- och 90-talet och flyttat in dessa i en IT-värld.  &lt; klick &gt;</a:t>
            </a:r>
          </a:p>
        </p:txBody>
      </p:sp>
      <p:sp>
        <p:nvSpPr>
          <p:cNvPr id="4" name="Platshållare för bildnummer 3"/>
          <p:cNvSpPr>
            <a:spLocks noGrp="1"/>
          </p:cNvSpPr>
          <p:nvPr>
            <p:ph type="sldNum" sz="quarter" idx="5"/>
          </p:nvPr>
        </p:nvSpPr>
        <p:spPr/>
        <p:txBody>
          <a:bodyPr/>
          <a:lstStyle/>
          <a:p>
            <a:fld id="{DB30B19D-6D21-41DA-B329-677CB9EC66F6}" type="slidenum">
              <a:rPr lang="sv-SE" smtClean="0"/>
              <a:t>4</a:t>
            </a:fld>
            <a:endParaRPr lang="sv-SE"/>
          </a:p>
        </p:txBody>
      </p:sp>
    </p:spTree>
    <p:extLst>
      <p:ext uri="{BB962C8B-B14F-4D97-AF65-F5344CB8AC3E}">
        <p14:creationId xmlns:p14="http://schemas.microsoft.com/office/powerpoint/2010/main" val="10931902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Men som vi alla vet så är det inte så våra digitala lösningar utvecklas idag, idag är det data som är i centrum och vi behöver </a:t>
            </a:r>
            <a:r>
              <a:rPr lang="sv-SE" dirty="0" err="1"/>
              <a:t>API:er</a:t>
            </a:r>
            <a:r>
              <a:rPr lang="sv-SE" dirty="0"/>
              <a:t> för att utbyta data samt digitala lösningar där vi kan ha en ständig utveckling och inte leveranser en gång per år. </a:t>
            </a:r>
          </a:p>
          <a:p>
            <a:endParaRPr lang="sv-SE" dirty="0"/>
          </a:p>
          <a:p>
            <a:r>
              <a:rPr lang="sv-SE" dirty="0"/>
              <a:t>&lt;klick&gt; Och just dessa delar saknas i normalfallet i </a:t>
            </a:r>
            <a:r>
              <a:rPr lang="sv-SE" b="1" i="1" dirty="0"/>
              <a:t>alla</a:t>
            </a:r>
            <a:r>
              <a:rPr lang="sv-SE" dirty="0"/>
              <a:t> kommuners system. Så hur mycket vi än vill utveckla och förenkla det digitala mötet för invånare och företag. &lt;klick&gt;</a:t>
            </a:r>
          </a:p>
        </p:txBody>
      </p:sp>
      <p:sp>
        <p:nvSpPr>
          <p:cNvPr id="4" name="Platshållare för bildnummer 3"/>
          <p:cNvSpPr>
            <a:spLocks noGrp="1"/>
          </p:cNvSpPr>
          <p:nvPr>
            <p:ph type="sldNum" sz="quarter" idx="5"/>
          </p:nvPr>
        </p:nvSpPr>
        <p:spPr/>
        <p:txBody>
          <a:bodyPr/>
          <a:lstStyle/>
          <a:p>
            <a:fld id="{DB30B19D-6D21-41DA-B329-677CB9EC66F6}" type="slidenum">
              <a:rPr lang="sv-SE" smtClean="0"/>
              <a:t>5</a:t>
            </a:fld>
            <a:endParaRPr lang="sv-SE"/>
          </a:p>
        </p:txBody>
      </p:sp>
    </p:spTree>
    <p:extLst>
      <p:ext uri="{BB962C8B-B14F-4D97-AF65-F5344CB8AC3E}">
        <p14:creationId xmlns:p14="http://schemas.microsoft.com/office/powerpoint/2010/main" val="12460343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Så faller det alltid, eller blir oerhört dyrt att både utveckla och förvalta. Och detta arbete förväntas idag ske på 290 platser i Sverige. Ta exempelvis RPA som är oerhört stort inom kommunsektorn, den stora anledningen till att det har blivit så stort är just avsaknaden av möjligheten att skapa digitala flöden. Men med en robot som efterliknar en människa så lyckas vi i varje fall automatisera vissa prioriterade processer.</a:t>
            </a:r>
          </a:p>
        </p:txBody>
      </p:sp>
      <p:sp>
        <p:nvSpPr>
          <p:cNvPr id="4" name="Platshållare för bildnummer 3"/>
          <p:cNvSpPr>
            <a:spLocks noGrp="1"/>
          </p:cNvSpPr>
          <p:nvPr>
            <p:ph type="sldNum" sz="quarter" idx="5"/>
          </p:nvPr>
        </p:nvSpPr>
        <p:spPr/>
        <p:txBody>
          <a:bodyPr/>
          <a:lstStyle/>
          <a:p>
            <a:fld id="{DB30B19D-6D21-41DA-B329-677CB9EC66F6}" type="slidenum">
              <a:rPr lang="sv-SE" smtClean="0"/>
              <a:t>6</a:t>
            </a:fld>
            <a:endParaRPr lang="sv-SE"/>
          </a:p>
        </p:txBody>
      </p:sp>
    </p:spTree>
    <p:extLst>
      <p:ext uri="{BB962C8B-B14F-4D97-AF65-F5344CB8AC3E}">
        <p14:creationId xmlns:p14="http://schemas.microsoft.com/office/powerpoint/2010/main" val="11409025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Sammantaget så har vi en situation där den bristande konkurrensen på marknaden leder till att affären ligger i att förvalta och inte utveckla. Samt att verksamhetens data blir inlåst då det inte finns några sätt att interagera med den via andra tjänster och processer.</a:t>
            </a:r>
          </a:p>
          <a:p>
            <a:endParaRPr lang="sv-SE" dirty="0"/>
          </a:p>
          <a:p>
            <a:r>
              <a:rPr lang="sv-SE" dirty="0"/>
              <a:t>Och om vi har hamnat i detta läge med traditionella IT-system &lt;klick&gt;</a:t>
            </a:r>
          </a:p>
        </p:txBody>
      </p:sp>
      <p:sp>
        <p:nvSpPr>
          <p:cNvPr id="4" name="Platshållare för bildnummer 3"/>
          <p:cNvSpPr>
            <a:spLocks noGrp="1"/>
          </p:cNvSpPr>
          <p:nvPr>
            <p:ph type="sldNum" sz="quarter" idx="5"/>
          </p:nvPr>
        </p:nvSpPr>
        <p:spPr/>
        <p:txBody>
          <a:bodyPr/>
          <a:lstStyle/>
          <a:p>
            <a:fld id="{B59D9BE4-3990-4478-B52B-FF9430AFBC49}" type="slidenum">
              <a:rPr lang="sv-SE" smtClean="0"/>
              <a:t>7</a:t>
            </a:fld>
            <a:endParaRPr lang="sv-SE"/>
          </a:p>
        </p:txBody>
      </p:sp>
    </p:spTree>
    <p:extLst>
      <p:ext uri="{BB962C8B-B14F-4D97-AF65-F5344CB8AC3E}">
        <p14:creationId xmlns:p14="http://schemas.microsoft.com/office/powerpoint/2010/main" val="2680837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Finns det då en risk att AI och lösningar som bygger på algoritmer, t ex processer som hanterar automatiserade beslut, går samma väg? Ja allt pekar faktiskt på det, vi är bara i en inledande fas av så kallade AI-lösningar, ett exempel är inom området </a:t>
            </a:r>
            <a:r>
              <a:rPr lang="sv-SE" dirty="0" err="1"/>
              <a:t>chatbotar</a:t>
            </a:r>
            <a:r>
              <a:rPr lang="sv-SE" dirty="0"/>
              <a:t> där det redan är tydligt att en säljpitch är att ”vår </a:t>
            </a:r>
            <a:r>
              <a:rPr lang="sv-SE" dirty="0" err="1"/>
              <a:t>chatbot</a:t>
            </a:r>
            <a:r>
              <a:rPr lang="sv-SE" dirty="0"/>
              <a:t> kan svara på X antal kommunala frågor”. </a:t>
            </a:r>
            <a:r>
              <a:rPr lang="sv-SE" dirty="0" err="1"/>
              <a:t>Out</a:t>
            </a:r>
            <a:r>
              <a:rPr lang="sv-SE" dirty="0"/>
              <a:t> of the box. Självklart är det frågor som inte delas med andra än de som köper själva tjänsten, men vem är det som byggt upp kunskapen i chatboten? Det är kommunernas medarbetare.</a:t>
            </a:r>
          </a:p>
          <a:p>
            <a:endParaRPr lang="sv-SE" dirty="0"/>
          </a:p>
          <a:p>
            <a:r>
              <a:rPr lang="sv-SE" dirty="0"/>
              <a:t>Så det finns en stor risk att framtidens monopol grundas på uppbyggd kunskap i modeller och algoritmer, för ingen vill ju köpa tjänsten som är 7 gånger sämre än den som grannkommunen har. &lt;klick&gt;</a:t>
            </a:r>
          </a:p>
        </p:txBody>
      </p:sp>
      <p:sp>
        <p:nvSpPr>
          <p:cNvPr id="4" name="Platshållare för bildnummer 3"/>
          <p:cNvSpPr>
            <a:spLocks noGrp="1"/>
          </p:cNvSpPr>
          <p:nvPr>
            <p:ph type="sldNum" sz="quarter" idx="5"/>
          </p:nvPr>
        </p:nvSpPr>
        <p:spPr/>
        <p:txBody>
          <a:bodyPr/>
          <a:lstStyle/>
          <a:p>
            <a:fld id="{DB30B19D-6D21-41DA-B329-677CB9EC66F6}" type="slidenum">
              <a:rPr lang="sv-SE" smtClean="0"/>
              <a:t>8</a:t>
            </a:fld>
            <a:endParaRPr lang="sv-SE"/>
          </a:p>
        </p:txBody>
      </p:sp>
    </p:spTree>
    <p:extLst>
      <p:ext uri="{BB962C8B-B14F-4D97-AF65-F5344CB8AC3E}">
        <p14:creationId xmlns:p14="http://schemas.microsoft.com/office/powerpoint/2010/main" val="24888482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Vi i Sundsvall tror att öppenhet och öppna lösningar är det som kan förändra i detta systemfel. När vi talar om öppenhet så talar vi om allt från öppen källkod till öppna </a:t>
            </a:r>
            <a:r>
              <a:rPr lang="sv-SE" dirty="0" err="1"/>
              <a:t>api:er</a:t>
            </a:r>
            <a:r>
              <a:rPr lang="sv-SE" dirty="0"/>
              <a:t> och även öppna algoritmer. Genom att använda dessa som grundfundament i utvecklingen så kan vi:</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sv-SE" dirty="0"/>
              <a:t>uppnå en mer jämlik digital service då utvecklingsstarka kommuner kan dela lösningar med mindre kommuner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sv-SE" dirty="0"/>
              <a:t>Vi kan bli mer resurseffektiva i offentlig sektor då samma sak inte behöver utvecklas flera gånger om</a:t>
            </a:r>
          </a:p>
          <a:p>
            <a:pPr marL="171450" indent="-171450">
              <a:buFont typeface="Arial" panose="020B0604020202020204" pitchFamily="34" charset="0"/>
              <a:buChar char="•"/>
            </a:pPr>
            <a:r>
              <a:rPr lang="sv-SE" dirty="0"/>
              <a:t>Vi kan öka demokrati och öppenhet genom en ökad insyn i det digitala</a:t>
            </a:r>
          </a:p>
          <a:p>
            <a:pPr marL="171450" indent="-171450">
              <a:buFont typeface="Arial" panose="020B0604020202020204" pitchFamily="34" charset="0"/>
              <a:buChar char="•"/>
            </a:pPr>
            <a:r>
              <a:rPr lang="sv-SE" dirty="0"/>
              <a:t>Och framförallt: Vi kan främja innovation och konkurrens genom att tillåta fler aktörer utveckla lösningar vidare och bidra med helt nya perspektiv</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dirty="0"/>
          </a:p>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&lt;klick&gt;</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dirty="0"/>
          </a:p>
          <a:p>
            <a:endParaRPr lang="sv-SE" dirty="0"/>
          </a:p>
        </p:txBody>
      </p:sp>
      <p:sp>
        <p:nvSpPr>
          <p:cNvPr id="4" name="Platshållare för bildnummer 3"/>
          <p:cNvSpPr>
            <a:spLocks noGrp="1"/>
          </p:cNvSpPr>
          <p:nvPr>
            <p:ph type="sldNum" sz="quarter" idx="5"/>
          </p:nvPr>
        </p:nvSpPr>
        <p:spPr/>
        <p:txBody>
          <a:bodyPr/>
          <a:lstStyle/>
          <a:p>
            <a:fld id="{DB30B19D-6D21-41DA-B329-677CB9EC66F6}" type="slidenum">
              <a:rPr lang="sv-SE" smtClean="0"/>
              <a:t>9</a:t>
            </a:fld>
            <a:endParaRPr lang="sv-SE"/>
          </a:p>
        </p:txBody>
      </p:sp>
    </p:spTree>
    <p:extLst>
      <p:ext uri="{BB962C8B-B14F-4D97-AF65-F5344CB8AC3E}">
        <p14:creationId xmlns:p14="http://schemas.microsoft.com/office/powerpoint/2010/main" val="6380856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0.png"/><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0.png"/><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0.png"/><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0.png"/><Relationship Id="rId1" Type="http://schemas.openxmlformats.org/officeDocument/2006/relationships/slideMaster" Target="../slideMasters/slideMaster6.xml"/></Relationships>
</file>

<file path=ppt/slideLayouts/_rels/slideLayout10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0.png"/><Relationship Id="rId1" Type="http://schemas.openxmlformats.org/officeDocument/2006/relationships/slideMaster" Target="../slideMasters/slideMaster6.xml"/></Relationships>
</file>

<file path=ppt/slideLayouts/_rels/slideLayout10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0.png"/><Relationship Id="rId1" Type="http://schemas.openxmlformats.org/officeDocument/2006/relationships/slideMaster" Target="../slideMasters/slideMaster6.xml"/></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1.png"/><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2.png"/><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3.png"/><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3.png"/><Relationship Id="rId1" Type="http://schemas.openxmlformats.org/officeDocument/2006/relationships/slideMaster" Target="../slideMasters/slideMaster7.xml"/></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3.png"/><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3.png"/><Relationship Id="rId1" Type="http://schemas.openxmlformats.org/officeDocument/2006/relationships/slideMaster" Target="../slideMasters/slideMaster7.xml"/></Relationships>
</file>

<file path=ppt/slideLayouts/_rels/slideLayout1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3.png"/><Relationship Id="rId1" Type="http://schemas.openxmlformats.org/officeDocument/2006/relationships/slideMaster" Target="../slideMasters/slideMaster7.xml"/></Relationships>
</file>

<file path=ppt/slideLayouts/_rels/slideLayout1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3.png"/><Relationship Id="rId1" Type="http://schemas.openxmlformats.org/officeDocument/2006/relationships/slideMaster" Target="../slideMasters/slideMaster7.xml"/></Relationships>
</file>

<file path=ppt/slideLayouts/_rels/slideLayout1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3.png"/><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7.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3.png"/><Relationship Id="rId1" Type="http://schemas.openxmlformats.org/officeDocument/2006/relationships/slideMaster" Target="../slideMasters/slideMaster7.xml"/></Relationships>
</file>

<file path=ppt/slideLayouts/_rels/slideLayout1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3.png"/><Relationship Id="rId1" Type="http://schemas.openxmlformats.org/officeDocument/2006/relationships/slideMaster" Target="../slideMasters/slideMaster7.xml"/></Relationships>
</file>

<file path=ppt/slideLayouts/_rels/slideLayout1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3.png"/><Relationship Id="rId1" Type="http://schemas.openxmlformats.org/officeDocument/2006/relationships/slideMaster" Target="../slideMasters/slideMaster7.xml"/></Relationships>
</file>

<file path=ppt/slideLayouts/_rels/slideLayout1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3.png"/><Relationship Id="rId1" Type="http://schemas.openxmlformats.org/officeDocument/2006/relationships/slideMaster" Target="../slideMasters/slideMaster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4.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4.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4.pn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4.pn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4.pn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4.pn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4.png"/><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4.pn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4.png"/><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4.png"/><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4.png"/><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7.png"/><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7.png"/><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7.png"/><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7.png"/><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7.png"/><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7.png"/><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7.png"/><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7.png"/><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7.png"/><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7.png"/><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7.png"/><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png"/><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png"/><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0.png"/><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0.png"/><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0.png"/><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0.png"/><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0.png"/><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pic>
        <p:nvPicPr>
          <p:cNvPr id="7" name="Bildobjekt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65" y="2382"/>
            <a:ext cx="12225864" cy="6877048"/>
          </a:xfrm>
          <a:prstGeom prst="rect">
            <a:avLst/>
          </a:prstGeom>
        </p:spPr>
      </p:pic>
      <p:sp>
        <p:nvSpPr>
          <p:cNvPr id="2" name="Rubrik 1"/>
          <p:cNvSpPr>
            <a:spLocks noGrp="1"/>
          </p:cNvSpPr>
          <p:nvPr>
            <p:ph type="ctrTitle"/>
          </p:nvPr>
        </p:nvSpPr>
        <p:spPr>
          <a:xfrm>
            <a:off x="1113600" y="1407600"/>
            <a:ext cx="10300800" cy="1382400"/>
          </a:xfrm>
        </p:spPr>
        <p:txBody>
          <a:bodyPr/>
          <a:lstStyle>
            <a:lvl1pPr algn="l">
              <a:defRPr>
                <a:solidFill>
                  <a:schemeClr val="bg1"/>
                </a:solidFill>
              </a:defRPr>
            </a:lvl1pPr>
          </a:lstStyle>
          <a:p>
            <a:r>
              <a:rPr lang="sv-SE"/>
              <a:t>Klicka här för att ändra mall för rubrikformat</a:t>
            </a:r>
            <a:endParaRPr lang="sv-SE" dirty="0"/>
          </a:p>
        </p:txBody>
      </p:sp>
      <p:sp>
        <p:nvSpPr>
          <p:cNvPr id="3" name="Underrubrik 2"/>
          <p:cNvSpPr>
            <a:spLocks noGrp="1"/>
          </p:cNvSpPr>
          <p:nvPr>
            <p:ph type="subTitle" idx="1"/>
          </p:nvPr>
        </p:nvSpPr>
        <p:spPr>
          <a:xfrm>
            <a:off x="1113600" y="2908800"/>
            <a:ext cx="10300800" cy="1752600"/>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a:t>Klicka här för att ändra mall för underrubrikformat</a:t>
            </a:r>
            <a:endParaRPr lang="sv-SE" dirty="0"/>
          </a:p>
        </p:txBody>
      </p:sp>
      <p:pic>
        <p:nvPicPr>
          <p:cNvPr id="1026" name="Picture 2" descr="D:\Projekt - Sundsvall\Grafiskt material\Loggor\04 Logga.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074415" y="5475696"/>
            <a:ext cx="1796339"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2591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pic>
        <p:nvPicPr>
          <p:cNvPr id="6" name="Bildobjekt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377"/>
            <a:ext cx="12191999" cy="6857999"/>
          </a:xfrm>
          <a:prstGeom prst="rect">
            <a:avLst/>
          </a:prstGeom>
        </p:spPr>
      </p:pic>
      <p:sp>
        <p:nvSpPr>
          <p:cNvPr id="2" name="Rubrik 1"/>
          <p:cNvSpPr>
            <a:spLocks noGrp="1"/>
          </p:cNvSpPr>
          <p:nvPr>
            <p:ph type="title"/>
          </p:nvPr>
        </p:nvSpPr>
        <p:spPr/>
        <p:txBody>
          <a:bodyPr/>
          <a:lstStyle/>
          <a:p>
            <a:r>
              <a:rPr lang="sv-SE"/>
              <a:t>Klicka här för att ändra mall för rubrikformat</a:t>
            </a:r>
          </a:p>
        </p:txBody>
      </p:sp>
      <p:pic>
        <p:nvPicPr>
          <p:cNvPr id="5"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1074415" y="5475696"/>
            <a:ext cx="1796338"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1282812"/>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pic>
        <p:nvPicPr>
          <p:cNvPr id="6" name="Bildobjekt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 y="-2377"/>
            <a:ext cx="12191999" cy="6857999"/>
          </a:xfrm>
          <a:prstGeom prst="rect">
            <a:avLst/>
          </a:prstGeom>
        </p:spPr>
      </p:pic>
      <p:sp>
        <p:nvSpPr>
          <p:cNvPr id="2" name="Rubrik 1"/>
          <p:cNvSpPr>
            <a:spLocks noGrp="1"/>
          </p:cNvSpPr>
          <p:nvPr>
            <p:ph type="title"/>
          </p:nvPr>
        </p:nvSpPr>
        <p:spPr/>
        <p:txBody>
          <a:bodyPr/>
          <a:lstStyle/>
          <a:p>
            <a:r>
              <a:rPr lang="sv-SE"/>
              <a:t>Klicka här för att ändra format</a:t>
            </a:r>
          </a:p>
        </p:txBody>
      </p:sp>
      <p:pic>
        <p:nvPicPr>
          <p:cNvPr id="5"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1074415" y="5475696"/>
            <a:ext cx="1796338"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8423101"/>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pic>
        <p:nvPicPr>
          <p:cNvPr id="5" name="Bildobjekt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 y="-2377"/>
            <a:ext cx="12191999" cy="6857999"/>
          </a:xfrm>
          <a:prstGeom prst="rect">
            <a:avLst/>
          </a:prstGeom>
        </p:spPr>
      </p:pic>
      <p:pic>
        <p:nvPicPr>
          <p:cNvPr id="4"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1074415" y="5475696"/>
            <a:ext cx="1796338"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5823587"/>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blank" preserve="1">
  <p:cSld name="1_Tom">
    <p:spTree>
      <p:nvGrpSpPr>
        <p:cNvPr id="1" name=""/>
        <p:cNvGrpSpPr/>
        <p:nvPr/>
      </p:nvGrpSpPr>
      <p:grpSpPr>
        <a:xfrm>
          <a:off x="0" y="0"/>
          <a:ext cx="0" cy="0"/>
          <a:chOff x="0" y="0"/>
          <a:chExt cx="0" cy="0"/>
        </a:xfrm>
      </p:grpSpPr>
      <p:pic>
        <p:nvPicPr>
          <p:cNvPr id="3"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1074415" y="5475696"/>
            <a:ext cx="1796338"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3110485"/>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2_Tom">
    <p:spTree>
      <p:nvGrpSpPr>
        <p:cNvPr id="1" name=""/>
        <p:cNvGrpSpPr/>
        <p:nvPr/>
      </p:nvGrpSpPr>
      <p:grpSpPr>
        <a:xfrm>
          <a:off x="0" y="0"/>
          <a:ext cx="0" cy="0"/>
          <a:chOff x="0" y="0"/>
          <a:chExt cx="0" cy="0"/>
        </a:xfrm>
      </p:grpSpPr>
    </p:spTree>
    <p:extLst>
      <p:ext uri="{BB962C8B-B14F-4D97-AF65-F5344CB8AC3E}">
        <p14:creationId xmlns:p14="http://schemas.microsoft.com/office/powerpoint/2010/main" val="683110485"/>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blank" preserve="1">
  <p:cSld name="1_SvartFoto">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5209457"/>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pic>
        <p:nvPicPr>
          <p:cNvPr id="8" name="Bildobjekt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 y="-2377"/>
            <a:ext cx="12191999" cy="6857999"/>
          </a:xfrm>
          <a:prstGeom prst="rect">
            <a:avLst/>
          </a:prstGeom>
        </p:spPr>
      </p:pic>
      <p:sp>
        <p:nvSpPr>
          <p:cNvPr id="2" name="Rubrik 1"/>
          <p:cNvSpPr>
            <a:spLocks noGrp="1"/>
          </p:cNvSpPr>
          <p:nvPr>
            <p:ph type="title"/>
          </p:nvPr>
        </p:nvSpPr>
        <p:spPr>
          <a:xfrm>
            <a:off x="1104000" y="273050"/>
            <a:ext cx="3504000" cy="1162050"/>
          </a:xfrm>
        </p:spPr>
        <p:txBody>
          <a:bodyPr anchor="b"/>
          <a:lstStyle>
            <a:lvl1pPr algn="l">
              <a:defRPr sz="2000" b="1"/>
            </a:lvl1pPr>
          </a:lstStyle>
          <a:p>
            <a:r>
              <a:rPr lang="sv-SE"/>
              <a:t>Klicka här för att ändra format</a:t>
            </a:r>
          </a:p>
        </p:txBody>
      </p:sp>
      <p:sp>
        <p:nvSpPr>
          <p:cNvPr id="3" name="Platshållare för innehåll 2"/>
          <p:cNvSpPr>
            <a:spLocks noGrp="1"/>
          </p:cNvSpPr>
          <p:nvPr>
            <p:ph idx="1"/>
          </p:nvPr>
        </p:nvSpPr>
        <p:spPr>
          <a:xfrm>
            <a:off x="4766733" y="273051"/>
            <a:ext cx="6624000" cy="518318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p:cNvSpPr>
            <a:spLocks noGrp="1"/>
          </p:cNvSpPr>
          <p:nvPr>
            <p:ph type="body" sz="half" idx="2"/>
          </p:nvPr>
        </p:nvSpPr>
        <p:spPr>
          <a:xfrm>
            <a:off x="1104000" y="1435100"/>
            <a:ext cx="3504000" cy="403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a:t>Klicka här för att ändra format på bakgrundstexten</a:t>
            </a:r>
          </a:p>
        </p:txBody>
      </p:sp>
      <p:pic>
        <p:nvPicPr>
          <p:cNvPr id="7"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1074415" y="5475696"/>
            <a:ext cx="1796338"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7089996"/>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pic>
        <p:nvPicPr>
          <p:cNvPr id="8" name="Bildobjekt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 y="-2377"/>
            <a:ext cx="12191999" cy="6857999"/>
          </a:xfrm>
          <a:prstGeom prst="rect">
            <a:avLst/>
          </a:prstGeom>
        </p:spPr>
      </p:pic>
      <p:sp>
        <p:nvSpPr>
          <p:cNvPr id="2" name="Rubrik 1"/>
          <p:cNvSpPr>
            <a:spLocks noGrp="1"/>
          </p:cNvSpPr>
          <p:nvPr>
            <p:ph type="title"/>
          </p:nvPr>
        </p:nvSpPr>
        <p:spPr>
          <a:xfrm>
            <a:off x="2389717" y="4050568"/>
            <a:ext cx="7315200" cy="566738"/>
          </a:xfrm>
        </p:spPr>
        <p:txBody>
          <a:bodyPr anchor="b"/>
          <a:lstStyle>
            <a:lvl1pPr algn="l">
              <a:defRPr sz="2000" b="1"/>
            </a:lvl1pPr>
          </a:lstStyle>
          <a:p>
            <a:r>
              <a:rPr lang="sv-SE"/>
              <a:t>Klicka här för att ändra format</a:t>
            </a:r>
            <a:endParaRPr lang="sv-SE" dirty="0"/>
          </a:p>
        </p:txBody>
      </p:sp>
      <p:sp>
        <p:nvSpPr>
          <p:cNvPr id="3" name="Platshållare för bild 2"/>
          <p:cNvSpPr>
            <a:spLocks noGrp="1"/>
          </p:cNvSpPr>
          <p:nvPr>
            <p:ph type="pic" idx="1"/>
          </p:nvPr>
        </p:nvSpPr>
        <p:spPr>
          <a:xfrm>
            <a:off x="2389717" y="612788"/>
            <a:ext cx="7315200" cy="339228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sv-SE"/>
              <a:t>Klicka på ikonen för att lägga till en bild</a:t>
            </a:r>
          </a:p>
        </p:txBody>
      </p:sp>
      <p:sp>
        <p:nvSpPr>
          <p:cNvPr id="4" name="Platshållare för text 3"/>
          <p:cNvSpPr>
            <a:spLocks noGrp="1"/>
          </p:cNvSpPr>
          <p:nvPr>
            <p:ph type="body" sz="half" idx="2"/>
          </p:nvPr>
        </p:nvSpPr>
        <p:spPr>
          <a:xfrm>
            <a:off x="2389717" y="4617306"/>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a:t>Klicka här för att ändra format på bakgrundstexten</a:t>
            </a:r>
          </a:p>
        </p:txBody>
      </p:sp>
      <p:pic>
        <p:nvPicPr>
          <p:cNvPr id="7"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1074415" y="5475696"/>
            <a:ext cx="1796338"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8389227"/>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pic>
        <p:nvPicPr>
          <p:cNvPr id="7" name="Bildobjekt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2380" y="718"/>
            <a:ext cx="6859247" cy="6859247"/>
          </a:xfrm>
          <a:prstGeom prst="rect">
            <a:avLst/>
          </a:prstGeom>
        </p:spPr>
      </p:pic>
      <p:sp>
        <p:nvSpPr>
          <p:cNvPr id="2" name="Rubrik 1"/>
          <p:cNvSpPr>
            <a:spLocks noGrp="1"/>
          </p:cNvSpPr>
          <p:nvPr>
            <p:ph type="title"/>
          </p:nvPr>
        </p:nvSpPr>
        <p:spPr>
          <a:xfrm>
            <a:off x="1775520" y="745200"/>
            <a:ext cx="9638880" cy="1382400"/>
          </a:xfrm>
        </p:spPr>
        <p:txBody>
          <a:bodyPr/>
          <a:lstStyle/>
          <a:p>
            <a:r>
              <a:rPr lang="sv-SE"/>
              <a:t>Klicka här för att ändra format</a:t>
            </a:r>
            <a:endParaRPr lang="sv-SE" dirty="0"/>
          </a:p>
        </p:txBody>
      </p:sp>
      <p:sp>
        <p:nvSpPr>
          <p:cNvPr id="3" name="Platshållare för lodrät text 2"/>
          <p:cNvSpPr>
            <a:spLocks noGrp="1"/>
          </p:cNvSpPr>
          <p:nvPr>
            <p:ph type="body" orient="vert" idx="1"/>
          </p:nvPr>
        </p:nvSpPr>
        <p:spPr>
          <a:xfrm>
            <a:off x="1775520" y="2142013"/>
            <a:ext cx="9638880" cy="4525963"/>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pic>
        <p:nvPicPr>
          <p:cNvPr id="6"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rot="5400000">
            <a:off x="-131363" y="1095082"/>
            <a:ext cx="1796338"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097487"/>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pic>
        <p:nvPicPr>
          <p:cNvPr id="7" name="Bildobjekt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2380" y="718"/>
            <a:ext cx="6859247" cy="6859247"/>
          </a:xfrm>
          <a:prstGeom prst="rect">
            <a:avLst/>
          </a:prstGeom>
        </p:spPr>
      </p:pic>
      <p:sp>
        <p:nvSpPr>
          <p:cNvPr id="2" name="Lodrät rubrik 1"/>
          <p:cNvSpPr>
            <a:spLocks noGrp="1"/>
          </p:cNvSpPr>
          <p:nvPr>
            <p:ph type="title" orient="vert"/>
          </p:nvPr>
        </p:nvSpPr>
        <p:spPr>
          <a:xfrm>
            <a:off x="8839200" y="274651"/>
            <a:ext cx="2743200" cy="5851525"/>
          </a:xfrm>
        </p:spPr>
        <p:txBody>
          <a:bodyPr vert="eaVert"/>
          <a:lstStyle/>
          <a:p>
            <a:r>
              <a:rPr lang="sv-SE"/>
              <a:t>Klicka här för att ändra format</a:t>
            </a:r>
          </a:p>
        </p:txBody>
      </p:sp>
      <p:sp>
        <p:nvSpPr>
          <p:cNvPr id="3" name="Platshållare för lodrät text 2"/>
          <p:cNvSpPr>
            <a:spLocks noGrp="1"/>
          </p:cNvSpPr>
          <p:nvPr>
            <p:ph type="body" orient="vert" idx="1"/>
          </p:nvPr>
        </p:nvSpPr>
        <p:spPr>
          <a:xfrm>
            <a:off x="3791744" y="274651"/>
            <a:ext cx="4844256" cy="5851525"/>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pic>
        <p:nvPicPr>
          <p:cNvPr id="10"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rot="5400000">
            <a:off x="-131363" y="1095082"/>
            <a:ext cx="1796338"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5300855"/>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pic>
        <p:nvPicPr>
          <p:cNvPr id="7" name="Bildobjekt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865" y="2385"/>
            <a:ext cx="12225861" cy="6877047"/>
          </a:xfrm>
          <a:prstGeom prst="rect">
            <a:avLst/>
          </a:prstGeom>
        </p:spPr>
      </p:pic>
      <p:sp>
        <p:nvSpPr>
          <p:cNvPr id="2" name="Rubrik 1"/>
          <p:cNvSpPr>
            <a:spLocks noGrp="1"/>
          </p:cNvSpPr>
          <p:nvPr>
            <p:ph type="ctrTitle"/>
          </p:nvPr>
        </p:nvSpPr>
        <p:spPr>
          <a:xfrm>
            <a:off x="1113600" y="1407600"/>
            <a:ext cx="10300800" cy="1382400"/>
          </a:xfrm>
        </p:spPr>
        <p:txBody>
          <a:bodyPr/>
          <a:lstStyle>
            <a:lvl1pPr algn="l">
              <a:defRPr>
                <a:solidFill>
                  <a:schemeClr val="bg1"/>
                </a:solidFill>
              </a:defRPr>
            </a:lvl1pPr>
          </a:lstStyle>
          <a:p>
            <a:r>
              <a:rPr lang="sv-SE"/>
              <a:t>Klicka här för att ändra format</a:t>
            </a:r>
            <a:endParaRPr lang="sv-SE" dirty="0"/>
          </a:p>
        </p:txBody>
      </p:sp>
      <p:sp>
        <p:nvSpPr>
          <p:cNvPr id="3" name="Underrubrik 2"/>
          <p:cNvSpPr>
            <a:spLocks noGrp="1"/>
          </p:cNvSpPr>
          <p:nvPr>
            <p:ph type="subTitle" idx="1"/>
          </p:nvPr>
        </p:nvSpPr>
        <p:spPr>
          <a:xfrm>
            <a:off x="1113600" y="2908800"/>
            <a:ext cx="10300800" cy="1752600"/>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a:t>Klicka här för att ändra format på underrubrik i bakgrunden</a:t>
            </a:r>
            <a:endParaRPr lang="sv-SE" dirty="0"/>
          </a:p>
        </p:txBody>
      </p:sp>
      <p:pic>
        <p:nvPicPr>
          <p:cNvPr id="6" name="Picture 2" descr="D:\Projekt - Sundsvall\Grafiskt material\Loggor\04 Logga.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074415" y="5475696"/>
            <a:ext cx="1796339"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114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pic>
        <p:nvPicPr>
          <p:cNvPr id="5" name="Bildobjekt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377"/>
            <a:ext cx="12191999" cy="6857999"/>
          </a:xfrm>
          <a:prstGeom prst="rect">
            <a:avLst/>
          </a:prstGeom>
        </p:spPr>
      </p:pic>
      <p:pic>
        <p:nvPicPr>
          <p:cNvPr id="4"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1074415" y="5475696"/>
            <a:ext cx="1796338"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8553600"/>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pic>
        <p:nvPicPr>
          <p:cNvPr id="7" name="Bildobjekt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865" y="2385"/>
            <a:ext cx="12225861" cy="6877047"/>
          </a:xfrm>
          <a:prstGeom prst="rect">
            <a:avLst/>
          </a:prstGeom>
        </p:spPr>
      </p:pic>
      <p:sp>
        <p:nvSpPr>
          <p:cNvPr id="2" name="Rubrik 1"/>
          <p:cNvSpPr>
            <a:spLocks noGrp="1"/>
          </p:cNvSpPr>
          <p:nvPr>
            <p:ph type="title"/>
          </p:nvPr>
        </p:nvSpPr>
        <p:spPr>
          <a:xfrm>
            <a:off x="1113600" y="1407600"/>
            <a:ext cx="10300800" cy="1382400"/>
          </a:xfrm>
        </p:spPr>
        <p:txBody>
          <a:bodyPr anchor="b"/>
          <a:lstStyle>
            <a:lvl1pPr algn="l">
              <a:defRPr sz="4000" b="1" cap="all">
                <a:solidFill>
                  <a:schemeClr val="bg1"/>
                </a:solidFill>
              </a:defRPr>
            </a:lvl1pPr>
          </a:lstStyle>
          <a:p>
            <a:r>
              <a:rPr lang="sv-SE"/>
              <a:t>Klicka här för att ändra format</a:t>
            </a:r>
            <a:endParaRPr lang="sv-SE" dirty="0"/>
          </a:p>
        </p:txBody>
      </p:sp>
      <p:sp>
        <p:nvSpPr>
          <p:cNvPr id="3" name="Platshållare för text 2"/>
          <p:cNvSpPr>
            <a:spLocks noGrp="1"/>
          </p:cNvSpPr>
          <p:nvPr>
            <p:ph type="body" idx="1"/>
          </p:nvPr>
        </p:nvSpPr>
        <p:spPr>
          <a:xfrm>
            <a:off x="1113600" y="2908800"/>
            <a:ext cx="10300800" cy="1753200"/>
          </a:xfrm>
        </p:spPr>
        <p:txBody>
          <a:bodyPr anchor="t"/>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a:t>Klicka här för att ändra format på bakgrundstexten</a:t>
            </a:r>
          </a:p>
        </p:txBody>
      </p:sp>
      <p:pic>
        <p:nvPicPr>
          <p:cNvPr id="6" name="Picture 2" descr="D:\Projekt - Sundsvall\Grafiskt material\Loggor\04 Logga.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074415" y="5475696"/>
            <a:ext cx="1796339"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4572166"/>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secHead" preserve="1">
  <p:cSld name="Avsnittsrubrik(Ingen logga)">
    <p:spTree>
      <p:nvGrpSpPr>
        <p:cNvPr id="1" name=""/>
        <p:cNvGrpSpPr/>
        <p:nvPr/>
      </p:nvGrpSpPr>
      <p:grpSpPr>
        <a:xfrm>
          <a:off x="0" y="0"/>
          <a:ext cx="0" cy="0"/>
          <a:chOff x="0" y="0"/>
          <a:chExt cx="0" cy="0"/>
        </a:xfrm>
      </p:grpSpPr>
      <p:pic>
        <p:nvPicPr>
          <p:cNvPr id="6" name="Bildobjekt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865" y="2385"/>
            <a:ext cx="12225861" cy="6877047"/>
          </a:xfrm>
          <a:prstGeom prst="rect">
            <a:avLst/>
          </a:prstGeom>
        </p:spPr>
      </p:pic>
      <p:sp>
        <p:nvSpPr>
          <p:cNvPr id="2" name="Rubrik 1"/>
          <p:cNvSpPr>
            <a:spLocks noGrp="1"/>
          </p:cNvSpPr>
          <p:nvPr>
            <p:ph type="title"/>
          </p:nvPr>
        </p:nvSpPr>
        <p:spPr>
          <a:xfrm>
            <a:off x="1113600" y="1407600"/>
            <a:ext cx="10300800" cy="1382400"/>
          </a:xfrm>
        </p:spPr>
        <p:txBody>
          <a:bodyPr anchor="b"/>
          <a:lstStyle>
            <a:lvl1pPr algn="l">
              <a:defRPr sz="4000" b="1" cap="all">
                <a:solidFill>
                  <a:schemeClr val="bg1"/>
                </a:solidFill>
              </a:defRPr>
            </a:lvl1pPr>
          </a:lstStyle>
          <a:p>
            <a:r>
              <a:rPr lang="sv-SE"/>
              <a:t>Klicka här för att ändra format</a:t>
            </a:r>
            <a:endParaRPr lang="sv-SE" dirty="0"/>
          </a:p>
        </p:txBody>
      </p:sp>
      <p:sp>
        <p:nvSpPr>
          <p:cNvPr id="3" name="Platshållare för text 2"/>
          <p:cNvSpPr>
            <a:spLocks noGrp="1"/>
          </p:cNvSpPr>
          <p:nvPr>
            <p:ph type="body" idx="1"/>
          </p:nvPr>
        </p:nvSpPr>
        <p:spPr>
          <a:xfrm>
            <a:off x="1113600" y="2908800"/>
            <a:ext cx="10300800" cy="1753200"/>
          </a:xfrm>
        </p:spPr>
        <p:txBody>
          <a:bodyPr anchor="t"/>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a:t>Klicka här för att ändra format på bakgrundstexten</a:t>
            </a:r>
          </a:p>
        </p:txBody>
      </p:sp>
    </p:spTree>
    <p:extLst>
      <p:ext uri="{BB962C8B-B14F-4D97-AF65-F5344CB8AC3E}">
        <p14:creationId xmlns:p14="http://schemas.microsoft.com/office/powerpoint/2010/main" val="2683595609"/>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pic>
        <p:nvPicPr>
          <p:cNvPr id="7" name="Bildobjekt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377"/>
            <a:ext cx="12191997" cy="6857999"/>
          </a:xfrm>
          <a:prstGeom prst="rect">
            <a:avLst/>
          </a:prstGeom>
        </p:spPr>
      </p:pic>
      <p:sp>
        <p:nvSpPr>
          <p:cNvPr id="2" name="Rubrik 1"/>
          <p:cNvSpPr>
            <a:spLocks noGrp="1"/>
          </p:cNvSpPr>
          <p:nvPr>
            <p:ph type="title"/>
          </p:nvPr>
        </p:nvSpPr>
        <p:spPr/>
        <p:txBody>
          <a:bodyPr/>
          <a:lstStyle>
            <a:lvl1pPr>
              <a:defRPr>
                <a:solidFill>
                  <a:schemeClr val="tx1"/>
                </a:solidFill>
              </a:defRPr>
            </a:lvl1pPr>
          </a:lstStyle>
          <a:p>
            <a:r>
              <a:rPr lang="sv-SE"/>
              <a:t>Klicka här för att ändra format</a:t>
            </a:r>
          </a:p>
        </p:txBody>
      </p:sp>
      <p:sp>
        <p:nvSpPr>
          <p:cNvPr id="3" name="Platshållare för innehåll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pic>
        <p:nvPicPr>
          <p:cNvPr id="6"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1074415" y="5475696"/>
            <a:ext cx="1796338"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8238677"/>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obj" preserve="1">
  <p:cSld name="Rubrik och innehåll(Ingen Logga)">
    <p:spTree>
      <p:nvGrpSpPr>
        <p:cNvPr id="1" name=""/>
        <p:cNvGrpSpPr/>
        <p:nvPr/>
      </p:nvGrpSpPr>
      <p:grpSpPr>
        <a:xfrm>
          <a:off x="0" y="0"/>
          <a:ext cx="0" cy="0"/>
          <a:chOff x="0" y="0"/>
          <a:chExt cx="0" cy="0"/>
        </a:xfrm>
      </p:grpSpPr>
      <p:pic>
        <p:nvPicPr>
          <p:cNvPr id="6" name="Bildobjekt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377"/>
            <a:ext cx="12191997" cy="6857999"/>
          </a:xfrm>
          <a:prstGeom prst="rect">
            <a:avLst/>
          </a:prstGeom>
        </p:spPr>
      </p:pic>
      <p:sp>
        <p:nvSpPr>
          <p:cNvPr id="2" name="Rubrik 1"/>
          <p:cNvSpPr>
            <a:spLocks noGrp="1"/>
          </p:cNvSpPr>
          <p:nvPr>
            <p:ph type="title"/>
          </p:nvPr>
        </p:nvSpPr>
        <p:spPr/>
        <p:txBody>
          <a:bodyPr/>
          <a:lstStyle>
            <a:lvl1pPr>
              <a:defRPr>
                <a:solidFill>
                  <a:schemeClr val="tx1"/>
                </a:solidFill>
              </a:defRPr>
            </a:lvl1pPr>
          </a:lstStyle>
          <a:p>
            <a:r>
              <a:rPr lang="sv-SE"/>
              <a:t>Klicka här för att ändra format</a:t>
            </a:r>
          </a:p>
        </p:txBody>
      </p:sp>
      <p:sp>
        <p:nvSpPr>
          <p:cNvPr id="3" name="Platshållare för innehåll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Tree>
    <p:extLst>
      <p:ext uri="{BB962C8B-B14F-4D97-AF65-F5344CB8AC3E}">
        <p14:creationId xmlns:p14="http://schemas.microsoft.com/office/powerpoint/2010/main" val="3772148690"/>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obj" preserve="1">
  <p:cSld name="Rubrik och innehåll(1 rad)">
    <p:spTree>
      <p:nvGrpSpPr>
        <p:cNvPr id="1" name=""/>
        <p:cNvGrpSpPr/>
        <p:nvPr/>
      </p:nvGrpSpPr>
      <p:grpSpPr>
        <a:xfrm>
          <a:off x="0" y="0"/>
          <a:ext cx="0" cy="0"/>
          <a:chOff x="0" y="0"/>
          <a:chExt cx="0" cy="0"/>
        </a:xfrm>
      </p:grpSpPr>
      <p:pic>
        <p:nvPicPr>
          <p:cNvPr id="7" name="Bildobjekt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377"/>
            <a:ext cx="12191997" cy="6857999"/>
          </a:xfrm>
          <a:prstGeom prst="rect">
            <a:avLst/>
          </a:prstGeom>
        </p:spPr>
      </p:pic>
      <p:sp>
        <p:nvSpPr>
          <p:cNvPr id="2" name="Rubrik 1"/>
          <p:cNvSpPr>
            <a:spLocks noGrp="1"/>
          </p:cNvSpPr>
          <p:nvPr>
            <p:ph type="title"/>
          </p:nvPr>
        </p:nvSpPr>
        <p:spPr>
          <a:xfrm>
            <a:off x="1113600" y="1288800"/>
            <a:ext cx="10300800" cy="860400"/>
          </a:xfrm>
        </p:spPr>
        <p:txBody>
          <a:bodyPr/>
          <a:lstStyle>
            <a:lvl1pPr>
              <a:defRPr>
                <a:solidFill>
                  <a:schemeClr val="tx1"/>
                </a:solidFill>
              </a:defRPr>
            </a:lvl1pPr>
          </a:lstStyle>
          <a:p>
            <a:r>
              <a:rPr lang="sv-SE"/>
              <a:t>Klicka här för att ändra format</a:t>
            </a:r>
            <a:endParaRPr lang="sv-SE" dirty="0"/>
          </a:p>
        </p:txBody>
      </p:sp>
      <p:sp>
        <p:nvSpPr>
          <p:cNvPr id="3" name="Platshållare för innehåll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pic>
        <p:nvPicPr>
          <p:cNvPr id="6"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1074415" y="5475696"/>
            <a:ext cx="1796338"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1075785"/>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1_Rubrik och innehåll(1 rad)">
    <p:spTree>
      <p:nvGrpSpPr>
        <p:cNvPr id="1" name=""/>
        <p:cNvGrpSpPr/>
        <p:nvPr/>
      </p:nvGrpSpPr>
      <p:grpSpPr>
        <a:xfrm>
          <a:off x="0" y="0"/>
          <a:ext cx="0" cy="0"/>
          <a:chOff x="0" y="0"/>
          <a:chExt cx="0" cy="0"/>
        </a:xfrm>
      </p:grpSpPr>
      <p:pic>
        <p:nvPicPr>
          <p:cNvPr id="8" name="Bildobjekt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377"/>
            <a:ext cx="12191997" cy="6857999"/>
          </a:xfrm>
          <a:prstGeom prst="rect">
            <a:avLst/>
          </a:prstGeom>
        </p:spPr>
      </p:pic>
      <p:sp>
        <p:nvSpPr>
          <p:cNvPr id="2" name="Rubrik 1"/>
          <p:cNvSpPr>
            <a:spLocks noGrp="1"/>
          </p:cNvSpPr>
          <p:nvPr>
            <p:ph type="title"/>
          </p:nvPr>
        </p:nvSpPr>
        <p:spPr>
          <a:xfrm>
            <a:off x="1113600" y="716400"/>
            <a:ext cx="10300800" cy="860400"/>
          </a:xfrm>
        </p:spPr>
        <p:txBody>
          <a:bodyPr/>
          <a:lstStyle>
            <a:lvl1pPr>
              <a:defRPr>
                <a:solidFill>
                  <a:schemeClr val="tx1"/>
                </a:solidFill>
              </a:defRPr>
            </a:lvl1pPr>
          </a:lstStyle>
          <a:p>
            <a:r>
              <a:rPr lang="sv-SE"/>
              <a:t>Klicka här för att ändra format</a:t>
            </a:r>
            <a:endParaRPr lang="sv-SE" dirty="0"/>
          </a:p>
        </p:txBody>
      </p:sp>
      <p:sp>
        <p:nvSpPr>
          <p:cNvPr id="6" name="Platshållare för bild 8"/>
          <p:cNvSpPr>
            <a:spLocks noGrp="1" noChangeAspect="1"/>
          </p:cNvSpPr>
          <p:nvPr>
            <p:ph type="pic" sz="quarter" idx="10"/>
          </p:nvPr>
        </p:nvSpPr>
        <p:spPr>
          <a:xfrm>
            <a:off x="1286933" y="1626355"/>
            <a:ext cx="9601200" cy="3669547"/>
          </a:xfrm>
          <a:solidFill>
            <a:srgbClr val="1D2325"/>
          </a:solidFill>
        </p:spPr>
        <p:txBody>
          <a:bodyPr wrap="square" anchor="t" anchorCtr="1"/>
          <a:lstStyle>
            <a:lvl1pPr marL="0">
              <a:lnSpc>
                <a:spcPts val="2160"/>
              </a:lnSpc>
              <a:spcBef>
                <a:spcPts val="1680"/>
              </a:spcBef>
              <a:defRPr>
                <a:solidFill>
                  <a:srgbClr val="596D74"/>
                </a:solidFill>
              </a:defRPr>
            </a:lvl1pPr>
          </a:lstStyle>
          <a:p>
            <a:r>
              <a:rPr lang="sv-SE"/>
              <a:t>Klicka på ikonen för att lägga till en bild</a:t>
            </a:r>
            <a:endParaRPr lang="sv-SE" dirty="0"/>
          </a:p>
        </p:txBody>
      </p:sp>
      <p:pic>
        <p:nvPicPr>
          <p:cNvPr id="7"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1074415" y="5475696"/>
            <a:ext cx="1796338"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8161860"/>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pic>
        <p:nvPicPr>
          <p:cNvPr id="8" name="Bildobjekt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377"/>
            <a:ext cx="12191997" cy="6857999"/>
          </a:xfrm>
          <a:prstGeom prst="rect">
            <a:avLst/>
          </a:prstGeom>
        </p:spPr>
      </p:pic>
      <p:sp>
        <p:nvSpPr>
          <p:cNvPr id="2" name="Rubrik 1"/>
          <p:cNvSpPr>
            <a:spLocks noGrp="1"/>
          </p:cNvSpPr>
          <p:nvPr>
            <p:ph type="title"/>
          </p:nvPr>
        </p:nvSpPr>
        <p:spPr>
          <a:xfrm>
            <a:off x="1113600" y="716400"/>
            <a:ext cx="10300800" cy="860400"/>
          </a:xfrm>
        </p:spPr>
        <p:txBody>
          <a:bodyPr/>
          <a:lstStyle/>
          <a:p>
            <a:r>
              <a:rPr lang="sv-SE"/>
              <a:t>Klicka här för att ändra format</a:t>
            </a:r>
            <a:endParaRPr lang="sv-SE" dirty="0"/>
          </a:p>
        </p:txBody>
      </p:sp>
      <p:sp>
        <p:nvSpPr>
          <p:cNvPr id="3" name="Platshållare för innehåll 2"/>
          <p:cNvSpPr>
            <a:spLocks noGrp="1"/>
          </p:cNvSpPr>
          <p:nvPr>
            <p:ph sz="half" idx="1"/>
          </p:nvPr>
        </p:nvSpPr>
        <p:spPr>
          <a:xfrm>
            <a:off x="1113600" y="1700807"/>
            <a:ext cx="4800000" cy="367240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p:cNvSpPr>
            <a:spLocks noGrp="1"/>
          </p:cNvSpPr>
          <p:nvPr>
            <p:ph sz="half" idx="2"/>
          </p:nvPr>
        </p:nvSpPr>
        <p:spPr>
          <a:xfrm>
            <a:off x="6614400" y="1700807"/>
            <a:ext cx="4800000" cy="367240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pic>
        <p:nvPicPr>
          <p:cNvPr id="7"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1074415" y="5475696"/>
            <a:ext cx="1796338"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4005574"/>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pic>
        <p:nvPicPr>
          <p:cNvPr id="10" name="Bildobjekt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377"/>
            <a:ext cx="12191997" cy="6857999"/>
          </a:xfrm>
          <a:prstGeom prst="rect">
            <a:avLst/>
          </a:prstGeom>
        </p:spPr>
      </p:pic>
      <p:sp>
        <p:nvSpPr>
          <p:cNvPr id="2" name="Rubrik 1"/>
          <p:cNvSpPr>
            <a:spLocks noGrp="1"/>
          </p:cNvSpPr>
          <p:nvPr>
            <p:ph type="title"/>
          </p:nvPr>
        </p:nvSpPr>
        <p:spPr>
          <a:xfrm>
            <a:off x="1113600" y="540000"/>
            <a:ext cx="10300800" cy="860400"/>
          </a:xfrm>
        </p:spPr>
        <p:txBody>
          <a:bodyPr/>
          <a:lstStyle>
            <a:lvl1pPr>
              <a:defRPr/>
            </a:lvl1pPr>
          </a:lstStyle>
          <a:p>
            <a:r>
              <a:rPr lang="sv-SE"/>
              <a:t>Klicka här för att ändra format</a:t>
            </a:r>
          </a:p>
        </p:txBody>
      </p:sp>
      <p:sp>
        <p:nvSpPr>
          <p:cNvPr id="3" name="Platshållare för text 2"/>
          <p:cNvSpPr>
            <a:spLocks noGrp="1"/>
          </p:cNvSpPr>
          <p:nvPr>
            <p:ph type="body" idx="1"/>
          </p:nvPr>
        </p:nvSpPr>
        <p:spPr>
          <a:xfrm>
            <a:off x="1113600" y="1535113"/>
            <a:ext cx="48000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p:cNvSpPr>
            <a:spLocks noGrp="1"/>
          </p:cNvSpPr>
          <p:nvPr>
            <p:ph sz="half" idx="2"/>
          </p:nvPr>
        </p:nvSpPr>
        <p:spPr>
          <a:xfrm>
            <a:off x="1113600" y="2174878"/>
            <a:ext cx="4800000" cy="334235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p:cNvSpPr>
            <a:spLocks noGrp="1"/>
          </p:cNvSpPr>
          <p:nvPr>
            <p:ph type="body" sz="quarter" idx="3"/>
          </p:nvPr>
        </p:nvSpPr>
        <p:spPr>
          <a:xfrm>
            <a:off x="6614400" y="1535113"/>
            <a:ext cx="48000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p:cNvSpPr>
            <a:spLocks noGrp="1"/>
          </p:cNvSpPr>
          <p:nvPr>
            <p:ph sz="quarter" idx="4"/>
          </p:nvPr>
        </p:nvSpPr>
        <p:spPr>
          <a:xfrm>
            <a:off x="6614400" y="2174878"/>
            <a:ext cx="4800000" cy="334235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pic>
        <p:nvPicPr>
          <p:cNvPr id="9"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1074415" y="5475696"/>
            <a:ext cx="1796338"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7414312"/>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pic>
        <p:nvPicPr>
          <p:cNvPr id="6" name="Bildobjekt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377"/>
            <a:ext cx="12191997" cy="6857999"/>
          </a:xfrm>
          <a:prstGeom prst="rect">
            <a:avLst/>
          </a:prstGeom>
        </p:spPr>
      </p:pic>
      <p:sp>
        <p:nvSpPr>
          <p:cNvPr id="2" name="Rubrik 1"/>
          <p:cNvSpPr>
            <a:spLocks noGrp="1"/>
          </p:cNvSpPr>
          <p:nvPr>
            <p:ph type="title"/>
          </p:nvPr>
        </p:nvSpPr>
        <p:spPr/>
        <p:txBody>
          <a:bodyPr/>
          <a:lstStyle/>
          <a:p>
            <a:r>
              <a:rPr lang="sv-SE"/>
              <a:t>Klicka här för att ändra format</a:t>
            </a:r>
          </a:p>
        </p:txBody>
      </p:sp>
      <p:pic>
        <p:nvPicPr>
          <p:cNvPr id="5"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1074415" y="5475696"/>
            <a:ext cx="1796338"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0590426"/>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pic>
        <p:nvPicPr>
          <p:cNvPr id="5" name="Bildobjekt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377"/>
            <a:ext cx="12191997" cy="6857999"/>
          </a:xfrm>
          <a:prstGeom prst="rect">
            <a:avLst/>
          </a:prstGeom>
        </p:spPr>
      </p:pic>
      <p:pic>
        <p:nvPicPr>
          <p:cNvPr id="4"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1074415" y="5475696"/>
            <a:ext cx="1796338"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23987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Tom">
    <p:spTree>
      <p:nvGrpSpPr>
        <p:cNvPr id="1" name=""/>
        <p:cNvGrpSpPr/>
        <p:nvPr/>
      </p:nvGrpSpPr>
      <p:grpSpPr>
        <a:xfrm>
          <a:off x="0" y="0"/>
          <a:ext cx="0" cy="0"/>
          <a:chOff x="0" y="0"/>
          <a:chExt cx="0" cy="0"/>
        </a:xfrm>
      </p:grpSpPr>
      <p:pic>
        <p:nvPicPr>
          <p:cNvPr id="3"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1074415" y="5475696"/>
            <a:ext cx="1796338"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2974651"/>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blank" preserve="1">
  <p:cSld name="1_Tom">
    <p:spTree>
      <p:nvGrpSpPr>
        <p:cNvPr id="1" name=""/>
        <p:cNvGrpSpPr/>
        <p:nvPr/>
      </p:nvGrpSpPr>
      <p:grpSpPr>
        <a:xfrm>
          <a:off x="0" y="0"/>
          <a:ext cx="0" cy="0"/>
          <a:chOff x="0" y="0"/>
          <a:chExt cx="0" cy="0"/>
        </a:xfrm>
      </p:grpSpPr>
      <p:pic>
        <p:nvPicPr>
          <p:cNvPr id="3"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1074415" y="5475696"/>
            <a:ext cx="1796338"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7430419"/>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blank" preserve="1">
  <p:cSld name="2_Tom">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0717115"/>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blank" preserve="1">
  <p:cSld name="1_SvartFoto">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3581767"/>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pic>
        <p:nvPicPr>
          <p:cNvPr id="8" name="Bildobjekt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377"/>
            <a:ext cx="12191997" cy="6857999"/>
          </a:xfrm>
          <a:prstGeom prst="rect">
            <a:avLst/>
          </a:prstGeom>
        </p:spPr>
      </p:pic>
      <p:sp>
        <p:nvSpPr>
          <p:cNvPr id="2" name="Rubrik 1"/>
          <p:cNvSpPr>
            <a:spLocks noGrp="1"/>
          </p:cNvSpPr>
          <p:nvPr>
            <p:ph type="title"/>
          </p:nvPr>
        </p:nvSpPr>
        <p:spPr>
          <a:xfrm>
            <a:off x="1104000" y="273050"/>
            <a:ext cx="3504000" cy="1162050"/>
          </a:xfrm>
        </p:spPr>
        <p:txBody>
          <a:bodyPr anchor="b"/>
          <a:lstStyle>
            <a:lvl1pPr algn="l">
              <a:defRPr sz="2000" b="1"/>
            </a:lvl1pPr>
          </a:lstStyle>
          <a:p>
            <a:r>
              <a:rPr lang="sv-SE"/>
              <a:t>Klicka här för att ändra format</a:t>
            </a:r>
          </a:p>
        </p:txBody>
      </p:sp>
      <p:sp>
        <p:nvSpPr>
          <p:cNvPr id="3" name="Platshållare för innehåll 2"/>
          <p:cNvSpPr>
            <a:spLocks noGrp="1"/>
          </p:cNvSpPr>
          <p:nvPr>
            <p:ph idx="1"/>
          </p:nvPr>
        </p:nvSpPr>
        <p:spPr>
          <a:xfrm>
            <a:off x="4766733" y="273051"/>
            <a:ext cx="6624000" cy="518318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p:cNvSpPr>
            <a:spLocks noGrp="1"/>
          </p:cNvSpPr>
          <p:nvPr>
            <p:ph type="body" sz="half" idx="2"/>
          </p:nvPr>
        </p:nvSpPr>
        <p:spPr>
          <a:xfrm>
            <a:off x="1104000" y="1435100"/>
            <a:ext cx="3504000" cy="403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a:t>Klicka här för att ändra format på bakgrundstexten</a:t>
            </a:r>
          </a:p>
        </p:txBody>
      </p:sp>
      <p:pic>
        <p:nvPicPr>
          <p:cNvPr id="7"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1074415" y="5475696"/>
            <a:ext cx="1796338"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7726524"/>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pic>
        <p:nvPicPr>
          <p:cNvPr id="8" name="Bildobjekt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377"/>
            <a:ext cx="12191997" cy="6857999"/>
          </a:xfrm>
          <a:prstGeom prst="rect">
            <a:avLst/>
          </a:prstGeom>
        </p:spPr>
      </p:pic>
      <p:sp>
        <p:nvSpPr>
          <p:cNvPr id="2" name="Rubrik 1"/>
          <p:cNvSpPr>
            <a:spLocks noGrp="1"/>
          </p:cNvSpPr>
          <p:nvPr>
            <p:ph type="title"/>
          </p:nvPr>
        </p:nvSpPr>
        <p:spPr>
          <a:xfrm>
            <a:off x="2389717" y="4050568"/>
            <a:ext cx="7315200" cy="566738"/>
          </a:xfrm>
        </p:spPr>
        <p:txBody>
          <a:bodyPr anchor="b"/>
          <a:lstStyle>
            <a:lvl1pPr algn="l">
              <a:defRPr sz="2000" b="1"/>
            </a:lvl1pPr>
          </a:lstStyle>
          <a:p>
            <a:r>
              <a:rPr lang="sv-SE"/>
              <a:t>Klicka här för att ändra format</a:t>
            </a:r>
            <a:endParaRPr lang="sv-SE" dirty="0"/>
          </a:p>
        </p:txBody>
      </p:sp>
      <p:sp>
        <p:nvSpPr>
          <p:cNvPr id="3" name="Platshållare för bild 2"/>
          <p:cNvSpPr>
            <a:spLocks noGrp="1"/>
          </p:cNvSpPr>
          <p:nvPr>
            <p:ph type="pic" idx="1"/>
          </p:nvPr>
        </p:nvSpPr>
        <p:spPr>
          <a:xfrm>
            <a:off x="2389717" y="612790"/>
            <a:ext cx="7315200" cy="339228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sv-SE"/>
              <a:t>Klicka på ikonen för att lägga till en bild</a:t>
            </a:r>
          </a:p>
        </p:txBody>
      </p:sp>
      <p:sp>
        <p:nvSpPr>
          <p:cNvPr id="4" name="Platshållare för text 3"/>
          <p:cNvSpPr>
            <a:spLocks noGrp="1"/>
          </p:cNvSpPr>
          <p:nvPr>
            <p:ph type="body" sz="half" idx="2"/>
          </p:nvPr>
        </p:nvSpPr>
        <p:spPr>
          <a:xfrm>
            <a:off x="2389717" y="4617306"/>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a:t>Klicka här för att ändra format på bakgrundstexten</a:t>
            </a:r>
          </a:p>
        </p:txBody>
      </p:sp>
      <p:pic>
        <p:nvPicPr>
          <p:cNvPr id="7"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1074415" y="5475696"/>
            <a:ext cx="1796338"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1655090"/>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pic>
        <p:nvPicPr>
          <p:cNvPr id="7" name="Bildobjekt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2377" y="718"/>
            <a:ext cx="6859246" cy="6859247"/>
          </a:xfrm>
          <a:prstGeom prst="rect">
            <a:avLst/>
          </a:prstGeom>
        </p:spPr>
      </p:pic>
      <p:sp>
        <p:nvSpPr>
          <p:cNvPr id="2" name="Rubrik 1"/>
          <p:cNvSpPr>
            <a:spLocks noGrp="1"/>
          </p:cNvSpPr>
          <p:nvPr>
            <p:ph type="title"/>
          </p:nvPr>
        </p:nvSpPr>
        <p:spPr>
          <a:xfrm>
            <a:off x="1775520" y="745200"/>
            <a:ext cx="9638880" cy="1382400"/>
          </a:xfrm>
        </p:spPr>
        <p:txBody>
          <a:bodyPr/>
          <a:lstStyle/>
          <a:p>
            <a:r>
              <a:rPr lang="sv-SE"/>
              <a:t>Klicka här för att ändra format</a:t>
            </a:r>
            <a:endParaRPr lang="sv-SE" dirty="0"/>
          </a:p>
        </p:txBody>
      </p:sp>
      <p:sp>
        <p:nvSpPr>
          <p:cNvPr id="3" name="Platshållare för lodrät text 2"/>
          <p:cNvSpPr>
            <a:spLocks noGrp="1"/>
          </p:cNvSpPr>
          <p:nvPr>
            <p:ph type="body" orient="vert" idx="1"/>
          </p:nvPr>
        </p:nvSpPr>
        <p:spPr>
          <a:xfrm>
            <a:off x="1775520" y="2142015"/>
            <a:ext cx="9638880" cy="4525963"/>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pic>
        <p:nvPicPr>
          <p:cNvPr id="6"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rot="5400000">
            <a:off x="-131363" y="1095082"/>
            <a:ext cx="1796338"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4222725"/>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pic>
        <p:nvPicPr>
          <p:cNvPr id="7" name="Bildobjekt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2377" y="718"/>
            <a:ext cx="6859246" cy="6859247"/>
          </a:xfrm>
          <a:prstGeom prst="rect">
            <a:avLst/>
          </a:prstGeom>
        </p:spPr>
      </p:pic>
      <p:sp>
        <p:nvSpPr>
          <p:cNvPr id="2" name="Lodrät rubrik 1"/>
          <p:cNvSpPr>
            <a:spLocks noGrp="1"/>
          </p:cNvSpPr>
          <p:nvPr>
            <p:ph type="title" orient="vert"/>
          </p:nvPr>
        </p:nvSpPr>
        <p:spPr>
          <a:xfrm>
            <a:off x="8839200" y="274653"/>
            <a:ext cx="2743200" cy="5851525"/>
          </a:xfrm>
        </p:spPr>
        <p:txBody>
          <a:bodyPr vert="eaVert"/>
          <a:lstStyle/>
          <a:p>
            <a:r>
              <a:rPr lang="sv-SE"/>
              <a:t>Klicka här för att ändra format</a:t>
            </a:r>
          </a:p>
        </p:txBody>
      </p:sp>
      <p:sp>
        <p:nvSpPr>
          <p:cNvPr id="3" name="Platshållare för lodrät text 2"/>
          <p:cNvSpPr>
            <a:spLocks noGrp="1"/>
          </p:cNvSpPr>
          <p:nvPr>
            <p:ph type="body" orient="vert" idx="1"/>
          </p:nvPr>
        </p:nvSpPr>
        <p:spPr>
          <a:xfrm>
            <a:off x="3791744" y="274653"/>
            <a:ext cx="4844256" cy="5851525"/>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pic>
        <p:nvPicPr>
          <p:cNvPr id="6"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rot="5400000">
            <a:off x="-131363" y="1095082"/>
            <a:ext cx="1796338"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3470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2_Tom">
    <p:spTree>
      <p:nvGrpSpPr>
        <p:cNvPr id="1" name=""/>
        <p:cNvGrpSpPr/>
        <p:nvPr/>
      </p:nvGrpSpPr>
      <p:grpSpPr>
        <a:xfrm>
          <a:off x="0" y="0"/>
          <a:ext cx="0" cy="0"/>
          <a:chOff x="0" y="0"/>
          <a:chExt cx="0" cy="0"/>
        </a:xfrm>
      </p:grpSpPr>
    </p:spTree>
    <p:extLst>
      <p:ext uri="{BB962C8B-B14F-4D97-AF65-F5344CB8AC3E}">
        <p14:creationId xmlns:p14="http://schemas.microsoft.com/office/powerpoint/2010/main" val="9847386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1_SvartFoto">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60777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pic>
        <p:nvPicPr>
          <p:cNvPr id="8" name="Bildobjekt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377"/>
            <a:ext cx="12191999" cy="6857999"/>
          </a:xfrm>
          <a:prstGeom prst="rect">
            <a:avLst/>
          </a:prstGeom>
        </p:spPr>
      </p:pic>
      <p:sp>
        <p:nvSpPr>
          <p:cNvPr id="2" name="Rubrik 1"/>
          <p:cNvSpPr>
            <a:spLocks noGrp="1"/>
          </p:cNvSpPr>
          <p:nvPr>
            <p:ph type="title"/>
          </p:nvPr>
        </p:nvSpPr>
        <p:spPr>
          <a:xfrm>
            <a:off x="1104000" y="273050"/>
            <a:ext cx="3504000" cy="1162050"/>
          </a:xfrm>
        </p:spPr>
        <p:txBody>
          <a:bodyPr anchor="b"/>
          <a:lstStyle>
            <a:lvl1pPr algn="l">
              <a:defRPr sz="2000" b="1"/>
            </a:lvl1pPr>
          </a:lstStyle>
          <a:p>
            <a:r>
              <a:rPr lang="sv-SE"/>
              <a:t>Klicka här för att ändra mall för rubrikformat</a:t>
            </a:r>
            <a:endParaRPr lang="sv-SE" dirty="0"/>
          </a:p>
        </p:txBody>
      </p:sp>
      <p:sp>
        <p:nvSpPr>
          <p:cNvPr id="3" name="Platshållare för innehåll 2"/>
          <p:cNvSpPr>
            <a:spLocks noGrp="1"/>
          </p:cNvSpPr>
          <p:nvPr>
            <p:ph idx="1"/>
          </p:nvPr>
        </p:nvSpPr>
        <p:spPr>
          <a:xfrm>
            <a:off x="4766733" y="273051"/>
            <a:ext cx="6624000" cy="518318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p:cNvSpPr>
            <a:spLocks noGrp="1"/>
          </p:cNvSpPr>
          <p:nvPr>
            <p:ph type="body" sz="half" idx="2"/>
          </p:nvPr>
        </p:nvSpPr>
        <p:spPr>
          <a:xfrm>
            <a:off x="1104000" y="1435100"/>
            <a:ext cx="3504000" cy="403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a:t>Klicka här för att ändra format på bakgrundstexten</a:t>
            </a:r>
          </a:p>
        </p:txBody>
      </p:sp>
      <p:pic>
        <p:nvPicPr>
          <p:cNvPr id="7"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1074415" y="5475696"/>
            <a:ext cx="1796338"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52206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pic>
        <p:nvPicPr>
          <p:cNvPr id="8" name="Bildobjekt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377"/>
            <a:ext cx="12191999" cy="6857999"/>
          </a:xfrm>
          <a:prstGeom prst="rect">
            <a:avLst/>
          </a:prstGeom>
        </p:spPr>
      </p:pic>
      <p:sp>
        <p:nvSpPr>
          <p:cNvPr id="2" name="Rubrik 1"/>
          <p:cNvSpPr>
            <a:spLocks noGrp="1"/>
          </p:cNvSpPr>
          <p:nvPr>
            <p:ph type="title"/>
          </p:nvPr>
        </p:nvSpPr>
        <p:spPr>
          <a:xfrm>
            <a:off x="2389717" y="4050568"/>
            <a:ext cx="7315200" cy="566738"/>
          </a:xfrm>
        </p:spPr>
        <p:txBody>
          <a:bodyPr anchor="b"/>
          <a:lstStyle>
            <a:lvl1pPr algn="l">
              <a:defRPr sz="2000" b="1"/>
            </a:lvl1pPr>
          </a:lstStyle>
          <a:p>
            <a:r>
              <a:rPr lang="sv-SE"/>
              <a:t>Klicka här för att ändra mall för rubrikformat</a:t>
            </a:r>
            <a:endParaRPr lang="sv-SE" dirty="0"/>
          </a:p>
        </p:txBody>
      </p:sp>
      <p:sp>
        <p:nvSpPr>
          <p:cNvPr id="3" name="Platshållare för bild 2"/>
          <p:cNvSpPr>
            <a:spLocks noGrp="1"/>
          </p:cNvSpPr>
          <p:nvPr>
            <p:ph type="pic" idx="1"/>
          </p:nvPr>
        </p:nvSpPr>
        <p:spPr>
          <a:xfrm>
            <a:off x="2389717" y="612776"/>
            <a:ext cx="7315200" cy="339228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sv-SE"/>
              <a:t>Klicka på ikonen för att lägga till en bild</a:t>
            </a:r>
          </a:p>
        </p:txBody>
      </p:sp>
      <p:sp>
        <p:nvSpPr>
          <p:cNvPr id="4" name="Platshållare för text 3"/>
          <p:cNvSpPr>
            <a:spLocks noGrp="1"/>
          </p:cNvSpPr>
          <p:nvPr>
            <p:ph type="body" sz="half" idx="2"/>
          </p:nvPr>
        </p:nvSpPr>
        <p:spPr>
          <a:xfrm>
            <a:off x="2389717" y="4617306"/>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a:t>Klicka här för att ändra format på bakgrundstexten</a:t>
            </a:r>
          </a:p>
        </p:txBody>
      </p:sp>
      <p:pic>
        <p:nvPicPr>
          <p:cNvPr id="7"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1074415" y="5475696"/>
            <a:ext cx="1796338"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90517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pic>
        <p:nvPicPr>
          <p:cNvPr id="7" name="Bildobjekt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2377" y="-1246"/>
            <a:ext cx="6859246" cy="6859245"/>
          </a:xfrm>
          <a:prstGeom prst="rect">
            <a:avLst/>
          </a:prstGeom>
        </p:spPr>
      </p:pic>
      <p:sp>
        <p:nvSpPr>
          <p:cNvPr id="2" name="Rubrik 1"/>
          <p:cNvSpPr>
            <a:spLocks noGrp="1"/>
          </p:cNvSpPr>
          <p:nvPr>
            <p:ph type="title"/>
          </p:nvPr>
        </p:nvSpPr>
        <p:spPr>
          <a:xfrm>
            <a:off x="1775520" y="745200"/>
            <a:ext cx="9638880" cy="1382400"/>
          </a:xfrm>
        </p:spPr>
        <p:txBody>
          <a:bodyPr/>
          <a:lstStyle/>
          <a:p>
            <a:r>
              <a:rPr lang="sv-SE"/>
              <a:t>Klicka här för att ändra mall för rubrikformat</a:t>
            </a:r>
            <a:endParaRPr lang="sv-SE" dirty="0"/>
          </a:p>
        </p:txBody>
      </p:sp>
      <p:sp>
        <p:nvSpPr>
          <p:cNvPr id="3" name="Platshållare för lodrät text 2"/>
          <p:cNvSpPr>
            <a:spLocks noGrp="1"/>
          </p:cNvSpPr>
          <p:nvPr>
            <p:ph type="body" orient="vert" idx="1"/>
          </p:nvPr>
        </p:nvSpPr>
        <p:spPr>
          <a:xfrm>
            <a:off x="1775520" y="2142001"/>
            <a:ext cx="9638880" cy="4525963"/>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pic>
        <p:nvPicPr>
          <p:cNvPr id="6"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rot="5400000">
            <a:off x="-131363" y="1095082"/>
            <a:ext cx="1796338"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85635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pic>
        <p:nvPicPr>
          <p:cNvPr id="7" name="Bildobjekt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2377" y="-1246"/>
            <a:ext cx="6859246" cy="6859245"/>
          </a:xfrm>
          <a:prstGeom prst="rect">
            <a:avLst/>
          </a:prstGeom>
        </p:spPr>
      </p:pic>
      <p:sp>
        <p:nvSpPr>
          <p:cNvPr id="2" name="Lodrät rubrik 1"/>
          <p:cNvSpPr>
            <a:spLocks noGrp="1"/>
          </p:cNvSpPr>
          <p:nvPr>
            <p:ph type="title" orient="vert"/>
          </p:nvPr>
        </p:nvSpPr>
        <p:spPr>
          <a:xfrm>
            <a:off x="8839200" y="274639"/>
            <a:ext cx="2743200" cy="5851525"/>
          </a:xfrm>
        </p:spPr>
        <p:txBody>
          <a:bodyPr vert="eaVert"/>
          <a:lstStyle/>
          <a:p>
            <a:r>
              <a:rPr lang="sv-SE"/>
              <a:t>Klicka här för att ändra mall för rubrikformat</a:t>
            </a:r>
          </a:p>
        </p:txBody>
      </p:sp>
      <p:sp>
        <p:nvSpPr>
          <p:cNvPr id="3" name="Platshållare för lodrät text 2"/>
          <p:cNvSpPr>
            <a:spLocks noGrp="1"/>
          </p:cNvSpPr>
          <p:nvPr>
            <p:ph type="body" orient="vert" idx="1"/>
          </p:nvPr>
        </p:nvSpPr>
        <p:spPr>
          <a:xfrm>
            <a:off x="3791744" y="274639"/>
            <a:ext cx="4844256" cy="5851525"/>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pic>
        <p:nvPicPr>
          <p:cNvPr id="6"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rot="5400000">
            <a:off x="-131363" y="1095082"/>
            <a:ext cx="1796338"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20674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pic>
        <p:nvPicPr>
          <p:cNvPr id="7" name="Bildobjekt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65" y="2382"/>
            <a:ext cx="12225864" cy="6877048"/>
          </a:xfrm>
          <a:prstGeom prst="rect">
            <a:avLst/>
          </a:prstGeom>
        </p:spPr>
      </p:pic>
      <p:sp>
        <p:nvSpPr>
          <p:cNvPr id="2" name="Rubrik 1"/>
          <p:cNvSpPr>
            <a:spLocks noGrp="1"/>
          </p:cNvSpPr>
          <p:nvPr>
            <p:ph type="ctrTitle"/>
          </p:nvPr>
        </p:nvSpPr>
        <p:spPr>
          <a:xfrm>
            <a:off x="1113600" y="1407600"/>
            <a:ext cx="10300800" cy="1382400"/>
          </a:xfrm>
        </p:spPr>
        <p:txBody>
          <a:bodyPr/>
          <a:lstStyle>
            <a:lvl1pPr algn="l">
              <a:defRPr>
                <a:solidFill>
                  <a:schemeClr val="bg1"/>
                </a:solidFill>
              </a:defRPr>
            </a:lvl1pPr>
          </a:lstStyle>
          <a:p>
            <a:r>
              <a:rPr lang="sv-SE"/>
              <a:t>Klicka här för att ändra format</a:t>
            </a:r>
            <a:endParaRPr lang="sv-SE" dirty="0"/>
          </a:p>
        </p:txBody>
      </p:sp>
      <p:sp>
        <p:nvSpPr>
          <p:cNvPr id="3" name="Underrubrik 2"/>
          <p:cNvSpPr>
            <a:spLocks noGrp="1"/>
          </p:cNvSpPr>
          <p:nvPr>
            <p:ph type="subTitle" idx="1"/>
          </p:nvPr>
        </p:nvSpPr>
        <p:spPr>
          <a:xfrm>
            <a:off x="1113600" y="2908800"/>
            <a:ext cx="10300800" cy="1752600"/>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a:t>Klicka här för att ändra format på underrubrik i bakgrunden</a:t>
            </a:r>
            <a:endParaRPr lang="sv-SE" dirty="0"/>
          </a:p>
        </p:txBody>
      </p:sp>
      <p:pic>
        <p:nvPicPr>
          <p:cNvPr id="6" name="Picture 2" descr="D:\Projekt - Sundsvall\Grafiskt material\Loggor\04 Logga.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074415" y="5475696"/>
            <a:ext cx="1796339"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6892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pic>
        <p:nvPicPr>
          <p:cNvPr id="7" name="Bildobjekt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65" y="2383"/>
            <a:ext cx="12225863" cy="6877047"/>
          </a:xfrm>
          <a:prstGeom prst="rect">
            <a:avLst/>
          </a:prstGeom>
        </p:spPr>
      </p:pic>
      <p:sp>
        <p:nvSpPr>
          <p:cNvPr id="2" name="Rubrik 1"/>
          <p:cNvSpPr>
            <a:spLocks noGrp="1"/>
          </p:cNvSpPr>
          <p:nvPr>
            <p:ph type="title"/>
          </p:nvPr>
        </p:nvSpPr>
        <p:spPr>
          <a:xfrm>
            <a:off x="1113600" y="1407600"/>
            <a:ext cx="10300800" cy="1382400"/>
          </a:xfrm>
        </p:spPr>
        <p:txBody>
          <a:bodyPr vert="horz" lIns="91440" tIns="45720" rIns="91440" bIns="45720" rtlCol="0" anchor="b">
            <a:normAutofit/>
          </a:bodyPr>
          <a:lstStyle>
            <a:lvl1pPr>
              <a:defRPr lang="sv-SE" dirty="0">
                <a:solidFill>
                  <a:schemeClr val="bg1"/>
                </a:solidFill>
              </a:defRPr>
            </a:lvl1pPr>
          </a:lstStyle>
          <a:p>
            <a:pPr lvl="0"/>
            <a:r>
              <a:rPr lang="sv-SE"/>
              <a:t>Klicka här för att ändra mall för rubrikformat</a:t>
            </a:r>
            <a:endParaRPr lang="sv-SE" dirty="0"/>
          </a:p>
        </p:txBody>
      </p:sp>
      <p:sp>
        <p:nvSpPr>
          <p:cNvPr id="3" name="Platshållare för text 2"/>
          <p:cNvSpPr>
            <a:spLocks noGrp="1"/>
          </p:cNvSpPr>
          <p:nvPr>
            <p:ph type="body" idx="1"/>
          </p:nvPr>
        </p:nvSpPr>
        <p:spPr>
          <a:xfrm>
            <a:off x="1113600" y="2908800"/>
            <a:ext cx="10300800" cy="1753200"/>
          </a:xfrm>
        </p:spPr>
        <p:txBody>
          <a:bodyPr vert="horz" lIns="91440" tIns="45720" rIns="91440" bIns="45720" rtlCol="0">
            <a:normAutofit/>
          </a:bodyPr>
          <a:lstStyle>
            <a:lvl1pPr>
              <a:defRPr lang="sv-SE" smtClean="0">
                <a:solidFill>
                  <a:schemeClr val="bg1"/>
                </a:solidFill>
              </a:defRPr>
            </a:lvl1pPr>
          </a:lstStyle>
          <a:p>
            <a:pPr lvl="0"/>
            <a:r>
              <a:rPr lang="sv-SE"/>
              <a:t>Klicka här för att ändra format på bakgrundstexten</a:t>
            </a:r>
          </a:p>
        </p:txBody>
      </p:sp>
      <p:pic>
        <p:nvPicPr>
          <p:cNvPr id="6" name="Picture 2" descr="D:\Projekt - Sundsvall\Grafiskt material\Loggor\04 Logga.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074415" y="5475696"/>
            <a:ext cx="1796339"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79560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pic>
        <p:nvPicPr>
          <p:cNvPr id="7" name="Bildobjekt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64" y="2385"/>
            <a:ext cx="12225863" cy="6877047"/>
          </a:xfrm>
          <a:prstGeom prst="rect">
            <a:avLst/>
          </a:prstGeom>
        </p:spPr>
      </p:pic>
      <p:sp>
        <p:nvSpPr>
          <p:cNvPr id="2" name="Rubrik 1"/>
          <p:cNvSpPr>
            <a:spLocks noGrp="1"/>
          </p:cNvSpPr>
          <p:nvPr>
            <p:ph type="title"/>
          </p:nvPr>
        </p:nvSpPr>
        <p:spPr>
          <a:xfrm>
            <a:off x="1113600" y="1407600"/>
            <a:ext cx="10300800" cy="1382400"/>
          </a:xfrm>
        </p:spPr>
        <p:txBody>
          <a:bodyPr vert="horz" lIns="91440" tIns="45720" rIns="91440" bIns="45720" rtlCol="0" anchor="b">
            <a:normAutofit/>
          </a:bodyPr>
          <a:lstStyle>
            <a:lvl1pPr>
              <a:defRPr lang="sv-SE" dirty="0">
                <a:solidFill>
                  <a:schemeClr val="bg1"/>
                </a:solidFill>
              </a:defRPr>
            </a:lvl1pPr>
          </a:lstStyle>
          <a:p>
            <a:pPr lvl="0"/>
            <a:r>
              <a:rPr lang="sv-SE"/>
              <a:t>Klicka här för att ändra format</a:t>
            </a:r>
            <a:endParaRPr lang="sv-SE" dirty="0"/>
          </a:p>
        </p:txBody>
      </p:sp>
      <p:sp>
        <p:nvSpPr>
          <p:cNvPr id="3" name="Platshållare för text 2"/>
          <p:cNvSpPr>
            <a:spLocks noGrp="1"/>
          </p:cNvSpPr>
          <p:nvPr>
            <p:ph type="body" idx="1"/>
          </p:nvPr>
        </p:nvSpPr>
        <p:spPr>
          <a:xfrm>
            <a:off x="1113600" y="2908800"/>
            <a:ext cx="10300800" cy="1753200"/>
          </a:xfrm>
        </p:spPr>
        <p:txBody>
          <a:bodyPr vert="horz" lIns="91440" tIns="45720" rIns="91440" bIns="45720" rtlCol="0">
            <a:normAutofit/>
          </a:bodyPr>
          <a:lstStyle>
            <a:lvl1pPr>
              <a:defRPr lang="sv-SE" smtClean="0">
                <a:solidFill>
                  <a:schemeClr val="bg1"/>
                </a:solidFill>
              </a:defRPr>
            </a:lvl1pPr>
          </a:lstStyle>
          <a:p>
            <a:pPr lvl="0"/>
            <a:r>
              <a:rPr lang="sv-SE"/>
              <a:t>Klicka här för att ändra format på bakgrundstexten</a:t>
            </a:r>
          </a:p>
        </p:txBody>
      </p:sp>
      <p:pic>
        <p:nvPicPr>
          <p:cNvPr id="6" name="Picture 2" descr="D:\Projekt - Sundsvall\Grafiskt material\Loggor\04 Logga.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074415" y="5475696"/>
            <a:ext cx="1796339"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43737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Avsnittsrubrik(Ingen logga)">
    <p:spTree>
      <p:nvGrpSpPr>
        <p:cNvPr id="1" name=""/>
        <p:cNvGrpSpPr/>
        <p:nvPr/>
      </p:nvGrpSpPr>
      <p:grpSpPr>
        <a:xfrm>
          <a:off x="0" y="0"/>
          <a:ext cx="0" cy="0"/>
          <a:chOff x="0" y="0"/>
          <a:chExt cx="0" cy="0"/>
        </a:xfrm>
      </p:grpSpPr>
      <p:pic>
        <p:nvPicPr>
          <p:cNvPr id="7" name="Bildobjekt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64" y="2385"/>
            <a:ext cx="12225863" cy="6877047"/>
          </a:xfrm>
          <a:prstGeom prst="rect">
            <a:avLst/>
          </a:prstGeom>
        </p:spPr>
      </p:pic>
      <p:sp>
        <p:nvSpPr>
          <p:cNvPr id="2" name="Rubrik 1"/>
          <p:cNvSpPr>
            <a:spLocks noGrp="1"/>
          </p:cNvSpPr>
          <p:nvPr>
            <p:ph type="title"/>
          </p:nvPr>
        </p:nvSpPr>
        <p:spPr>
          <a:xfrm>
            <a:off x="1113600" y="1407600"/>
            <a:ext cx="10300800" cy="1382400"/>
          </a:xfrm>
        </p:spPr>
        <p:txBody>
          <a:bodyPr vert="horz" lIns="91440" tIns="45720" rIns="91440" bIns="45720" rtlCol="0" anchor="b">
            <a:normAutofit/>
          </a:bodyPr>
          <a:lstStyle>
            <a:lvl1pPr>
              <a:defRPr lang="sv-SE" dirty="0">
                <a:solidFill>
                  <a:schemeClr val="bg1"/>
                </a:solidFill>
              </a:defRPr>
            </a:lvl1pPr>
          </a:lstStyle>
          <a:p>
            <a:pPr lvl="0"/>
            <a:r>
              <a:rPr lang="sv-SE"/>
              <a:t>Klicka här för att ändra format</a:t>
            </a:r>
            <a:endParaRPr lang="sv-SE" dirty="0"/>
          </a:p>
        </p:txBody>
      </p:sp>
      <p:sp>
        <p:nvSpPr>
          <p:cNvPr id="3" name="Platshållare för text 2"/>
          <p:cNvSpPr>
            <a:spLocks noGrp="1"/>
          </p:cNvSpPr>
          <p:nvPr>
            <p:ph type="body" idx="1"/>
          </p:nvPr>
        </p:nvSpPr>
        <p:spPr>
          <a:xfrm>
            <a:off x="1113600" y="2908800"/>
            <a:ext cx="10300800" cy="1753200"/>
          </a:xfrm>
        </p:spPr>
        <p:txBody>
          <a:bodyPr vert="horz" lIns="91440" tIns="45720" rIns="91440" bIns="45720" rtlCol="0">
            <a:normAutofit/>
          </a:bodyPr>
          <a:lstStyle>
            <a:lvl1pPr>
              <a:defRPr lang="sv-SE" smtClean="0">
                <a:solidFill>
                  <a:schemeClr val="bg1"/>
                </a:solidFill>
              </a:defRPr>
            </a:lvl1pPr>
          </a:lstStyle>
          <a:p>
            <a:pPr lvl="0"/>
            <a:r>
              <a:rPr lang="sv-SE"/>
              <a:t>Klicka här för att ändra format på bakgrundstexten</a:t>
            </a:r>
          </a:p>
        </p:txBody>
      </p:sp>
    </p:spTree>
    <p:extLst>
      <p:ext uri="{BB962C8B-B14F-4D97-AF65-F5344CB8AC3E}">
        <p14:creationId xmlns:p14="http://schemas.microsoft.com/office/powerpoint/2010/main" val="2849580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pic>
        <p:nvPicPr>
          <p:cNvPr id="10" name="Bildobjekt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2377"/>
            <a:ext cx="12191999" cy="6857999"/>
          </a:xfrm>
          <a:prstGeom prst="rect">
            <a:avLst/>
          </a:prstGeom>
        </p:spPr>
      </p:pic>
      <p:sp>
        <p:nvSpPr>
          <p:cNvPr id="2" name="Rubrik 1"/>
          <p:cNvSpPr>
            <a:spLocks noGrp="1"/>
          </p:cNvSpPr>
          <p:nvPr>
            <p:ph type="title"/>
          </p:nvPr>
        </p:nvSpPr>
        <p:spPr/>
        <p:txBody>
          <a:bodyPr/>
          <a:lstStyle>
            <a:lvl1pPr>
              <a:defRPr>
                <a:solidFill>
                  <a:schemeClr val="tx1"/>
                </a:solidFill>
              </a:defRPr>
            </a:lvl1pPr>
          </a:lstStyle>
          <a:p>
            <a:r>
              <a:rPr lang="sv-SE"/>
              <a:t>Klicka här för att ändra format</a:t>
            </a:r>
            <a:endParaRPr lang="sv-SE" dirty="0"/>
          </a:p>
        </p:txBody>
      </p:sp>
      <p:sp>
        <p:nvSpPr>
          <p:cNvPr id="3" name="Platshållare för innehåll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pic>
        <p:nvPicPr>
          <p:cNvPr id="6"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1074415" y="5475696"/>
            <a:ext cx="1796338"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97258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Rubrik och innehåll(Ingen Logga)">
    <p:spTree>
      <p:nvGrpSpPr>
        <p:cNvPr id="1" name=""/>
        <p:cNvGrpSpPr/>
        <p:nvPr/>
      </p:nvGrpSpPr>
      <p:grpSpPr>
        <a:xfrm>
          <a:off x="0" y="0"/>
          <a:ext cx="0" cy="0"/>
          <a:chOff x="0" y="0"/>
          <a:chExt cx="0" cy="0"/>
        </a:xfrm>
      </p:grpSpPr>
      <p:pic>
        <p:nvPicPr>
          <p:cNvPr id="10" name="Bildobjekt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2377"/>
            <a:ext cx="12191999" cy="6857999"/>
          </a:xfrm>
          <a:prstGeom prst="rect">
            <a:avLst/>
          </a:prstGeom>
        </p:spPr>
      </p:pic>
      <p:sp>
        <p:nvSpPr>
          <p:cNvPr id="2" name="Rubrik 1"/>
          <p:cNvSpPr>
            <a:spLocks noGrp="1"/>
          </p:cNvSpPr>
          <p:nvPr>
            <p:ph type="title"/>
          </p:nvPr>
        </p:nvSpPr>
        <p:spPr/>
        <p:txBody>
          <a:bodyPr/>
          <a:lstStyle>
            <a:lvl1pPr>
              <a:defRPr>
                <a:solidFill>
                  <a:schemeClr val="tx1"/>
                </a:solidFill>
              </a:defRPr>
            </a:lvl1pPr>
          </a:lstStyle>
          <a:p>
            <a:r>
              <a:rPr lang="sv-SE"/>
              <a:t>Klicka här för att ändra format</a:t>
            </a:r>
            <a:endParaRPr lang="sv-SE" dirty="0"/>
          </a:p>
        </p:txBody>
      </p:sp>
      <p:sp>
        <p:nvSpPr>
          <p:cNvPr id="3" name="Platshållare för innehåll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Tree>
    <p:extLst>
      <p:ext uri="{BB962C8B-B14F-4D97-AF65-F5344CB8AC3E}">
        <p14:creationId xmlns:p14="http://schemas.microsoft.com/office/powerpoint/2010/main" val="40581711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Rubrik och innehåll(1 rad)">
    <p:spTree>
      <p:nvGrpSpPr>
        <p:cNvPr id="1" name=""/>
        <p:cNvGrpSpPr/>
        <p:nvPr/>
      </p:nvGrpSpPr>
      <p:grpSpPr>
        <a:xfrm>
          <a:off x="0" y="0"/>
          <a:ext cx="0" cy="0"/>
          <a:chOff x="0" y="0"/>
          <a:chExt cx="0" cy="0"/>
        </a:xfrm>
      </p:grpSpPr>
      <p:pic>
        <p:nvPicPr>
          <p:cNvPr id="10" name="Bildobjekt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2377"/>
            <a:ext cx="12191999" cy="6857999"/>
          </a:xfrm>
          <a:prstGeom prst="rect">
            <a:avLst/>
          </a:prstGeom>
        </p:spPr>
      </p:pic>
      <p:sp>
        <p:nvSpPr>
          <p:cNvPr id="2" name="Rubrik 1"/>
          <p:cNvSpPr>
            <a:spLocks noGrp="1"/>
          </p:cNvSpPr>
          <p:nvPr>
            <p:ph type="title"/>
          </p:nvPr>
        </p:nvSpPr>
        <p:spPr>
          <a:xfrm>
            <a:off x="1113600" y="1288800"/>
            <a:ext cx="10300800" cy="860400"/>
          </a:xfrm>
        </p:spPr>
        <p:txBody>
          <a:bodyPr/>
          <a:lstStyle>
            <a:lvl1pPr>
              <a:defRPr>
                <a:solidFill>
                  <a:schemeClr val="tx1"/>
                </a:solidFill>
              </a:defRPr>
            </a:lvl1pPr>
          </a:lstStyle>
          <a:p>
            <a:r>
              <a:rPr lang="sv-SE"/>
              <a:t>Klicka här för att ändra format</a:t>
            </a:r>
            <a:endParaRPr lang="sv-SE" dirty="0"/>
          </a:p>
        </p:txBody>
      </p:sp>
      <p:sp>
        <p:nvSpPr>
          <p:cNvPr id="3" name="Platshållare för innehåll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pic>
        <p:nvPicPr>
          <p:cNvPr id="6"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1074415" y="5475696"/>
            <a:ext cx="1796338"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942166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Rubrik och innehåll(1 rad)">
    <p:spTree>
      <p:nvGrpSpPr>
        <p:cNvPr id="1" name=""/>
        <p:cNvGrpSpPr/>
        <p:nvPr/>
      </p:nvGrpSpPr>
      <p:grpSpPr>
        <a:xfrm>
          <a:off x="0" y="0"/>
          <a:ext cx="0" cy="0"/>
          <a:chOff x="0" y="0"/>
          <a:chExt cx="0" cy="0"/>
        </a:xfrm>
      </p:grpSpPr>
      <p:pic>
        <p:nvPicPr>
          <p:cNvPr id="10" name="Bildobjekt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2377"/>
            <a:ext cx="12191999" cy="6857999"/>
          </a:xfrm>
          <a:prstGeom prst="rect">
            <a:avLst/>
          </a:prstGeom>
        </p:spPr>
      </p:pic>
      <p:sp>
        <p:nvSpPr>
          <p:cNvPr id="2" name="Rubrik 1"/>
          <p:cNvSpPr>
            <a:spLocks noGrp="1"/>
          </p:cNvSpPr>
          <p:nvPr>
            <p:ph type="title"/>
          </p:nvPr>
        </p:nvSpPr>
        <p:spPr>
          <a:xfrm>
            <a:off x="1113600" y="716400"/>
            <a:ext cx="10300800" cy="860400"/>
          </a:xfrm>
        </p:spPr>
        <p:txBody>
          <a:bodyPr/>
          <a:lstStyle>
            <a:lvl1pPr>
              <a:defRPr>
                <a:solidFill>
                  <a:schemeClr val="tx1"/>
                </a:solidFill>
              </a:defRPr>
            </a:lvl1pPr>
          </a:lstStyle>
          <a:p>
            <a:r>
              <a:rPr lang="sv-SE"/>
              <a:t>Klicka här för att ändra format</a:t>
            </a:r>
            <a:endParaRPr lang="sv-SE" dirty="0"/>
          </a:p>
        </p:txBody>
      </p:sp>
      <p:sp>
        <p:nvSpPr>
          <p:cNvPr id="6" name="Platshållare för bild 8"/>
          <p:cNvSpPr>
            <a:spLocks noGrp="1" noChangeAspect="1"/>
          </p:cNvSpPr>
          <p:nvPr>
            <p:ph type="pic" sz="quarter" idx="10"/>
          </p:nvPr>
        </p:nvSpPr>
        <p:spPr>
          <a:xfrm>
            <a:off x="1286933" y="1626355"/>
            <a:ext cx="9601200" cy="3669547"/>
          </a:xfrm>
          <a:solidFill>
            <a:srgbClr val="1D2325"/>
          </a:solidFill>
        </p:spPr>
        <p:txBody>
          <a:bodyPr wrap="square" anchor="t" anchorCtr="1"/>
          <a:lstStyle>
            <a:lvl1pPr marL="0">
              <a:lnSpc>
                <a:spcPts val="2160"/>
              </a:lnSpc>
              <a:spcBef>
                <a:spcPts val="1680"/>
              </a:spcBef>
              <a:defRPr>
                <a:solidFill>
                  <a:srgbClr val="596D74"/>
                </a:solidFill>
              </a:defRPr>
            </a:lvl1pPr>
          </a:lstStyle>
          <a:p>
            <a:r>
              <a:rPr lang="sv-SE"/>
              <a:t>Klicka på ikonen för att lägga till en bild</a:t>
            </a:r>
            <a:endParaRPr lang="sv-SE" dirty="0"/>
          </a:p>
        </p:txBody>
      </p:sp>
      <p:pic>
        <p:nvPicPr>
          <p:cNvPr id="7"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1074415" y="5475696"/>
            <a:ext cx="1796338"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446935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pic>
        <p:nvPicPr>
          <p:cNvPr id="8" name="Bildobjekt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2377"/>
            <a:ext cx="12191999" cy="6857999"/>
          </a:xfrm>
          <a:prstGeom prst="rect">
            <a:avLst/>
          </a:prstGeom>
        </p:spPr>
      </p:pic>
      <p:sp>
        <p:nvSpPr>
          <p:cNvPr id="2" name="Rubrik 1"/>
          <p:cNvSpPr>
            <a:spLocks noGrp="1"/>
          </p:cNvSpPr>
          <p:nvPr>
            <p:ph type="title"/>
          </p:nvPr>
        </p:nvSpPr>
        <p:spPr>
          <a:xfrm>
            <a:off x="1113600" y="716400"/>
            <a:ext cx="10300800" cy="860400"/>
          </a:xfrm>
        </p:spPr>
        <p:txBody>
          <a:bodyPr/>
          <a:lstStyle/>
          <a:p>
            <a:r>
              <a:rPr lang="sv-SE"/>
              <a:t>Klicka här för att ändra format</a:t>
            </a:r>
            <a:endParaRPr lang="sv-SE" dirty="0"/>
          </a:p>
        </p:txBody>
      </p:sp>
      <p:sp>
        <p:nvSpPr>
          <p:cNvPr id="3" name="Platshållare för innehåll 2"/>
          <p:cNvSpPr>
            <a:spLocks noGrp="1"/>
          </p:cNvSpPr>
          <p:nvPr>
            <p:ph sz="half" idx="1"/>
          </p:nvPr>
        </p:nvSpPr>
        <p:spPr>
          <a:xfrm>
            <a:off x="1103445" y="1700807"/>
            <a:ext cx="4800000" cy="367240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sv-SE" dirty="0"/>
          </a:p>
        </p:txBody>
      </p:sp>
      <p:sp>
        <p:nvSpPr>
          <p:cNvPr id="4" name="Platshållare för innehåll 3"/>
          <p:cNvSpPr>
            <a:spLocks noGrp="1"/>
          </p:cNvSpPr>
          <p:nvPr>
            <p:ph sz="half" idx="2"/>
          </p:nvPr>
        </p:nvSpPr>
        <p:spPr>
          <a:xfrm>
            <a:off x="6576053" y="1700813"/>
            <a:ext cx="4800000" cy="367240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sv-SE" dirty="0"/>
          </a:p>
        </p:txBody>
      </p:sp>
      <p:pic>
        <p:nvPicPr>
          <p:cNvPr id="7"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1074415" y="5475696"/>
            <a:ext cx="1796338"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803753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pic>
        <p:nvPicPr>
          <p:cNvPr id="10" name="Bildobjekt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2377"/>
            <a:ext cx="12191999" cy="6857999"/>
          </a:xfrm>
          <a:prstGeom prst="rect">
            <a:avLst/>
          </a:prstGeom>
        </p:spPr>
      </p:pic>
      <p:sp>
        <p:nvSpPr>
          <p:cNvPr id="2" name="Rubrik 1"/>
          <p:cNvSpPr>
            <a:spLocks noGrp="1"/>
          </p:cNvSpPr>
          <p:nvPr>
            <p:ph type="title"/>
          </p:nvPr>
        </p:nvSpPr>
        <p:spPr>
          <a:xfrm>
            <a:off x="1113600" y="540000"/>
            <a:ext cx="10300800" cy="860400"/>
          </a:xfrm>
        </p:spPr>
        <p:txBody>
          <a:bodyPr/>
          <a:lstStyle>
            <a:lvl1pPr>
              <a:defRPr/>
            </a:lvl1pPr>
          </a:lstStyle>
          <a:p>
            <a:r>
              <a:rPr lang="sv-SE"/>
              <a:t>Klicka här för att ändra format</a:t>
            </a:r>
            <a:endParaRPr lang="sv-SE" dirty="0"/>
          </a:p>
        </p:txBody>
      </p:sp>
      <p:sp>
        <p:nvSpPr>
          <p:cNvPr id="3" name="Platshållare för text 2"/>
          <p:cNvSpPr>
            <a:spLocks noGrp="1"/>
          </p:cNvSpPr>
          <p:nvPr>
            <p:ph type="body" idx="1"/>
          </p:nvPr>
        </p:nvSpPr>
        <p:spPr>
          <a:xfrm>
            <a:off x="1103979" y="1535113"/>
            <a:ext cx="48000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p:cNvSpPr>
            <a:spLocks noGrp="1"/>
          </p:cNvSpPr>
          <p:nvPr>
            <p:ph sz="half" idx="2"/>
          </p:nvPr>
        </p:nvSpPr>
        <p:spPr>
          <a:xfrm>
            <a:off x="1103979" y="2174878"/>
            <a:ext cx="4800000" cy="334235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p:cNvSpPr>
            <a:spLocks noGrp="1"/>
          </p:cNvSpPr>
          <p:nvPr>
            <p:ph type="body" sz="quarter" idx="3"/>
          </p:nvPr>
        </p:nvSpPr>
        <p:spPr>
          <a:xfrm>
            <a:off x="6576053" y="1535113"/>
            <a:ext cx="48000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p:cNvSpPr>
            <a:spLocks noGrp="1"/>
          </p:cNvSpPr>
          <p:nvPr>
            <p:ph sz="quarter" idx="4"/>
          </p:nvPr>
        </p:nvSpPr>
        <p:spPr>
          <a:xfrm>
            <a:off x="6576053" y="2174878"/>
            <a:ext cx="4800000" cy="334235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pic>
        <p:nvPicPr>
          <p:cNvPr id="9"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1074415" y="5475696"/>
            <a:ext cx="1796338"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30971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pic>
        <p:nvPicPr>
          <p:cNvPr id="6" name="Bildobjekt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2377"/>
            <a:ext cx="12191999" cy="6857999"/>
          </a:xfrm>
          <a:prstGeom prst="rect">
            <a:avLst/>
          </a:prstGeom>
        </p:spPr>
      </p:pic>
      <p:sp>
        <p:nvSpPr>
          <p:cNvPr id="2" name="Rubrik 1"/>
          <p:cNvSpPr>
            <a:spLocks noGrp="1"/>
          </p:cNvSpPr>
          <p:nvPr>
            <p:ph type="title"/>
          </p:nvPr>
        </p:nvSpPr>
        <p:spPr/>
        <p:txBody>
          <a:bodyPr/>
          <a:lstStyle/>
          <a:p>
            <a:r>
              <a:rPr lang="sv-SE"/>
              <a:t>Klicka här för att ändra format</a:t>
            </a:r>
            <a:endParaRPr lang="sv-SE" dirty="0"/>
          </a:p>
        </p:txBody>
      </p:sp>
      <p:pic>
        <p:nvPicPr>
          <p:cNvPr id="5"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1074415" y="5475696"/>
            <a:ext cx="1796338"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543946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pic>
        <p:nvPicPr>
          <p:cNvPr id="5" name="Bildobjekt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2377"/>
            <a:ext cx="12191999" cy="6857999"/>
          </a:xfrm>
          <a:prstGeom prst="rect">
            <a:avLst/>
          </a:prstGeom>
        </p:spPr>
      </p:pic>
      <p:pic>
        <p:nvPicPr>
          <p:cNvPr id="4"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1074415" y="5475696"/>
            <a:ext cx="1796338"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3005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Ingen logga)">
    <p:spTree>
      <p:nvGrpSpPr>
        <p:cNvPr id="1" name=""/>
        <p:cNvGrpSpPr/>
        <p:nvPr/>
      </p:nvGrpSpPr>
      <p:grpSpPr>
        <a:xfrm>
          <a:off x="0" y="0"/>
          <a:ext cx="0" cy="0"/>
          <a:chOff x="0" y="0"/>
          <a:chExt cx="0" cy="0"/>
        </a:xfrm>
      </p:grpSpPr>
      <p:pic>
        <p:nvPicPr>
          <p:cNvPr id="6" name="Bildobjekt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65" y="2383"/>
            <a:ext cx="12225863" cy="6877047"/>
          </a:xfrm>
          <a:prstGeom prst="rect">
            <a:avLst/>
          </a:prstGeom>
        </p:spPr>
      </p:pic>
      <p:sp>
        <p:nvSpPr>
          <p:cNvPr id="2" name="Rubrik 1"/>
          <p:cNvSpPr>
            <a:spLocks noGrp="1"/>
          </p:cNvSpPr>
          <p:nvPr>
            <p:ph type="title"/>
          </p:nvPr>
        </p:nvSpPr>
        <p:spPr>
          <a:xfrm>
            <a:off x="1113600" y="1407600"/>
            <a:ext cx="10300800" cy="1382400"/>
          </a:xfrm>
        </p:spPr>
        <p:txBody>
          <a:bodyPr vert="horz" lIns="91440" tIns="45720" rIns="91440" bIns="45720" rtlCol="0" anchor="b">
            <a:normAutofit/>
          </a:bodyPr>
          <a:lstStyle>
            <a:lvl1pPr>
              <a:defRPr lang="sv-SE" dirty="0">
                <a:solidFill>
                  <a:schemeClr val="bg1"/>
                </a:solidFill>
              </a:defRPr>
            </a:lvl1pPr>
          </a:lstStyle>
          <a:p>
            <a:pPr lvl="0"/>
            <a:r>
              <a:rPr lang="sv-SE"/>
              <a:t>Klicka här för att ändra mall för rubrikformat</a:t>
            </a:r>
            <a:endParaRPr lang="sv-SE" dirty="0"/>
          </a:p>
        </p:txBody>
      </p:sp>
      <p:sp>
        <p:nvSpPr>
          <p:cNvPr id="3" name="Platshållare för text 2"/>
          <p:cNvSpPr>
            <a:spLocks noGrp="1"/>
          </p:cNvSpPr>
          <p:nvPr>
            <p:ph type="body" idx="1"/>
          </p:nvPr>
        </p:nvSpPr>
        <p:spPr>
          <a:xfrm>
            <a:off x="1113600" y="2908800"/>
            <a:ext cx="10300800" cy="1753200"/>
          </a:xfrm>
        </p:spPr>
        <p:txBody>
          <a:bodyPr vert="horz" lIns="91440" tIns="45720" rIns="91440" bIns="45720" rtlCol="0">
            <a:normAutofit/>
          </a:bodyPr>
          <a:lstStyle>
            <a:lvl1pPr>
              <a:defRPr lang="sv-SE" smtClean="0">
                <a:solidFill>
                  <a:schemeClr val="bg1"/>
                </a:solidFill>
              </a:defRPr>
            </a:lvl1pPr>
          </a:lstStyle>
          <a:p>
            <a:pPr lvl="0"/>
            <a:r>
              <a:rPr lang="sv-SE"/>
              <a:t>Klicka här för att ändra format på bakgrundstexten</a:t>
            </a:r>
          </a:p>
        </p:txBody>
      </p:sp>
    </p:spTree>
    <p:extLst>
      <p:ext uri="{BB962C8B-B14F-4D97-AF65-F5344CB8AC3E}">
        <p14:creationId xmlns:p14="http://schemas.microsoft.com/office/powerpoint/2010/main" val="212535447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1_Tom">
    <p:spTree>
      <p:nvGrpSpPr>
        <p:cNvPr id="1" name=""/>
        <p:cNvGrpSpPr/>
        <p:nvPr/>
      </p:nvGrpSpPr>
      <p:grpSpPr>
        <a:xfrm>
          <a:off x="0" y="0"/>
          <a:ext cx="0" cy="0"/>
          <a:chOff x="0" y="0"/>
          <a:chExt cx="0" cy="0"/>
        </a:xfrm>
      </p:grpSpPr>
      <p:pic>
        <p:nvPicPr>
          <p:cNvPr id="3"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1074415" y="5475696"/>
            <a:ext cx="1796338"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144963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2_Tom">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791945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1_SvartFoto">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972076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pic>
        <p:nvPicPr>
          <p:cNvPr id="8" name="Bildobjekt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2377"/>
            <a:ext cx="12191999" cy="6857999"/>
          </a:xfrm>
          <a:prstGeom prst="rect">
            <a:avLst/>
          </a:prstGeom>
        </p:spPr>
      </p:pic>
      <p:sp>
        <p:nvSpPr>
          <p:cNvPr id="2" name="Rubrik 1"/>
          <p:cNvSpPr>
            <a:spLocks noGrp="1"/>
          </p:cNvSpPr>
          <p:nvPr>
            <p:ph type="title"/>
          </p:nvPr>
        </p:nvSpPr>
        <p:spPr>
          <a:xfrm>
            <a:off x="1103445" y="273050"/>
            <a:ext cx="3504000" cy="1162050"/>
          </a:xfrm>
        </p:spPr>
        <p:txBody>
          <a:bodyPr anchor="b"/>
          <a:lstStyle>
            <a:lvl1pPr algn="l">
              <a:defRPr sz="2000" b="1"/>
            </a:lvl1pPr>
          </a:lstStyle>
          <a:p>
            <a:r>
              <a:rPr lang="sv-SE"/>
              <a:t>Klicka här för att ändra format</a:t>
            </a:r>
            <a:endParaRPr lang="sv-SE" dirty="0"/>
          </a:p>
        </p:txBody>
      </p:sp>
      <p:sp>
        <p:nvSpPr>
          <p:cNvPr id="3" name="Platshållare för innehåll 2"/>
          <p:cNvSpPr>
            <a:spLocks noGrp="1"/>
          </p:cNvSpPr>
          <p:nvPr>
            <p:ph idx="1"/>
          </p:nvPr>
        </p:nvSpPr>
        <p:spPr>
          <a:xfrm>
            <a:off x="4766733" y="273051"/>
            <a:ext cx="6624000" cy="518318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sv-SE" dirty="0"/>
          </a:p>
        </p:txBody>
      </p:sp>
      <p:sp>
        <p:nvSpPr>
          <p:cNvPr id="4" name="Platshållare för text 3"/>
          <p:cNvSpPr>
            <a:spLocks noGrp="1"/>
          </p:cNvSpPr>
          <p:nvPr>
            <p:ph type="body" sz="half" idx="2"/>
          </p:nvPr>
        </p:nvSpPr>
        <p:spPr>
          <a:xfrm>
            <a:off x="1103445" y="1435100"/>
            <a:ext cx="3504000" cy="403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a:t>Klicka här för att ändra format på bakgrundstexten</a:t>
            </a:r>
          </a:p>
        </p:txBody>
      </p:sp>
      <p:pic>
        <p:nvPicPr>
          <p:cNvPr id="7"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1074415" y="5475696"/>
            <a:ext cx="1796338"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298515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pic>
        <p:nvPicPr>
          <p:cNvPr id="8" name="Bildobjekt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2377"/>
            <a:ext cx="12191999" cy="6857999"/>
          </a:xfrm>
          <a:prstGeom prst="rect">
            <a:avLst/>
          </a:prstGeom>
        </p:spPr>
      </p:pic>
      <p:sp>
        <p:nvSpPr>
          <p:cNvPr id="2" name="Rubrik 1"/>
          <p:cNvSpPr>
            <a:spLocks noGrp="1"/>
          </p:cNvSpPr>
          <p:nvPr>
            <p:ph type="title"/>
          </p:nvPr>
        </p:nvSpPr>
        <p:spPr>
          <a:xfrm>
            <a:off x="2389717" y="4050568"/>
            <a:ext cx="7315200" cy="566738"/>
          </a:xfrm>
        </p:spPr>
        <p:txBody>
          <a:bodyPr anchor="b"/>
          <a:lstStyle>
            <a:lvl1pPr algn="l">
              <a:defRPr sz="2000" b="1"/>
            </a:lvl1pPr>
          </a:lstStyle>
          <a:p>
            <a:r>
              <a:rPr lang="sv-SE"/>
              <a:t>Klicka här för att ändra format</a:t>
            </a:r>
            <a:endParaRPr lang="sv-SE" dirty="0"/>
          </a:p>
        </p:txBody>
      </p:sp>
      <p:sp>
        <p:nvSpPr>
          <p:cNvPr id="3" name="Platshållare för bild 2"/>
          <p:cNvSpPr>
            <a:spLocks noGrp="1"/>
          </p:cNvSpPr>
          <p:nvPr>
            <p:ph type="pic" idx="1"/>
          </p:nvPr>
        </p:nvSpPr>
        <p:spPr>
          <a:xfrm>
            <a:off x="2389717" y="612780"/>
            <a:ext cx="7315200" cy="339228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sv-SE"/>
              <a:t>Klicka på ikonen för att lägga till en bild</a:t>
            </a:r>
          </a:p>
        </p:txBody>
      </p:sp>
      <p:sp>
        <p:nvSpPr>
          <p:cNvPr id="4" name="Platshållare för text 3"/>
          <p:cNvSpPr>
            <a:spLocks noGrp="1"/>
          </p:cNvSpPr>
          <p:nvPr>
            <p:ph type="body" sz="half" idx="2"/>
          </p:nvPr>
        </p:nvSpPr>
        <p:spPr>
          <a:xfrm>
            <a:off x="2389717" y="4617306"/>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a:t>Klicka här för att ändra format på bakgrundstexten</a:t>
            </a:r>
          </a:p>
        </p:txBody>
      </p:sp>
      <p:pic>
        <p:nvPicPr>
          <p:cNvPr id="7"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1074415" y="5475696"/>
            <a:ext cx="1796338"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335322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pic>
        <p:nvPicPr>
          <p:cNvPr id="7" name="Bildobjekt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4497" y="-1"/>
            <a:ext cx="6858003" cy="6858003"/>
          </a:xfrm>
          <a:prstGeom prst="rect">
            <a:avLst/>
          </a:prstGeom>
        </p:spPr>
      </p:pic>
      <p:sp>
        <p:nvSpPr>
          <p:cNvPr id="2" name="Rubrik 1"/>
          <p:cNvSpPr>
            <a:spLocks noGrp="1"/>
          </p:cNvSpPr>
          <p:nvPr>
            <p:ph type="title"/>
          </p:nvPr>
        </p:nvSpPr>
        <p:spPr>
          <a:xfrm>
            <a:off x="1775520" y="745200"/>
            <a:ext cx="9638880" cy="1382400"/>
          </a:xfrm>
        </p:spPr>
        <p:txBody>
          <a:bodyPr/>
          <a:lstStyle/>
          <a:p>
            <a:r>
              <a:rPr lang="sv-SE"/>
              <a:t>Klicka här för att ändra format</a:t>
            </a:r>
            <a:endParaRPr lang="sv-SE" dirty="0"/>
          </a:p>
        </p:txBody>
      </p:sp>
      <p:sp>
        <p:nvSpPr>
          <p:cNvPr id="3" name="Platshållare för lodrät text 2"/>
          <p:cNvSpPr>
            <a:spLocks noGrp="1"/>
          </p:cNvSpPr>
          <p:nvPr>
            <p:ph type="body" orient="vert" idx="1"/>
          </p:nvPr>
        </p:nvSpPr>
        <p:spPr>
          <a:xfrm>
            <a:off x="1775520" y="2142005"/>
            <a:ext cx="9638880" cy="4525963"/>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pic>
        <p:nvPicPr>
          <p:cNvPr id="6"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rot="5400000">
            <a:off x="-131363" y="1095082"/>
            <a:ext cx="1796338"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675543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pic>
        <p:nvPicPr>
          <p:cNvPr id="7" name="Bildobjekt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4497" y="-1"/>
            <a:ext cx="6858003" cy="6858003"/>
          </a:xfrm>
          <a:prstGeom prst="rect">
            <a:avLst/>
          </a:prstGeom>
        </p:spPr>
      </p:pic>
      <p:sp>
        <p:nvSpPr>
          <p:cNvPr id="2" name="Lodrät rubrik 1"/>
          <p:cNvSpPr>
            <a:spLocks noGrp="1"/>
          </p:cNvSpPr>
          <p:nvPr>
            <p:ph type="title" orient="vert"/>
          </p:nvPr>
        </p:nvSpPr>
        <p:spPr>
          <a:xfrm>
            <a:off x="8839200" y="274643"/>
            <a:ext cx="2743200" cy="5851525"/>
          </a:xfrm>
        </p:spPr>
        <p:txBody>
          <a:bodyPr vert="eaVert"/>
          <a:lstStyle/>
          <a:p>
            <a:r>
              <a:rPr lang="sv-SE"/>
              <a:t>Klicka här för att ändra format</a:t>
            </a:r>
            <a:endParaRPr lang="sv-SE" dirty="0"/>
          </a:p>
        </p:txBody>
      </p:sp>
      <p:sp>
        <p:nvSpPr>
          <p:cNvPr id="3" name="Platshållare för lodrät text 2"/>
          <p:cNvSpPr>
            <a:spLocks noGrp="1"/>
          </p:cNvSpPr>
          <p:nvPr>
            <p:ph type="body" orient="vert" idx="1"/>
          </p:nvPr>
        </p:nvSpPr>
        <p:spPr>
          <a:xfrm>
            <a:off x="3791744" y="274643"/>
            <a:ext cx="4844256" cy="5851525"/>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pic>
        <p:nvPicPr>
          <p:cNvPr id="6"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rot="5400000">
            <a:off x="-131363" y="1095082"/>
            <a:ext cx="1796338"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40521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pic>
        <p:nvPicPr>
          <p:cNvPr id="6" name="Bildobjekt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520" y="5953"/>
            <a:ext cx="12225864" cy="6877048"/>
          </a:xfrm>
          <a:prstGeom prst="rect">
            <a:avLst/>
          </a:prstGeom>
        </p:spPr>
      </p:pic>
      <p:sp>
        <p:nvSpPr>
          <p:cNvPr id="2" name="Rubrik 1"/>
          <p:cNvSpPr>
            <a:spLocks noGrp="1"/>
          </p:cNvSpPr>
          <p:nvPr>
            <p:ph type="ctrTitle"/>
          </p:nvPr>
        </p:nvSpPr>
        <p:spPr>
          <a:xfrm>
            <a:off x="1113600" y="1407600"/>
            <a:ext cx="10300800" cy="1382400"/>
          </a:xfrm>
        </p:spPr>
        <p:txBody>
          <a:bodyPr/>
          <a:lstStyle>
            <a:lvl1pPr algn="l">
              <a:defRPr>
                <a:solidFill>
                  <a:schemeClr val="bg1"/>
                </a:solidFill>
              </a:defRPr>
            </a:lvl1pPr>
          </a:lstStyle>
          <a:p>
            <a:r>
              <a:rPr lang="sv-SE"/>
              <a:t>Klicka här för att ändra format</a:t>
            </a:r>
            <a:endParaRPr lang="sv-SE" dirty="0"/>
          </a:p>
        </p:txBody>
      </p:sp>
      <p:sp>
        <p:nvSpPr>
          <p:cNvPr id="3" name="Underrubrik 2"/>
          <p:cNvSpPr>
            <a:spLocks noGrp="1"/>
          </p:cNvSpPr>
          <p:nvPr>
            <p:ph type="subTitle" idx="1"/>
          </p:nvPr>
        </p:nvSpPr>
        <p:spPr>
          <a:xfrm>
            <a:off x="1113600" y="2908800"/>
            <a:ext cx="10300800" cy="1752600"/>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a:t>Klicka här för att ändra format på underrubrik i bakgrunden</a:t>
            </a:r>
            <a:endParaRPr lang="sv-SE" dirty="0"/>
          </a:p>
        </p:txBody>
      </p:sp>
      <p:pic>
        <p:nvPicPr>
          <p:cNvPr id="7" name="Picture 2" descr="D:\Projekt - Sundsvall\Grafiskt material\Loggor\04 Logga.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074415" y="5475696"/>
            <a:ext cx="1796339"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723575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pic>
        <p:nvPicPr>
          <p:cNvPr id="8" name="Bildobjekt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196" y="2385"/>
            <a:ext cx="12225863" cy="6877047"/>
          </a:xfrm>
          <a:prstGeom prst="rect">
            <a:avLst/>
          </a:prstGeom>
        </p:spPr>
      </p:pic>
      <p:sp>
        <p:nvSpPr>
          <p:cNvPr id="2" name="Rubrik 1"/>
          <p:cNvSpPr>
            <a:spLocks noGrp="1"/>
          </p:cNvSpPr>
          <p:nvPr>
            <p:ph type="title"/>
          </p:nvPr>
        </p:nvSpPr>
        <p:spPr>
          <a:xfrm>
            <a:off x="1113600" y="1407600"/>
            <a:ext cx="10300800" cy="1382400"/>
          </a:xfrm>
        </p:spPr>
        <p:txBody>
          <a:bodyPr vert="horz" lIns="91440" tIns="45720" rIns="91440" bIns="45720" rtlCol="0" anchor="b">
            <a:normAutofit/>
          </a:bodyPr>
          <a:lstStyle>
            <a:lvl1pPr>
              <a:defRPr lang="sv-SE" dirty="0">
                <a:solidFill>
                  <a:schemeClr val="bg1"/>
                </a:solidFill>
              </a:defRPr>
            </a:lvl1pPr>
          </a:lstStyle>
          <a:p>
            <a:pPr lvl="0"/>
            <a:r>
              <a:rPr lang="sv-SE"/>
              <a:t>Klicka här för att ändra format</a:t>
            </a:r>
            <a:endParaRPr lang="sv-SE" dirty="0"/>
          </a:p>
        </p:txBody>
      </p:sp>
      <p:sp>
        <p:nvSpPr>
          <p:cNvPr id="3" name="Platshållare för text 2"/>
          <p:cNvSpPr>
            <a:spLocks noGrp="1"/>
          </p:cNvSpPr>
          <p:nvPr>
            <p:ph type="body" idx="1"/>
          </p:nvPr>
        </p:nvSpPr>
        <p:spPr>
          <a:xfrm>
            <a:off x="1113600" y="2908800"/>
            <a:ext cx="10300800" cy="1753200"/>
          </a:xfrm>
        </p:spPr>
        <p:txBody>
          <a:bodyPr vert="horz" lIns="91440" tIns="45720" rIns="91440" bIns="45720" rtlCol="0">
            <a:normAutofit/>
          </a:bodyPr>
          <a:lstStyle>
            <a:lvl1pPr>
              <a:defRPr lang="sv-SE" smtClean="0">
                <a:solidFill>
                  <a:schemeClr val="bg1"/>
                </a:solidFill>
              </a:defRPr>
            </a:lvl1pPr>
          </a:lstStyle>
          <a:p>
            <a:pPr lvl="0"/>
            <a:r>
              <a:rPr lang="sv-SE"/>
              <a:t>Klicka här för att ändra format på bakgrundstexten</a:t>
            </a:r>
          </a:p>
        </p:txBody>
      </p:sp>
      <p:pic>
        <p:nvPicPr>
          <p:cNvPr id="6" name="Picture 2" descr="D:\Projekt - Sundsvall\Grafiskt material\Loggor\04 Logga.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074415" y="5475696"/>
            <a:ext cx="1796339"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694296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Avsnittsrubrik(Ingen logga)">
    <p:spTree>
      <p:nvGrpSpPr>
        <p:cNvPr id="1" name=""/>
        <p:cNvGrpSpPr/>
        <p:nvPr/>
      </p:nvGrpSpPr>
      <p:grpSpPr>
        <a:xfrm>
          <a:off x="0" y="0"/>
          <a:ext cx="0" cy="0"/>
          <a:chOff x="0" y="0"/>
          <a:chExt cx="0" cy="0"/>
        </a:xfrm>
      </p:grpSpPr>
      <p:pic>
        <p:nvPicPr>
          <p:cNvPr id="5" name="Bildobjekt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196" y="2385"/>
            <a:ext cx="12225863" cy="6877047"/>
          </a:xfrm>
          <a:prstGeom prst="rect">
            <a:avLst/>
          </a:prstGeom>
        </p:spPr>
      </p:pic>
      <p:sp>
        <p:nvSpPr>
          <p:cNvPr id="2" name="Rubrik 1"/>
          <p:cNvSpPr>
            <a:spLocks noGrp="1"/>
          </p:cNvSpPr>
          <p:nvPr>
            <p:ph type="title"/>
          </p:nvPr>
        </p:nvSpPr>
        <p:spPr>
          <a:xfrm>
            <a:off x="1113600" y="1407600"/>
            <a:ext cx="10300800" cy="1382400"/>
          </a:xfrm>
        </p:spPr>
        <p:txBody>
          <a:bodyPr vert="horz" lIns="91440" tIns="45720" rIns="91440" bIns="45720" rtlCol="0" anchor="b">
            <a:normAutofit/>
          </a:bodyPr>
          <a:lstStyle>
            <a:lvl1pPr>
              <a:defRPr lang="sv-SE" dirty="0">
                <a:solidFill>
                  <a:schemeClr val="bg1"/>
                </a:solidFill>
              </a:defRPr>
            </a:lvl1pPr>
          </a:lstStyle>
          <a:p>
            <a:pPr lvl="0"/>
            <a:r>
              <a:rPr lang="sv-SE"/>
              <a:t>Klicka här för att ändra format</a:t>
            </a:r>
            <a:endParaRPr lang="sv-SE" dirty="0"/>
          </a:p>
        </p:txBody>
      </p:sp>
      <p:sp>
        <p:nvSpPr>
          <p:cNvPr id="3" name="Platshållare för text 2"/>
          <p:cNvSpPr>
            <a:spLocks noGrp="1"/>
          </p:cNvSpPr>
          <p:nvPr>
            <p:ph type="body" idx="1"/>
          </p:nvPr>
        </p:nvSpPr>
        <p:spPr>
          <a:xfrm>
            <a:off x="1113600" y="2908800"/>
            <a:ext cx="10300800" cy="1753200"/>
          </a:xfrm>
        </p:spPr>
        <p:txBody>
          <a:bodyPr vert="horz" lIns="91440" tIns="45720" rIns="91440" bIns="45720" rtlCol="0">
            <a:normAutofit/>
          </a:bodyPr>
          <a:lstStyle>
            <a:lvl1pPr>
              <a:defRPr lang="sv-SE" smtClean="0">
                <a:solidFill>
                  <a:schemeClr val="bg1"/>
                </a:solidFill>
              </a:defRPr>
            </a:lvl1pPr>
          </a:lstStyle>
          <a:p>
            <a:pPr lvl="0"/>
            <a:r>
              <a:rPr lang="sv-SE"/>
              <a:t>Klicka här för att ändra format på bakgrundstexten</a:t>
            </a:r>
          </a:p>
        </p:txBody>
      </p:sp>
    </p:spTree>
    <p:extLst>
      <p:ext uri="{BB962C8B-B14F-4D97-AF65-F5344CB8AC3E}">
        <p14:creationId xmlns:p14="http://schemas.microsoft.com/office/powerpoint/2010/main" val="432857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pic>
        <p:nvPicPr>
          <p:cNvPr id="7" name="Bildobjekt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377"/>
            <a:ext cx="12191999" cy="6857999"/>
          </a:xfrm>
          <a:prstGeom prst="rect">
            <a:avLst/>
          </a:prstGeom>
        </p:spPr>
      </p:pic>
      <p:sp>
        <p:nvSpPr>
          <p:cNvPr id="2" name="Rubrik 1"/>
          <p:cNvSpPr>
            <a:spLocks noGrp="1"/>
          </p:cNvSpPr>
          <p:nvPr>
            <p:ph type="title"/>
          </p:nvPr>
        </p:nvSpPr>
        <p:spPr/>
        <p:txBody>
          <a:bodyPr/>
          <a:lstStyle>
            <a:lvl1pPr>
              <a:defRPr>
                <a:solidFill>
                  <a:schemeClr val="tx1"/>
                </a:solidFill>
              </a:defRPr>
            </a:lvl1pPr>
          </a:lstStyle>
          <a:p>
            <a:r>
              <a:rPr lang="sv-SE"/>
              <a:t>Klicka här för att ändra mall för rubrikformat</a:t>
            </a:r>
            <a:endParaRPr lang="sv-SE" dirty="0"/>
          </a:p>
        </p:txBody>
      </p:sp>
      <p:sp>
        <p:nvSpPr>
          <p:cNvPr id="3" name="Platshållare för innehåll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pic>
        <p:nvPicPr>
          <p:cNvPr id="6"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1074415" y="5475696"/>
            <a:ext cx="1796338"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448801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pic>
        <p:nvPicPr>
          <p:cNvPr id="6" name="Bildobjekt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 y="-2377"/>
            <a:ext cx="12191999" cy="6857999"/>
          </a:xfrm>
          <a:prstGeom prst="rect">
            <a:avLst/>
          </a:prstGeom>
        </p:spPr>
      </p:pic>
      <p:sp>
        <p:nvSpPr>
          <p:cNvPr id="2" name="Rubrik 1"/>
          <p:cNvSpPr>
            <a:spLocks noGrp="1"/>
          </p:cNvSpPr>
          <p:nvPr>
            <p:ph type="title"/>
          </p:nvPr>
        </p:nvSpPr>
        <p:spPr/>
        <p:txBody>
          <a:bodyPr/>
          <a:lstStyle>
            <a:lvl1pPr>
              <a:defRPr>
                <a:solidFill>
                  <a:schemeClr val="tx1"/>
                </a:solidFill>
              </a:defRPr>
            </a:lvl1pPr>
          </a:lstStyle>
          <a:p>
            <a:r>
              <a:rPr lang="sv-SE"/>
              <a:t>Klicka här för att ändra format</a:t>
            </a:r>
            <a:endParaRPr lang="sv-SE" dirty="0"/>
          </a:p>
        </p:txBody>
      </p:sp>
      <p:sp>
        <p:nvSpPr>
          <p:cNvPr id="3" name="Platshållare för innehåll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pic>
        <p:nvPicPr>
          <p:cNvPr id="7"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1074415" y="5475696"/>
            <a:ext cx="1796338"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707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Rubrik och innehåll(Ingen Logga)">
    <p:spTree>
      <p:nvGrpSpPr>
        <p:cNvPr id="1" name=""/>
        <p:cNvGrpSpPr/>
        <p:nvPr/>
      </p:nvGrpSpPr>
      <p:grpSpPr>
        <a:xfrm>
          <a:off x="0" y="0"/>
          <a:ext cx="0" cy="0"/>
          <a:chOff x="0" y="0"/>
          <a:chExt cx="0" cy="0"/>
        </a:xfrm>
      </p:grpSpPr>
      <p:pic>
        <p:nvPicPr>
          <p:cNvPr id="5" name="Bildobjekt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 y="-2377"/>
            <a:ext cx="12191999" cy="6857999"/>
          </a:xfrm>
          <a:prstGeom prst="rect">
            <a:avLst/>
          </a:prstGeom>
        </p:spPr>
      </p:pic>
      <p:sp>
        <p:nvSpPr>
          <p:cNvPr id="2" name="Rubrik 1"/>
          <p:cNvSpPr>
            <a:spLocks noGrp="1"/>
          </p:cNvSpPr>
          <p:nvPr>
            <p:ph type="title"/>
          </p:nvPr>
        </p:nvSpPr>
        <p:spPr/>
        <p:txBody>
          <a:bodyPr/>
          <a:lstStyle>
            <a:lvl1pPr>
              <a:defRPr>
                <a:solidFill>
                  <a:schemeClr val="tx1"/>
                </a:solidFill>
              </a:defRPr>
            </a:lvl1pPr>
          </a:lstStyle>
          <a:p>
            <a:r>
              <a:rPr lang="sv-SE"/>
              <a:t>Klicka här för att ändra format</a:t>
            </a:r>
          </a:p>
        </p:txBody>
      </p:sp>
      <p:sp>
        <p:nvSpPr>
          <p:cNvPr id="3" name="Platshållare för innehåll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Tree>
    <p:extLst>
      <p:ext uri="{BB962C8B-B14F-4D97-AF65-F5344CB8AC3E}">
        <p14:creationId xmlns:p14="http://schemas.microsoft.com/office/powerpoint/2010/main" val="64026880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Rubrik och innehåll(1 rad)">
    <p:spTree>
      <p:nvGrpSpPr>
        <p:cNvPr id="1" name=""/>
        <p:cNvGrpSpPr/>
        <p:nvPr/>
      </p:nvGrpSpPr>
      <p:grpSpPr>
        <a:xfrm>
          <a:off x="0" y="0"/>
          <a:ext cx="0" cy="0"/>
          <a:chOff x="0" y="0"/>
          <a:chExt cx="0" cy="0"/>
        </a:xfrm>
      </p:grpSpPr>
      <p:pic>
        <p:nvPicPr>
          <p:cNvPr id="6" name="Bildobjekt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 y="-2377"/>
            <a:ext cx="12191999" cy="6857999"/>
          </a:xfrm>
          <a:prstGeom prst="rect">
            <a:avLst/>
          </a:prstGeom>
        </p:spPr>
      </p:pic>
      <p:sp>
        <p:nvSpPr>
          <p:cNvPr id="2" name="Rubrik 1"/>
          <p:cNvSpPr>
            <a:spLocks noGrp="1"/>
          </p:cNvSpPr>
          <p:nvPr>
            <p:ph type="title"/>
          </p:nvPr>
        </p:nvSpPr>
        <p:spPr>
          <a:xfrm>
            <a:off x="1113600" y="1288800"/>
            <a:ext cx="10300800" cy="860400"/>
          </a:xfrm>
        </p:spPr>
        <p:txBody>
          <a:bodyPr/>
          <a:lstStyle>
            <a:lvl1pPr>
              <a:defRPr>
                <a:solidFill>
                  <a:schemeClr val="tx1"/>
                </a:solidFill>
              </a:defRPr>
            </a:lvl1pPr>
          </a:lstStyle>
          <a:p>
            <a:r>
              <a:rPr lang="sv-SE"/>
              <a:t>Klicka här för att ändra format</a:t>
            </a:r>
            <a:endParaRPr lang="sv-SE" dirty="0"/>
          </a:p>
        </p:txBody>
      </p:sp>
      <p:sp>
        <p:nvSpPr>
          <p:cNvPr id="3" name="Platshållare för innehåll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pic>
        <p:nvPicPr>
          <p:cNvPr id="7"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1074415" y="5475696"/>
            <a:ext cx="1796338"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809623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1_Rubrik och innehåll(1 rad)">
    <p:spTree>
      <p:nvGrpSpPr>
        <p:cNvPr id="1" name=""/>
        <p:cNvGrpSpPr/>
        <p:nvPr/>
      </p:nvGrpSpPr>
      <p:grpSpPr>
        <a:xfrm>
          <a:off x="0" y="0"/>
          <a:ext cx="0" cy="0"/>
          <a:chOff x="0" y="0"/>
          <a:chExt cx="0" cy="0"/>
        </a:xfrm>
      </p:grpSpPr>
      <p:pic>
        <p:nvPicPr>
          <p:cNvPr id="7" name="Bildobjekt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 y="-2377"/>
            <a:ext cx="12191999" cy="6857999"/>
          </a:xfrm>
          <a:prstGeom prst="rect">
            <a:avLst/>
          </a:prstGeom>
        </p:spPr>
      </p:pic>
      <p:sp>
        <p:nvSpPr>
          <p:cNvPr id="2" name="Rubrik 1"/>
          <p:cNvSpPr>
            <a:spLocks noGrp="1"/>
          </p:cNvSpPr>
          <p:nvPr>
            <p:ph type="title"/>
          </p:nvPr>
        </p:nvSpPr>
        <p:spPr>
          <a:xfrm>
            <a:off x="1113600" y="716400"/>
            <a:ext cx="10300800" cy="860400"/>
          </a:xfrm>
        </p:spPr>
        <p:txBody>
          <a:bodyPr/>
          <a:lstStyle>
            <a:lvl1pPr>
              <a:defRPr>
                <a:solidFill>
                  <a:schemeClr val="tx1"/>
                </a:solidFill>
              </a:defRPr>
            </a:lvl1pPr>
          </a:lstStyle>
          <a:p>
            <a:r>
              <a:rPr lang="sv-SE"/>
              <a:t>Klicka här för att ändra format</a:t>
            </a:r>
            <a:endParaRPr lang="sv-SE" dirty="0"/>
          </a:p>
        </p:txBody>
      </p:sp>
      <p:sp>
        <p:nvSpPr>
          <p:cNvPr id="6" name="Platshållare för bild 8"/>
          <p:cNvSpPr>
            <a:spLocks noGrp="1" noChangeAspect="1"/>
          </p:cNvSpPr>
          <p:nvPr>
            <p:ph type="pic" sz="quarter" idx="10"/>
          </p:nvPr>
        </p:nvSpPr>
        <p:spPr>
          <a:xfrm>
            <a:off x="1286933" y="1626355"/>
            <a:ext cx="9601200" cy="3669547"/>
          </a:xfrm>
          <a:solidFill>
            <a:srgbClr val="1D2325"/>
          </a:solidFill>
        </p:spPr>
        <p:txBody>
          <a:bodyPr wrap="square" anchor="t" anchorCtr="1"/>
          <a:lstStyle>
            <a:lvl1pPr marL="0">
              <a:lnSpc>
                <a:spcPts val="2160"/>
              </a:lnSpc>
              <a:spcBef>
                <a:spcPts val="1680"/>
              </a:spcBef>
              <a:defRPr>
                <a:solidFill>
                  <a:srgbClr val="596D74"/>
                </a:solidFill>
              </a:defRPr>
            </a:lvl1pPr>
          </a:lstStyle>
          <a:p>
            <a:r>
              <a:rPr lang="sv-SE"/>
              <a:t>Klicka på ikonen för att lägga till en bild</a:t>
            </a:r>
            <a:endParaRPr lang="sv-SE" dirty="0"/>
          </a:p>
        </p:txBody>
      </p:sp>
      <p:pic>
        <p:nvPicPr>
          <p:cNvPr id="8"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1074415" y="5475696"/>
            <a:ext cx="1796338"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329296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pic>
        <p:nvPicPr>
          <p:cNvPr id="7" name="Bildobjekt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 y="-2377"/>
            <a:ext cx="12191999" cy="6857999"/>
          </a:xfrm>
          <a:prstGeom prst="rect">
            <a:avLst/>
          </a:prstGeom>
        </p:spPr>
      </p:pic>
      <p:sp>
        <p:nvSpPr>
          <p:cNvPr id="2" name="Rubrik 1"/>
          <p:cNvSpPr>
            <a:spLocks noGrp="1"/>
          </p:cNvSpPr>
          <p:nvPr>
            <p:ph type="title"/>
          </p:nvPr>
        </p:nvSpPr>
        <p:spPr>
          <a:xfrm>
            <a:off x="1113600" y="716400"/>
            <a:ext cx="10300800" cy="860400"/>
          </a:xfrm>
        </p:spPr>
        <p:txBody>
          <a:bodyPr/>
          <a:lstStyle/>
          <a:p>
            <a:r>
              <a:rPr lang="sv-SE"/>
              <a:t>Klicka här för att ändra format</a:t>
            </a:r>
            <a:endParaRPr lang="sv-SE" dirty="0"/>
          </a:p>
        </p:txBody>
      </p:sp>
      <p:sp>
        <p:nvSpPr>
          <p:cNvPr id="3" name="Platshållare för innehåll 2"/>
          <p:cNvSpPr>
            <a:spLocks noGrp="1"/>
          </p:cNvSpPr>
          <p:nvPr>
            <p:ph sz="half" idx="1"/>
          </p:nvPr>
        </p:nvSpPr>
        <p:spPr>
          <a:xfrm>
            <a:off x="1116679" y="1700807"/>
            <a:ext cx="4800000" cy="367240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p:cNvSpPr>
            <a:spLocks noGrp="1"/>
          </p:cNvSpPr>
          <p:nvPr>
            <p:ph sz="half" idx="2"/>
          </p:nvPr>
        </p:nvSpPr>
        <p:spPr>
          <a:xfrm>
            <a:off x="6601453" y="1700807"/>
            <a:ext cx="4800000" cy="367240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pic>
        <p:nvPicPr>
          <p:cNvPr id="8"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1074415" y="5475696"/>
            <a:ext cx="1796338"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835674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pic>
        <p:nvPicPr>
          <p:cNvPr id="9" name="Bildobjekt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 y="-2377"/>
            <a:ext cx="12191999" cy="6857999"/>
          </a:xfrm>
          <a:prstGeom prst="rect">
            <a:avLst/>
          </a:prstGeom>
        </p:spPr>
      </p:pic>
      <p:sp>
        <p:nvSpPr>
          <p:cNvPr id="2" name="Rubrik 1"/>
          <p:cNvSpPr>
            <a:spLocks noGrp="1"/>
          </p:cNvSpPr>
          <p:nvPr>
            <p:ph type="title"/>
          </p:nvPr>
        </p:nvSpPr>
        <p:spPr>
          <a:xfrm>
            <a:off x="1113600" y="540000"/>
            <a:ext cx="10300800" cy="860400"/>
          </a:xfrm>
        </p:spPr>
        <p:txBody>
          <a:bodyPr/>
          <a:lstStyle>
            <a:lvl1pPr>
              <a:defRPr/>
            </a:lvl1pPr>
          </a:lstStyle>
          <a:p>
            <a:r>
              <a:rPr lang="sv-SE"/>
              <a:t>Klicka här för att ändra format</a:t>
            </a:r>
          </a:p>
        </p:txBody>
      </p:sp>
      <p:sp>
        <p:nvSpPr>
          <p:cNvPr id="3" name="Platshållare för text 2"/>
          <p:cNvSpPr>
            <a:spLocks noGrp="1"/>
          </p:cNvSpPr>
          <p:nvPr>
            <p:ph type="body" idx="1"/>
          </p:nvPr>
        </p:nvSpPr>
        <p:spPr>
          <a:xfrm>
            <a:off x="1128845" y="1535113"/>
            <a:ext cx="48000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p:cNvSpPr>
            <a:spLocks noGrp="1"/>
          </p:cNvSpPr>
          <p:nvPr>
            <p:ph sz="half" idx="2"/>
          </p:nvPr>
        </p:nvSpPr>
        <p:spPr>
          <a:xfrm>
            <a:off x="1128845" y="2174878"/>
            <a:ext cx="4800000" cy="334235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p:cNvSpPr>
            <a:spLocks noGrp="1"/>
          </p:cNvSpPr>
          <p:nvPr>
            <p:ph type="body" sz="quarter" idx="3"/>
          </p:nvPr>
        </p:nvSpPr>
        <p:spPr>
          <a:xfrm>
            <a:off x="6614153" y="1535113"/>
            <a:ext cx="48000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p:cNvSpPr>
            <a:spLocks noGrp="1"/>
          </p:cNvSpPr>
          <p:nvPr>
            <p:ph sz="quarter" idx="4"/>
          </p:nvPr>
        </p:nvSpPr>
        <p:spPr>
          <a:xfrm>
            <a:off x="6614153" y="2174878"/>
            <a:ext cx="4800000" cy="334235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pic>
        <p:nvPicPr>
          <p:cNvPr id="10"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1074415" y="5475696"/>
            <a:ext cx="1796338"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664498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pic>
        <p:nvPicPr>
          <p:cNvPr id="5" name="Bildobjekt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 y="-2377"/>
            <a:ext cx="12191999" cy="6857999"/>
          </a:xfrm>
          <a:prstGeom prst="rect">
            <a:avLst/>
          </a:prstGeom>
        </p:spPr>
      </p:pic>
      <p:sp>
        <p:nvSpPr>
          <p:cNvPr id="2" name="Rubrik 1"/>
          <p:cNvSpPr>
            <a:spLocks noGrp="1"/>
          </p:cNvSpPr>
          <p:nvPr>
            <p:ph type="title"/>
          </p:nvPr>
        </p:nvSpPr>
        <p:spPr/>
        <p:txBody>
          <a:bodyPr/>
          <a:lstStyle/>
          <a:p>
            <a:r>
              <a:rPr lang="sv-SE"/>
              <a:t>Klicka här för att ändra format</a:t>
            </a:r>
          </a:p>
        </p:txBody>
      </p:sp>
      <p:pic>
        <p:nvPicPr>
          <p:cNvPr id="6"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1074415" y="5475696"/>
            <a:ext cx="1796338"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409777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pic>
        <p:nvPicPr>
          <p:cNvPr id="4" name="Bildobjekt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 y="-2377"/>
            <a:ext cx="12191999" cy="6857999"/>
          </a:xfrm>
          <a:prstGeom prst="rect">
            <a:avLst/>
          </a:prstGeom>
        </p:spPr>
      </p:pic>
      <p:pic>
        <p:nvPicPr>
          <p:cNvPr id="5"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1074415" y="5475696"/>
            <a:ext cx="1796338"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097036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1_Tom">
    <p:spTree>
      <p:nvGrpSpPr>
        <p:cNvPr id="1" name=""/>
        <p:cNvGrpSpPr/>
        <p:nvPr/>
      </p:nvGrpSpPr>
      <p:grpSpPr>
        <a:xfrm>
          <a:off x="0" y="0"/>
          <a:ext cx="0" cy="0"/>
          <a:chOff x="0" y="0"/>
          <a:chExt cx="0" cy="0"/>
        </a:xfrm>
      </p:grpSpPr>
      <p:pic>
        <p:nvPicPr>
          <p:cNvPr id="3"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1074415" y="5475696"/>
            <a:ext cx="1796338"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520199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2_Tom">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5201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Rubrik och innehåll(Ingen Logga)">
    <p:spTree>
      <p:nvGrpSpPr>
        <p:cNvPr id="1" name=""/>
        <p:cNvGrpSpPr/>
        <p:nvPr/>
      </p:nvGrpSpPr>
      <p:grpSpPr>
        <a:xfrm>
          <a:off x="0" y="0"/>
          <a:ext cx="0" cy="0"/>
          <a:chOff x="0" y="0"/>
          <a:chExt cx="0" cy="0"/>
        </a:xfrm>
      </p:grpSpPr>
      <p:pic>
        <p:nvPicPr>
          <p:cNvPr id="6" name="Bildobjekt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377"/>
            <a:ext cx="12191999" cy="6857999"/>
          </a:xfrm>
          <a:prstGeom prst="rect">
            <a:avLst/>
          </a:prstGeom>
        </p:spPr>
      </p:pic>
      <p:sp>
        <p:nvSpPr>
          <p:cNvPr id="2" name="Rubrik 1"/>
          <p:cNvSpPr>
            <a:spLocks noGrp="1"/>
          </p:cNvSpPr>
          <p:nvPr>
            <p:ph type="title"/>
          </p:nvPr>
        </p:nvSpPr>
        <p:spPr/>
        <p:txBody>
          <a:bodyPr/>
          <a:lstStyle>
            <a:lvl1pPr>
              <a:defRPr>
                <a:solidFill>
                  <a:schemeClr val="tx1"/>
                </a:solidFill>
              </a:defRPr>
            </a:lvl1pPr>
          </a:lstStyle>
          <a:p>
            <a:r>
              <a:rPr lang="sv-SE"/>
              <a:t>Klicka här för att ändra mall för rubrikformat</a:t>
            </a:r>
          </a:p>
        </p:txBody>
      </p:sp>
      <p:sp>
        <p:nvSpPr>
          <p:cNvPr id="3" name="Platshållare för innehåll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Tree>
    <p:extLst>
      <p:ext uri="{BB962C8B-B14F-4D97-AF65-F5344CB8AC3E}">
        <p14:creationId xmlns:p14="http://schemas.microsoft.com/office/powerpoint/2010/main" val="31491124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1_SvartFoto">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520945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pic>
        <p:nvPicPr>
          <p:cNvPr id="7" name="Bildobjekt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 y="-2377"/>
            <a:ext cx="12191999" cy="6857999"/>
          </a:xfrm>
          <a:prstGeom prst="rect">
            <a:avLst/>
          </a:prstGeom>
        </p:spPr>
      </p:pic>
      <p:sp>
        <p:nvSpPr>
          <p:cNvPr id="2" name="Rubrik 1"/>
          <p:cNvSpPr>
            <a:spLocks noGrp="1"/>
          </p:cNvSpPr>
          <p:nvPr>
            <p:ph type="title"/>
          </p:nvPr>
        </p:nvSpPr>
        <p:spPr>
          <a:xfrm>
            <a:off x="1104000" y="273050"/>
            <a:ext cx="3504000" cy="1162050"/>
          </a:xfrm>
        </p:spPr>
        <p:txBody>
          <a:bodyPr anchor="b"/>
          <a:lstStyle>
            <a:lvl1pPr algn="l">
              <a:defRPr sz="2000" b="1"/>
            </a:lvl1pPr>
          </a:lstStyle>
          <a:p>
            <a:r>
              <a:rPr lang="sv-SE"/>
              <a:t>Klicka här för att ändra format</a:t>
            </a:r>
            <a:endParaRPr lang="sv-SE" dirty="0"/>
          </a:p>
        </p:txBody>
      </p:sp>
      <p:sp>
        <p:nvSpPr>
          <p:cNvPr id="3" name="Platshållare för innehåll 2"/>
          <p:cNvSpPr>
            <a:spLocks noGrp="1"/>
          </p:cNvSpPr>
          <p:nvPr>
            <p:ph idx="1"/>
          </p:nvPr>
        </p:nvSpPr>
        <p:spPr>
          <a:xfrm>
            <a:off x="4766733" y="273051"/>
            <a:ext cx="6624000" cy="518318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p:cNvSpPr>
            <a:spLocks noGrp="1"/>
          </p:cNvSpPr>
          <p:nvPr>
            <p:ph type="body" sz="half" idx="2"/>
          </p:nvPr>
        </p:nvSpPr>
        <p:spPr>
          <a:xfrm>
            <a:off x="1104000" y="1435100"/>
            <a:ext cx="3504000" cy="403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a:t>Klicka här för att ändra format på bakgrundstexten</a:t>
            </a:r>
          </a:p>
        </p:txBody>
      </p:sp>
      <p:pic>
        <p:nvPicPr>
          <p:cNvPr id="8"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1074415" y="5475696"/>
            <a:ext cx="1796338"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974301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pic>
        <p:nvPicPr>
          <p:cNvPr id="7" name="Bildobjekt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 y="-2377"/>
            <a:ext cx="12191999" cy="6857999"/>
          </a:xfrm>
          <a:prstGeom prst="rect">
            <a:avLst/>
          </a:prstGeom>
        </p:spPr>
      </p:pic>
      <p:sp>
        <p:nvSpPr>
          <p:cNvPr id="2" name="Rubrik 1"/>
          <p:cNvSpPr>
            <a:spLocks noGrp="1"/>
          </p:cNvSpPr>
          <p:nvPr>
            <p:ph type="title"/>
          </p:nvPr>
        </p:nvSpPr>
        <p:spPr>
          <a:xfrm>
            <a:off x="2389717" y="4050568"/>
            <a:ext cx="7315200" cy="566738"/>
          </a:xfrm>
        </p:spPr>
        <p:txBody>
          <a:bodyPr anchor="b"/>
          <a:lstStyle>
            <a:lvl1pPr algn="l">
              <a:defRPr sz="2000" b="1"/>
            </a:lvl1pPr>
          </a:lstStyle>
          <a:p>
            <a:r>
              <a:rPr lang="sv-SE"/>
              <a:t>Klicka här för att ändra format</a:t>
            </a:r>
            <a:endParaRPr lang="sv-SE" dirty="0"/>
          </a:p>
        </p:txBody>
      </p:sp>
      <p:sp>
        <p:nvSpPr>
          <p:cNvPr id="3" name="Platshållare för bild 2"/>
          <p:cNvSpPr>
            <a:spLocks noGrp="1"/>
          </p:cNvSpPr>
          <p:nvPr>
            <p:ph type="pic" idx="1"/>
          </p:nvPr>
        </p:nvSpPr>
        <p:spPr>
          <a:xfrm>
            <a:off x="2389717" y="612782"/>
            <a:ext cx="7315200" cy="339228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sv-SE"/>
              <a:t>Klicka på ikonen för att lägga till en bild</a:t>
            </a:r>
          </a:p>
        </p:txBody>
      </p:sp>
      <p:sp>
        <p:nvSpPr>
          <p:cNvPr id="4" name="Platshållare för text 3"/>
          <p:cNvSpPr>
            <a:spLocks noGrp="1"/>
          </p:cNvSpPr>
          <p:nvPr>
            <p:ph type="body" sz="half" idx="2"/>
          </p:nvPr>
        </p:nvSpPr>
        <p:spPr>
          <a:xfrm>
            <a:off x="2389717" y="4617306"/>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a:t>Klicka här för att ändra format på bakgrundstexten</a:t>
            </a:r>
          </a:p>
        </p:txBody>
      </p:sp>
      <p:pic>
        <p:nvPicPr>
          <p:cNvPr id="8"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1074415" y="5475696"/>
            <a:ext cx="1796338"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777037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pic>
        <p:nvPicPr>
          <p:cNvPr id="6" name="Bildobjekt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6701" y="3"/>
            <a:ext cx="6858000" cy="6858000"/>
          </a:xfrm>
          <a:prstGeom prst="rect">
            <a:avLst/>
          </a:prstGeom>
        </p:spPr>
      </p:pic>
      <p:sp>
        <p:nvSpPr>
          <p:cNvPr id="2" name="Rubrik 1"/>
          <p:cNvSpPr>
            <a:spLocks noGrp="1"/>
          </p:cNvSpPr>
          <p:nvPr>
            <p:ph type="title"/>
          </p:nvPr>
        </p:nvSpPr>
        <p:spPr>
          <a:xfrm>
            <a:off x="1775520" y="745200"/>
            <a:ext cx="9638880" cy="1382400"/>
          </a:xfrm>
        </p:spPr>
        <p:txBody>
          <a:bodyPr/>
          <a:lstStyle/>
          <a:p>
            <a:r>
              <a:rPr lang="sv-SE"/>
              <a:t>Klicka här för att ändra format</a:t>
            </a:r>
            <a:endParaRPr lang="sv-SE" dirty="0"/>
          </a:p>
        </p:txBody>
      </p:sp>
      <p:sp>
        <p:nvSpPr>
          <p:cNvPr id="3" name="Platshållare för lodrät text 2"/>
          <p:cNvSpPr>
            <a:spLocks noGrp="1"/>
          </p:cNvSpPr>
          <p:nvPr>
            <p:ph type="body" orient="vert" idx="1"/>
          </p:nvPr>
        </p:nvSpPr>
        <p:spPr>
          <a:xfrm>
            <a:off x="1775520" y="2142007"/>
            <a:ext cx="9638880" cy="4525963"/>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pic>
        <p:nvPicPr>
          <p:cNvPr id="7"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rot="5400000">
            <a:off x="-131363" y="1095082"/>
            <a:ext cx="1796338"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626804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pic>
        <p:nvPicPr>
          <p:cNvPr id="6" name="Bildobjekt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6701" y="3"/>
            <a:ext cx="6858000" cy="6858000"/>
          </a:xfrm>
          <a:prstGeom prst="rect">
            <a:avLst/>
          </a:prstGeom>
        </p:spPr>
      </p:pic>
      <p:sp>
        <p:nvSpPr>
          <p:cNvPr id="2" name="Lodrät rubrik 1"/>
          <p:cNvSpPr>
            <a:spLocks noGrp="1"/>
          </p:cNvSpPr>
          <p:nvPr>
            <p:ph type="title" orient="vert"/>
          </p:nvPr>
        </p:nvSpPr>
        <p:spPr>
          <a:xfrm>
            <a:off x="8839200" y="274645"/>
            <a:ext cx="2743200" cy="5851525"/>
          </a:xfrm>
        </p:spPr>
        <p:txBody>
          <a:bodyPr vert="eaVert"/>
          <a:lstStyle/>
          <a:p>
            <a:r>
              <a:rPr lang="sv-SE"/>
              <a:t>Klicka här för att ändra format</a:t>
            </a:r>
          </a:p>
        </p:txBody>
      </p:sp>
      <p:sp>
        <p:nvSpPr>
          <p:cNvPr id="3" name="Platshållare för lodrät text 2"/>
          <p:cNvSpPr>
            <a:spLocks noGrp="1"/>
          </p:cNvSpPr>
          <p:nvPr>
            <p:ph type="body" orient="vert" idx="1"/>
          </p:nvPr>
        </p:nvSpPr>
        <p:spPr>
          <a:xfrm>
            <a:off x="3791744" y="274645"/>
            <a:ext cx="4844256" cy="5851525"/>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pic>
        <p:nvPicPr>
          <p:cNvPr id="7"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rot="5400000">
            <a:off x="-131363" y="1095082"/>
            <a:ext cx="1796338"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831279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pic>
        <p:nvPicPr>
          <p:cNvPr id="6" name="Bildobjekt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865" y="2382"/>
            <a:ext cx="12225864" cy="6877048"/>
          </a:xfrm>
          <a:prstGeom prst="rect">
            <a:avLst/>
          </a:prstGeom>
        </p:spPr>
      </p:pic>
      <p:sp>
        <p:nvSpPr>
          <p:cNvPr id="2" name="Rubrik 1"/>
          <p:cNvSpPr>
            <a:spLocks noGrp="1"/>
          </p:cNvSpPr>
          <p:nvPr>
            <p:ph type="ctrTitle"/>
          </p:nvPr>
        </p:nvSpPr>
        <p:spPr>
          <a:xfrm>
            <a:off x="1113600" y="1407600"/>
            <a:ext cx="10300800" cy="1382400"/>
          </a:xfrm>
        </p:spPr>
        <p:txBody>
          <a:bodyPr/>
          <a:lstStyle>
            <a:lvl1pPr algn="l">
              <a:defRPr>
                <a:solidFill>
                  <a:schemeClr val="bg1"/>
                </a:solidFill>
              </a:defRPr>
            </a:lvl1pPr>
          </a:lstStyle>
          <a:p>
            <a:r>
              <a:rPr lang="sv-SE"/>
              <a:t>Klicka här för att ändra format</a:t>
            </a:r>
            <a:endParaRPr lang="sv-SE" dirty="0"/>
          </a:p>
        </p:txBody>
      </p:sp>
      <p:sp>
        <p:nvSpPr>
          <p:cNvPr id="3" name="Underrubrik 2"/>
          <p:cNvSpPr>
            <a:spLocks noGrp="1"/>
          </p:cNvSpPr>
          <p:nvPr>
            <p:ph type="subTitle" idx="1"/>
          </p:nvPr>
        </p:nvSpPr>
        <p:spPr>
          <a:xfrm>
            <a:off x="1113600" y="2908800"/>
            <a:ext cx="10300800" cy="1752600"/>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a:t>Klicka här för att ändra format på underrubrik i bakgrunden</a:t>
            </a:r>
            <a:endParaRPr lang="sv-SE" dirty="0"/>
          </a:p>
        </p:txBody>
      </p:sp>
      <p:pic>
        <p:nvPicPr>
          <p:cNvPr id="7" name="Picture 2" descr="D:\Projekt - Sundsvall\Grafiskt material\Loggor\04 Logga.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074415" y="5475696"/>
            <a:ext cx="1796339"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907330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pic>
        <p:nvPicPr>
          <p:cNvPr id="6" name="Bildobjekt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864" y="2385"/>
            <a:ext cx="12225863" cy="6877047"/>
          </a:xfrm>
          <a:prstGeom prst="rect">
            <a:avLst/>
          </a:prstGeom>
        </p:spPr>
      </p:pic>
      <p:sp>
        <p:nvSpPr>
          <p:cNvPr id="2" name="Rubrik 1"/>
          <p:cNvSpPr>
            <a:spLocks noGrp="1"/>
          </p:cNvSpPr>
          <p:nvPr>
            <p:ph type="title"/>
          </p:nvPr>
        </p:nvSpPr>
        <p:spPr>
          <a:xfrm>
            <a:off x="1113600" y="1407600"/>
            <a:ext cx="10300800" cy="1382400"/>
          </a:xfrm>
        </p:spPr>
        <p:txBody>
          <a:bodyPr vert="horz" lIns="91440" tIns="45720" rIns="91440" bIns="45720" rtlCol="0" anchor="b">
            <a:normAutofit/>
          </a:bodyPr>
          <a:lstStyle>
            <a:lvl1pPr>
              <a:defRPr lang="sv-SE" dirty="0">
                <a:solidFill>
                  <a:schemeClr val="bg1"/>
                </a:solidFill>
              </a:defRPr>
            </a:lvl1pPr>
          </a:lstStyle>
          <a:p>
            <a:pPr lvl="0"/>
            <a:r>
              <a:rPr lang="sv-SE"/>
              <a:t>Klicka här för att ändra format</a:t>
            </a:r>
            <a:endParaRPr lang="sv-SE" dirty="0"/>
          </a:p>
        </p:txBody>
      </p:sp>
      <p:sp>
        <p:nvSpPr>
          <p:cNvPr id="3" name="Platshållare för text 2"/>
          <p:cNvSpPr>
            <a:spLocks noGrp="1"/>
          </p:cNvSpPr>
          <p:nvPr>
            <p:ph type="body" idx="1"/>
          </p:nvPr>
        </p:nvSpPr>
        <p:spPr>
          <a:xfrm>
            <a:off x="1113600" y="2908800"/>
            <a:ext cx="10300800" cy="1753200"/>
          </a:xfrm>
        </p:spPr>
        <p:txBody>
          <a:bodyPr vert="horz" lIns="91440" tIns="45720" rIns="91440" bIns="45720" rtlCol="0">
            <a:normAutofit/>
          </a:bodyPr>
          <a:lstStyle>
            <a:lvl1pPr>
              <a:defRPr lang="sv-SE" smtClean="0">
                <a:solidFill>
                  <a:schemeClr val="bg1"/>
                </a:solidFill>
              </a:defRPr>
            </a:lvl1pPr>
          </a:lstStyle>
          <a:p>
            <a:pPr lvl="0"/>
            <a:r>
              <a:rPr lang="sv-SE"/>
              <a:t>Klicka här för att ändra format på bakgrundstexten</a:t>
            </a:r>
          </a:p>
        </p:txBody>
      </p:sp>
      <p:pic>
        <p:nvPicPr>
          <p:cNvPr id="7" name="Picture 2" descr="D:\Projekt - Sundsvall\Grafiskt material\Loggor\04 Logga.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074415" y="5475696"/>
            <a:ext cx="1796339"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731330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secHead" preserve="1">
  <p:cSld name="Avsnittsrubrik(Ingen logga)">
    <p:spTree>
      <p:nvGrpSpPr>
        <p:cNvPr id="1" name=""/>
        <p:cNvGrpSpPr/>
        <p:nvPr/>
      </p:nvGrpSpPr>
      <p:grpSpPr>
        <a:xfrm>
          <a:off x="0" y="0"/>
          <a:ext cx="0" cy="0"/>
          <a:chOff x="0" y="0"/>
          <a:chExt cx="0" cy="0"/>
        </a:xfrm>
      </p:grpSpPr>
      <p:pic>
        <p:nvPicPr>
          <p:cNvPr id="5" name="Bildobjekt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864" y="2385"/>
            <a:ext cx="12225863" cy="6877047"/>
          </a:xfrm>
          <a:prstGeom prst="rect">
            <a:avLst/>
          </a:prstGeom>
        </p:spPr>
      </p:pic>
      <p:sp>
        <p:nvSpPr>
          <p:cNvPr id="2" name="Rubrik 1"/>
          <p:cNvSpPr>
            <a:spLocks noGrp="1"/>
          </p:cNvSpPr>
          <p:nvPr>
            <p:ph type="title"/>
          </p:nvPr>
        </p:nvSpPr>
        <p:spPr>
          <a:xfrm>
            <a:off x="1113600" y="1407600"/>
            <a:ext cx="10300800" cy="1382400"/>
          </a:xfrm>
        </p:spPr>
        <p:txBody>
          <a:bodyPr vert="horz" lIns="91440" tIns="45720" rIns="91440" bIns="45720" rtlCol="0" anchor="b">
            <a:normAutofit/>
          </a:bodyPr>
          <a:lstStyle>
            <a:lvl1pPr>
              <a:defRPr lang="sv-SE" dirty="0">
                <a:solidFill>
                  <a:schemeClr val="bg1"/>
                </a:solidFill>
              </a:defRPr>
            </a:lvl1pPr>
          </a:lstStyle>
          <a:p>
            <a:pPr lvl="0"/>
            <a:r>
              <a:rPr lang="sv-SE"/>
              <a:t>Klicka här för att ändra format</a:t>
            </a:r>
            <a:endParaRPr lang="sv-SE" dirty="0"/>
          </a:p>
        </p:txBody>
      </p:sp>
      <p:sp>
        <p:nvSpPr>
          <p:cNvPr id="3" name="Platshållare för text 2"/>
          <p:cNvSpPr>
            <a:spLocks noGrp="1"/>
          </p:cNvSpPr>
          <p:nvPr>
            <p:ph type="body" idx="1"/>
          </p:nvPr>
        </p:nvSpPr>
        <p:spPr>
          <a:xfrm>
            <a:off x="1113600" y="2908800"/>
            <a:ext cx="10300800" cy="1753200"/>
          </a:xfrm>
        </p:spPr>
        <p:txBody>
          <a:bodyPr vert="horz" lIns="91440" tIns="45720" rIns="91440" bIns="45720" rtlCol="0">
            <a:normAutofit/>
          </a:bodyPr>
          <a:lstStyle>
            <a:lvl1pPr>
              <a:defRPr lang="sv-SE" smtClean="0">
                <a:solidFill>
                  <a:schemeClr val="bg1"/>
                </a:solidFill>
              </a:defRPr>
            </a:lvl1pPr>
          </a:lstStyle>
          <a:p>
            <a:pPr lvl="0"/>
            <a:r>
              <a:rPr lang="sv-SE"/>
              <a:t>Klicka här för att ändra format på bakgrundstexten</a:t>
            </a:r>
          </a:p>
        </p:txBody>
      </p:sp>
    </p:spTree>
    <p:extLst>
      <p:ext uri="{BB962C8B-B14F-4D97-AF65-F5344CB8AC3E}">
        <p14:creationId xmlns:p14="http://schemas.microsoft.com/office/powerpoint/2010/main" val="31990499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pic>
        <p:nvPicPr>
          <p:cNvPr id="6" name="Bildobjekt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 y="-2377"/>
            <a:ext cx="12191999" cy="6857999"/>
          </a:xfrm>
          <a:prstGeom prst="rect">
            <a:avLst/>
          </a:prstGeom>
        </p:spPr>
      </p:pic>
      <p:sp>
        <p:nvSpPr>
          <p:cNvPr id="2" name="Rubrik 1"/>
          <p:cNvSpPr>
            <a:spLocks noGrp="1"/>
          </p:cNvSpPr>
          <p:nvPr>
            <p:ph type="title"/>
          </p:nvPr>
        </p:nvSpPr>
        <p:spPr/>
        <p:txBody>
          <a:bodyPr/>
          <a:lstStyle>
            <a:lvl1pPr>
              <a:defRPr>
                <a:solidFill>
                  <a:schemeClr val="tx1"/>
                </a:solidFill>
              </a:defRPr>
            </a:lvl1pPr>
          </a:lstStyle>
          <a:p>
            <a:r>
              <a:rPr lang="sv-SE"/>
              <a:t>Klicka här för att ändra format</a:t>
            </a:r>
          </a:p>
        </p:txBody>
      </p:sp>
      <p:sp>
        <p:nvSpPr>
          <p:cNvPr id="3" name="Platshållare för innehåll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pic>
        <p:nvPicPr>
          <p:cNvPr id="7"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1074415" y="5475696"/>
            <a:ext cx="1796338"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9531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Rubrik och innehåll(Ingen Logga)">
    <p:spTree>
      <p:nvGrpSpPr>
        <p:cNvPr id="1" name=""/>
        <p:cNvGrpSpPr/>
        <p:nvPr/>
      </p:nvGrpSpPr>
      <p:grpSpPr>
        <a:xfrm>
          <a:off x="0" y="0"/>
          <a:ext cx="0" cy="0"/>
          <a:chOff x="0" y="0"/>
          <a:chExt cx="0" cy="0"/>
        </a:xfrm>
      </p:grpSpPr>
      <p:pic>
        <p:nvPicPr>
          <p:cNvPr id="5" name="Bildobjekt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 y="-2377"/>
            <a:ext cx="12191999" cy="6857999"/>
          </a:xfrm>
          <a:prstGeom prst="rect">
            <a:avLst/>
          </a:prstGeom>
        </p:spPr>
      </p:pic>
      <p:sp>
        <p:nvSpPr>
          <p:cNvPr id="2" name="Rubrik 1"/>
          <p:cNvSpPr>
            <a:spLocks noGrp="1"/>
          </p:cNvSpPr>
          <p:nvPr>
            <p:ph type="title"/>
          </p:nvPr>
        </p:nvSpPr>
        <p:spPr/>
        <p:txBody>
          <a:bodyPr/>
          <a:lstStyle>
            <a:lvl1pPr>
              <a:defRPr>
                <a:solidFill>
                  <a:schemeClr val="tx1"/>
                </a:solidFill>
              </a:defRPr>
            </a:lvl1pPr>
          </a:lstStyle>
          <a:p>
            <a:r>
              <a:rPr lang="sv-SE"/>
              <a:t>Klicka här för att ändra format</a:t>
            </a:r>
          </a:p>
        </p:txBody>
      </p:sp>
      <p:sp>
        <p:nvSpPr>
          <p:cNvPr id="3" name="Platshållare för innehåll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Tree>
    <p:extLst>
      <p:ext uri="{BB962C8B-B14F-4D97-AF65-F5344CB8AC3E}">
        <p14:creationId xmlns:p14="http://schemas.microsoft.com/office/powerpoint/2010/main" val="247475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Rubrik och innehåll(1 rad)">
    <p:spTree>
      <p:nvGrpSpPr>
        <p:cNvPr id="1" name=""/>
        <p:cNvGrpSpPr/>
        <p:nvPr/>
      </p:nvGrpSpPr>
      <p:grpSpPr>
        <a:xfrm>
          <a:off x="0" y="0"/>
          <a:ext cx="0" cy="0"/>
          <a:chOff x="0" y="0"/>
          <a:chExt cx="0" cy="0"/>
        </a:xfrm>
      </p:grpSpPr>
      <p:pic>
        <p:nvPicPr>
          <p:cNvPr id="7" name="Bildobjekt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377"/>
            <a:ext cx="12191999" cy="6857999"/>
          </a:xfrm>
          <a:prstGeom prst="rect">
            <a:avLst/>
          </a:prstGeom>
        </p:spPr>
      </p:pic>
      <p:sp>
        <p:nvSpPr>
          <p:cNvPr id="2" name="Rubrik 1"/>
          <p:cNvSpPr>
            <a:spLocks noGrp="1"/>
          </p:cNvSpPr>
          <p:nvPr>
            <p:ph type="title"/>
          </p:nvPr>
        </p:nvSpPr>
        <p:spPr>
          <a:xfrm>
            <a:off x="1113600" y="1288800"/>
            <a:ext cx="10300800" cy="860400"/>
          </a:xfrm>
        </p:spPr>
        <p:txBody>
          <a:bodyPr/>
          <a:lstStyle>
            <a:lvl1pPr>
              <a:defRPr>
                <a:solidFill>
                  <a:schemeClr val="tx1"/>
                </a:solidFill>
              </a:defRPr>
            </a:lvl1pPr>
          </a:lstStyle>
          <a:p>
            <a:r>
              <a:rPr lang="sv-SE"/>
              <a:t>Klicka här för att ändra mall för rubrikformat</a:t>
            </a:r>
            <a:endParaRPr lang="sv-SE" dirty="0"/>
          </a:p>
        </p:txBody>
      </p:sp>
      <p:sp>
        <p:nvSpPr>
          <p:cNvPr id="3" name="Platshållare för innehåll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pic>
        <p:nvPicPr>
          <p:cNvPr id="6"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1074415" y="5475696"/>
            <a:ext cx="1796338"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481530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Rubrik och innehåll(1 rad)">
    <p:spTree>
      <p:nvGrpSpPr>
        <p:cNvPr id="1" name=""/>
        <p:cNvGrpSpPr/>
        <p:nvPr/>
      </p:nvGrpSpPr>
      <p:grpSpPr>
        <a:xfrm>
          <a:off x="0" y="0"/>
          <a:ext cx="0" cy="0"/>
          <a:chOff x="0" y="0"/>
          <a:chExt cx="0" cy="0"/>
        </a:xfrm>
      </p:grpSpPr>
      <p:pic>
        <p:nvPicPr>
          <p:cNvPr id="6" name="Bildobjekt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 y="-2377"/>
            <a:ext cx="12191999" cy="6857999"/>
          </a:xfrm>
          <a:prstGeom prst="rect">
            <a:avLst/>
          </a:prstGeom>
        </p:spPr>
      </p:pic>
      <p:sp>
        <p:nvSpPr>
          <p:cNvPr id="2" name="Rubrik 1"/>
          <p:cNvSpPr>
            <a:spLocks noGrp="1"/>
          </p:cNvSpPr>
          <p:nvPr>
            <p:ph type="title"/>
          </p:nvPr>
        </p:nvSpPr>
        <p:spPr>
          <a:xfrm>
            <a:off x="1113600" y="1288800"/>
            <a:ext cx="10300800" cy="860400"/>
          </a:xfrm>
        </p:spPr>
        <p:txBody>
          <a:bodyPr/>
          <a:lstStyle>
            <a:lvl1pPr>
              <a:defRPr>
                <a:solidFill>
                  <a:schemeClr val="tx1"/>
                </a:solidFill>
              </a:defRPr>
            </a:lvl1pPr>
          </a:lstStyle>
          <a:p>
            <a:r>
              <a:rPr lang="sv-SE"/>
              <a:t>Klicka här för att ändra format</a:t>
            </a:r>
            <a:endParaRPr lang="sv-SE" dirty="0"/>
          </a:p>
        </p:txBody>
      </p:sp>
      <p:sp>
        <p:nvSpPr>
          <p:cNvPr id="3" name="Platshållare för innehåll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pic>
        <p:nvPicPr>
          <p:cNvPr id="7"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1074415" y="5475696"/>
            <a:ext cx="1796338"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268871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1_Rubrik och innehåll(1 rad)">
    <p:spTree>
      <p:nvGrpSpPr>
        <p:cNvPr id="1" name=""/>
        <p:cNvGrpSpPr/>
        <p:nvPr/>
      </p:nvGrpSpPr>
      <p:grpSpPr>
        <a:xfrm>
          <a:off x="0" y="0"/>
          <a:ext cx="0" cy="0"/>
          <a:chOff x="0" y="0"/>
          <a:chExt cx="0" cy="0"/>
        </a:xfrm>
      </p:grpSpPr>
      <p:pic>
        <p:nvPicPr>
          <p:cNvPr id="7" name="Bildobjekt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 y="-2377"/>
            <a:ext cx="12191999" cy="6857999"/>
          </a:xfrm>
          <a:prstGeom prst="rect">
            <a:avLst/>
          </a:prstGeom>
        </p:spPr>
      </p:pic>
      <p:sp>
        <p:nvSpPr>
          <p:cNvPr id="2" name="Rubrik 1"/>
          <p:cNvSpPr>
            <a:spLocks noGrp="1"/>
          </p:cNvSpPr>
          <p:nvPr>
            <p:ph type="title"/>
          </p:nvPr>
        </p:nvSpPr>
        <p:spPr>
          <a:xfrm>
            <a:off x="1113600" y="716400"/>
            <a:ext cx="10300800" cy="860400"/>
          </a:xfrm>
        </p:spPr>
        <p:txBody>
          <a:bodyPr/>
          <a:lstStyle>
            <a:lvl1pPr>
              <a:defRPr>
                <a:solidFill>
                  <a:schemeClr val="tx1"/>
                </a:solidFill>
              </a:defRPr>
            </a:lvl1pPr>
          </a:lstStyle>
          <a:p>
            <a:r>
              <a:rPr lang="sv-SE"/>
              <a:t>Klicka här för att ändra format</a:t>
            </a:r>
            <a:endParaRPr lang="sv-SE" dirty="0"/>
          </a:p>
        </p:txBody>
      </p:sp>
      <p:sp>
        <p:nvSpPr>
          <p:cNvPr id="6" name="Platshållare för bild 8"/>
          <p:cNvSpPr>
            <a:spLocks noGrp="1" noChangeAspect="1"/>
          </p:cNvSpPr>
          <p:nvPr>
            <p:ph type="pic" sz="quarter" idx="10"/>
          </p:nvPr>
        </p:nvSpPr>
        <p:spPr>
          <a:xfrm>
            <a:off x="1286933" y="1626355"/>
            <a:ext cx="9601200" cy="3669547"/>
          </a:xfrm>
          <a:solidFill>
            <a:srgbClr val="1D2325"/>
          </a:solidFill>
        </p:spPr>
        <p:txBody>
          <a:bodyPr wrap="square" anchor="t" anchorCtr="1"/>
          <a:lstStyle>
            <a:lvl1pPr marL="0">
              <a:lnSpc>
                <a:spcPts val="2160"/>
              </a:lnSpc>
              <a:spcBef>
                <a:spcPts val="1680"/>
              </a:spcBef>
              <a:defRPr>
                <a:solidFill>
                  <a:srgbClr val="596D74"/>
                </a:solidFill>
              </a:defRPr>
            </a:lvl1pPr>
          </a:lstStyle>
          <a:p>
            <a:r>
              <a:rPr lang="sv-SE"/>
              <a:t>Klicka på ikonen för att lägga till en bild</a:t>
            </a:r>
            <a:endParaRPr lang="sv-SE" dirty="0"/>
          </a:p>
        </p:txBody>
      </p:sp>
      <p:pic>
        <p:nvPicPr>
          <p:cNvPr id="8"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1074415" y="5475696"/>
            <a:ext cx="1796338"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208327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pic>
        <p:nvPicPr>
          <p:cNvPr id="7" name="Bildobjekt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 y="-2377"/>
            <a:ext cx="12191999" cy="6857999"/>
          </a:xfrm>
          <a:prstGeom prst="rect">
            <a:avLst/>
          </a:prstGeom>
        </p:spPr>
      </p:pic>
      <p:sp>
        <p:nvSpPr>
          <p:cNvPr id="2" name="Rubrik 1"/>
          <p:cNvSpPr>
            <a:spLocks noGrp="1"/>
          </p:cNvSpPr>
          <p:nvPr>
            <p:ph type="title"/>
          </p:nvPr>
        </p:nvSpPr>
        <p:spPr>
          <a:xfrm>
            <a:off x="1113600" y="716400"/>
            <a:ext cx="10300800" cy="860400"/>
          </a:xfrm>
        </p:spPr>
        <p:txBody>
          <a:bodyPr/>
          <a:lstStyle/>
          <a:p>
            <a:r>
              <a:rPr lang="sv-SE"/>
              <a:t>Klicka här för att ändra format</a:t>
            </a:r>
            <a:endParaRPr lang="sv-SE" dirty="0"/>
          </a:p>
        </p:txBody>
      </p:sp>
      <p:sp>
        <p:nvSpPr>
          <p:cNvPr id="3" name="Platshållare för innehåll 2"/>
          <p:cNvSpPr>
            <a:spLocks noGrp="1"/>
          </p:cNvSpPr>
          <p:nvPr>
            <p:ph sz="half" idx="1"/>
          </p:nvPr>
        </p:nvSpPr>
        <p:spPr>
          <a:xfrm>
            <a:off x="1113600" y="1700807"/>
            <a:ext cx="4800000" cy="367240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p:cNvSpPr>
            <a:spLocks noGrp="1"/>
          </p:cNvSpPr>
          <p:nvPr>
            <p:ph sz="half" idx="2"/>
          </p:nvPr>
        </p:nvSpPr>
        <p:spPr>
          <a:xfrm>
            <a:off x="6614400" y="1700807"/>
            <a:ext cx="4800000" cy="367240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pic>
        <p:nvPicPr>
          <p:cNvPr id="8"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1074415" y="5475696"/>
            <a:ext cx="1796338"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178325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pic>
        <p:nvPicPr>
          <p:cNvPr id="9" name="Bildobjekt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 y="-2377"/>
            <a:ext cx="12191999" cy="6857999"/>
          </a:xfrm>
          <a:prstGeom prst="rect">
            <a:avLst/>
          </a:prstGeom>
        </p:spPr>
      </p:pic>
      <p:sp>
        <p:nvSpPr>
          <p:cNvPr id="2" name="Rubrik 1"/>
          <p:cNvSpPr>
            <a:spLocks noGrp="1"/>
          </p:cNvSpPr>
          <p:nvPr>
            <p:ph type="title"/>
          </p:nvPr>
        </p:nvSpPr>
        <p:spPr>
          <a:xfrm>
            <a:off x="1113600" y="540000"/>
            <a:ext cx="10300800" cy="860400"/>
          </a:xfrm>
        </p:spPr>
        <p:txBody>
          <a:bodyPr/>
          <a:lstStyle>
            <a:lvl1pPr>
              <a:defRPr/>
            </a:lvl1pPr>
          </a:lstStyle>
          <a:p>
            <a:r>
              <a:rPr lang="sv-SE"/>
              <a:t>Klicka här för att ändra format</a:t>
            </a:r>
          </a:p>
        </p:txBody>
      </p:sp>
      <p:sp>
        <p:nvSpPr>
          <p:cNvPr id="3" name="Platshållare för text 2"/>
          <p:cNvSpPr>
            <a:spLocks noGrp="1"/>
          </p:cNvSpPr>
          <p:nvPr>
            <p:ph type="body" idx="1"/>
          </p:nvPr>
        </p:nvSpPr>
        <p:spPr>
          <a:xfrm>
            <a:off x="1113600" y="1535113"/>
            <a:ext cx="48000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p:cNvSpPr>
            <a:spLocks noGrp="1"/>
          </p:cNvSpPr>
          <p:nvPr>
            <p:ph sz="half" idx="2"/>
          </p:nvPr>
        </p:nvSpPr>
        <p:spPr>
          <a:xfrm>
            <a:off x="1113600" y="2174878"/>
            <a:ext cx="4800000" cy="334235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p:cNvSpPr>
            <a:spLocks noGrp="1"/>
          </p:cNvSpPr>
          <p:nvPr>
            <p:ph type="body" sz="quarter" idx="3"/>
          </p:nvPr>
        </p:nvSpPr>
        <p:spPr>
          <a:xfrm>
            <a:off x="6614400" y="1535113"/>
            <a:ext cx="48000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p:cNvSpPr>
            <a:spLocks noGrp="1"/>
          </p:cNvSpPr>
          <p:nvPr>
            <p:ph sz="quarter" idx="4"/>
          </p:nvPr>
        </p:nvSpPr>
        <p:spPr>
          <a:xfrm>
            <a:off x="6614400" y="2174878"/>
            <a:ext cx="4800000" cy="334235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pic>
        <p:nvPicPr>
          <p:cNvPr id="10"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1074415" y="5475696"/>
            <a:ext cx="1796338"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76097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pic>
        <p:nvPicPr>
          <p:cNvPr id="5" name="Bildobjekt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 y="-2377"/>
            <a:ext cx="12191999" cy="6857999"/>
          </a:xfrm>
          <a:prstGeom prst="rect">
            <a:avLst/>
          </a:prstGeom>
        </p:spPr>
      </p:pic>
      <p:sp>
        <p:nvSpPr>
          <p:cNvPr id="2" name="Rubrik 1"/>
          <p:cNvSpPr>
            <a:spLocks noGrp="1"/>
          </p:cNvSpPr>
          <p:nvPr>
            <p:ph type="title"/>
          </p:nvPr>
        </p:nvSpPr>
        <p:spPr/>
        <p:txBody>
          <a:bodyPr/>
          <a:lstStyle/>
          <a:p>
            <a:r>
              <a:rPr lang="sv-SE"/>
              <a:t>Klicka här för att ändra format</a:t>
            </a:r>
          </a:p>
        </p:txBody>
      </p:sp>
      <p:pic>
        <p:nvPicPr>
          <p:cNvPr id="6"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1074415" y="5475696"/>
            <a:ext cx="1796338"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049785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pic>
        <p:nvPicPr>
          <p:cNvPr id="4" name="Bildobjekt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 y="-2377"/>
            <a:ext cx="12191999" cy="6857999"/>
          </a:xfrm>
          <a:prstGeom prst="rect">
            <a:avLst/>
          </a:prstGeom>
        </p:spPr>
      </p:pic>
      <p:pic>
        <p:nvPicPr>
          <p:cNvPr id="5"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1074415" y="5475696"/>
            <a:ext cx="1796338"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657078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1_Tom">
    <p:spTree>
      <p:nvGrpSpPr>
        <p:cNvPr id="1" name=""/>
        <p:cNvGrpSpPr/>
        <p:nvPr/>
      </p:nvGrpSpPr>
      <p:grpSpPr>
        <a:xfrm>
          <a:off x="0" y="0"/>
          <a:ext cx="0" cy="0"/>
          <a:chOff x="0" y="0"/>
          <a:chExt cx="0" cy="0"/>
        </a:xfrm>
      </p:grpSpPr>
      <p:pic>
        <p:nvPicPr>
          <p:cNvPr id="3"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1074415" y="5475696"/>
            <a:ext cx="1796338"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560058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2_Tom">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560058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blank" preserve="1">
  <p:cSld name="1_SvartFoto">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520945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pic>
        <p:nvPicPr>
          <p:cNvPr id="7" name="Bildobjekt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 y="-2377"/>
            <a:ext cx="12191999" cy="6857999"/>
          </a:xfrm>
          <a:prstGeom prst="rect">
            <a:avLst/>
          </a:prstGeom>
        </p:spPr>
      </p:pic>
      <p:sp>
        <p:nvSpPr>
          <p:cNvPr id="2" name="Rubrik 1"/>
          <p:cNvSpPr>
            <a:spLocks noGrp="1"/>
          </p:cNvSpPr>
          <p:nvPr>
            <p:ph type="title"/>
          </p:nvPr>
        </p:nvSpPr>
        <p:spPr>
          <a:xfrm>
            <a:off x="1104000" y="273050"/>
            <a:ext cx="3504000" cy="1162050"/>
          </a:xfrm>
        </p:spPr>
        <p:txBody>
          <a:bodyPr anchor="b"/>
          <a:lstStyle>
            <a:lvl1pPr algn="l">
              <a:defRPr sz="2000" b="1"/>
            </a:lvl1pPr>
          </a:lstStyle>
          <a:p>
            <a:r>
              <a:rPr lang="sv-SE"/>
              <a:t>Klicka här för att ändra format</a:t>
            </a:r>
          </a:p>
        </p:txBody>
      </p:sp>
      <p:sp>
        <p:nvSpPr>
          <p:cNvPr id="3" name="Platshållare för innehåll 2"/>
          <p:cNvSpPr>
            <a:spLocks noGrp="1"/>
          </p:cNvSpPr>
          <p:nvPr>
            <p:ph idx="1"/>
          </p:nvPr>
        </p:nvSpPr>
        <p:spPr>
          <a:xfrm>
            <a:off x="4766733" y="273051"/>
            <a:ext cx="6624000" cy="518318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p:cNvSpPr>
            <a:spLocks noGrp="1"/>
          </p:cNvSpPr>
          <p:nvPr>
            <p:ph type="body" sz="half" idx="2"/>
          </p:nvPr>
        </p:nvSpPr>
        <p:spPr>
          <a:xfrm>
            <a:off x="1104000" y="1435100"/>
            <a:ext cx="3504000" cy="403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a:t>Klicka här för att ändra format på bakgrundstexten</a:t>
            </a:r>
          </a:p>
        </p:txBody>
      </p:sp>
      <p:pic>
        <p:nvPicPr>
          <p:cNvPr id="8"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1074415" y="5475696"/>
            <a:ext cx="1796338"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3484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Rubrik och innehåll(1 rad)">
    <p:spTree>
      <p:nvGrpSpPr>
        <p:cNvPr id="1" name=""/>
        <p:cNvGrpSpPr/>
        <p:nvPr/>
      </p:nvGrpSpPr>
      <p:grpSpPr>
        <a:xfrm>
          <a:off x="0" y="0"/>
          <a:ext cx="0" cy="0"/>
          <a:chOff x="0" y="0"/>
          <a:chExt cx="0" cy="0"/>
        </a:xfrm>
      </p:grpSpPr>
      <p:pic>
        <p:nvPicPr>
          <p:cNvPr id="8" name="Bildobjekt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377"/>
            <a:ext cx="12191999" cy="6857999"/>
          </a:xfrm>
          <a:prstGeom prst="rect">
            <a:avLst/>
          </a:prstGeom>
        </p:spPr>
      </p:pic>
      <p:sp>
        <p:nvSpPr>
          <p:cNvPr id="2" name="Rubrik 1"/>
          <p:cNvSpPr>
            <a:spLocks noGrp="1"/>
          </p:cNvSpPr>
          <p:nvPr>
            <p:ph type="title"/>
          </p:nvPr>
        </p:nvSpPr>
        <p:spPr>
          <a:xfrm>
            <a:off x="1113600" y="716400"/>
            <a:ext cx="10300800" cy="860400"/>
          </a:xfrm>
        </p:spPr>
        <p:txBody>
          <a:bodyPr/>
          <a:lstStyle>
            <a:lvl1pPr>
              <a:defRPr>
                <a:solidFill>
                  <a:schemeClr val="tx1"/>
                </a:solidFill>
              </a:defRPr>
            </a:lvl1pPr>
          </a:lstStyle>
          <a:p>
            <a:r>
              <a:rPr lang="sv-SE"/>
              <a:t>Klicka här för att ändra mall för rubrikformat</a:t>
            </a:r>
            <a:endParaRPr lang="sv-SE" dirty="0"/>
          </a:p>
        </p:txBody>
      </p:sp>
      <p:sp>
        <p:nvSpPr>
          <p:cNvPr id="6" name="Platshållare för bild 8"/>
          <p:cNvSpPr>
            <a:spLocks noGrp="1" noChangeAspect="1"/>
          </p:cNvSpPr>
          <p:nvPr>
            <p:ph type="pic" sz="quarter" idx="10"/>
          </p:nvPr>
        </p:nvSpPr>
        <p:spPr>
          <a:xfrm>
            <a:off x="1286933" y="1626354"/>
            <a:ext cx="9601200" cy="3669547"/>
          </a:xfrm>
          <a:solidFill>
            <a:srgbClr val="1D2325"/>
          </a:solidFill>
        </p:spPr>
        <p:txBody>
          <a:bodyPr wrap="square" anchor="t" anchorCtr="1"/>
          <a:lstStyle>
            <a:lvl1pPr marL="0">
              <a:lnSpc>
                <a:spcPts val="2160"/>
              </a:lnSpc>
              <a:spcBef>
                <a:spcPts val="1680"/>
              </a:spcBef>
              <a:defRPr>
                <a:solidFill>
                  <a:srgbClr val="596D74"/>
                </a:solidFill>
              </a:defRPr>
            </a:lvl1pPr>
          </a:lstStyle>
          <a:p>
            <a:r>
              <a:rPr lang="sv-SE"/>
              <a:t>Klicka på ikonen för att lägga till en bild</a:t>
            </a:r>
            <a:endParaRPr lang="sv-SE" dirty="0"/>
          </a:p>
        </p:txBody>
      </p:sp>
      <p:pic>
        <p:nvPicPr>
          <p:cNvPr id="7"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1074415" y="5475696"/>
            <a:ext cx="1796338"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558108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pic>
        <p:nvPicPr>
          <p:cNvPr id="7" name="Bildobjekt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 y="-2377"/>
            <a:ext cx="12191999" cy="6857999"/>
          </a:xfrm>
          <a:prstGeom prst="rect">
            <a:avLst/>
          </a:prstGeom>
        </p:spPr>
      </p:pic>
      <p:sp>
        <p:nvSpPr>
          <p:cNvPr id="2" name="Rubrik 1"/>
          <p:cNvSpPr>
            <a:spLocks noGrp="1"/>
          </p:cNvSpPr>
          <p:nvPr>
            <p:ph type="title"/>
          </p:nvPr>
        </p:nvSpPr>
        <p:spPr>
          <a:xfrm>
            <a:off x="2389717" y="4050568"/>
            <a:ext cx="7315200" cy="566738"/>
          </a:xfrm>
        </p:spPr>
        <p:txBody>
          <a:bodyPr anchor="b"/>
          <a:lstStyle>
            <a:lvl1pPr algn="l">
              <a:defRPr sz="2000" b="1"/>
            </a:lvl1pPr>
          </a:lstStyle>
          <a:p>
            <a:r>
              <a:rPr lang="sv-SE"/>
              <a:t>Klicka här för att ändra format</a:t>
            </a:r>
            <a:endParaRPr lang="sv-SE" dirty="0"/>
          </a:p>
        </p:txBody>
      </p:sp>
      <p:sp>
        <p:nvSpPr>
          <p:cNvPr id="3" name="Platshållare för bild 2"/>
          <p:cNvSpPr>
            <a:spLocks noGrp="1"/>
          </p:cNvSpPr>
          <p:nvPr>
            <p:ph type="pic" idx="1"/>
          </p:nvPr>
        </p:nvSpPr>
        <p:spPr>
          <a:xfrm>
            <a:off x="2389717" y="612784"/>
            <a:ext cx="7315200" cy="339228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sv-SE"/>
              <a:t>Klicka på ikonen för att lägga till en bild</a:t>
            </a:r>
          </a:p>
        </p:txBody>
      </p:sp>
      <p:sp>
        <p:nvSpPr>
          <p:cNvPr id="4" name="Platshållare för text 3"/>
          <p:cNvSpPr>
            <a:spLocks noGrp="1"/>
          </p:cNvSpPr>
          <p:nvPr>
            <p:ph type="body" sz="half" idx="2"/>
          </p:nvPr>
        </p:nvSpPr>
        <p:spPr>
          <a:xfrm>
            <a:off x="2389717" y="4617306"/>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a:t>Klicka här för att ändra format på bakgrundstexten</a:t>
            </a:r>
          </a:p>
        </p:txBody>
      </p:sp>
      <p:pic>
        <p:nvPicPr>
          <p:cNvPr id="8"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1074415" y="5475696"/>
            <a:ext cx="1796338"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247418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pic>
        <p:nvPicPr>
          <p:cNvPr id="6" name="Bildobjekt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3303" y="0"/>
            <a:ext cx="6859246" cy="6859245"/>
          </a:xfrm>
          <a:prstGeom prst="rect">
            <a:avLst/>
          </a:prstGeom>
        </p:spPr>
      </p:pic>
      <p:sp>
        <p:nvSpPr>
          <p:cNvPr id="2" name="Rubrik 1"/>
          <p:cNvSpPr>
            <a:spLocks noGrp="1"/>
          </p:cNvSpPr>
          <p:nvPr>
            <p:ph type="title"/>
          </p:nvPr>
        </p:nvSpPr>
        <p:spPr>
          <a:xfrm>
            <a:off x="1775520" y="745200"/>
            <a:ext cx="9638880" cy="1382400"/>
          </a:xfrm>
        </p:spPr>
        <p:txBody>
          <a:bodyPr/>
          <a:lstStyle/>
          <a:p>
            <a:r>
              <a:rPr lang="sv-SE"/>
              <a:t>Klicka här för att ändra format</a:t>
            </a:r>
            <a:endParaRPr lang="sv-SE" dirty="0"/>
          </a:p>
        </p:txBody>
      </p:sp>
      <p:sp>
        <p:nvSpPr>
          <p:cNvPr id="3" name="Platshållare för lodrät text 2"/>
          <p:cNvSpPr>
            <a:spLocks noGrp="1"/>
          </p:cNvSpPr>
          <p:nvPr>
            <p:ph type="body" orient="vert" idx="1"/>
          </p:nvPr>
        </p:nvSpPr>
        <p:spPr>
          <a:xfrm>
            <a:off x="1775520" y="2142009"/>
            <a:ext cx="9638880" cy="4525963"/>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pic>
        <p:nvPicPr>
          <p:cNvPr id="7"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rot="5400000">
            <a:off x="-131363" y="1095082"/>
            <a:ext cx="1796338"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559557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pic>
        <p:nvPicPr>
          <p:cNvPr id="6" name="Bildobjekt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3303" y="0"/>
            <a:ext cx="6859246" cy="6859245"/>
          </a:xfrm>
          <a:prstGeom prst="rect">
            <a:avLst/>
          </a:prstGeom>
        </p:spPr>
      </p:pic>
      <p:sp>
        <p:nvSpPr>
          <p:cNvPr id="2" name="Lodrät rubrik 1"/>
          <p:cNvSpPr>
            <a:spLocks noGrp="1"/>
          </p:cNvSpPr>
          <p:nvPr>
            <p:ph type="title" orient="vert"/>
          </p:nvPr>
        </p:nvSpPr>
        <p:spPr>
          <a:xfrm>
            <a:off x="8839200" y="274647"/>
            <a:ext cx="2743200" cy="5851525"/>
          </a:xfrm>
        </p:spPr>
        <p:txBody>
          <a:bodyPr vert="eaVert"/>
          <a:lstStyle/>
          <a:p>
            <a:r>
              <a:rPr lang="sv-SE"/>
              <a:t>Klicka här för att ändra format</a:t>
            </a:r>
          </a:p>
        </p:txBody>
      </p:sp>
      <p:sp>
        <p:nvSpPr>
          <p:cNvPr id="3" name="Platshållare för lodrät text 2"/>
          <p:cNvSpPr>
            <a:spLocks noGrp="1"/>
          </p:cNvSpPr>
          <p:nvPr>
            <p:ph type="body" orient="vert" idx="1"/>
          </p:nvPr>
        </p:nvSpPr>
        <p:spPr>
          <a:xfrm>
            <a:off x="3791744" y="274647"/>
            <a:ext cx="4844256" cy="5851525"/>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pic>
        <p:nvPicPr>
          <p:cNvPr id="7"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rot="5400000">
            <a:off x="-131363" y="1095082"/>
            <a:ext cx="1796338"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286780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pic>
        <p:nvPicPr>
          <p:cNvPr id="7" name="Bildobjekt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864" y="2385"/>
            <a:ext cx="12225863" cy="6877047"/>
          </a:xfrm>
          <a:prstGeom prst="rect">
            <a:avLst/>
          </a:prstGeom>
        </p:spPr>
      </p:pic>
      <p:sp>
        <p:nvSpPr>
          <p:cNvPr id="2" name="Rubrik 1"/>
          <p:cNvSpPr>
            <a:spLocks noGrp="1"/>
          </p:cNvSpPr>
          <p:nvPr>
            <p:ph type="ctrTitle"/>
          </p:nvPr>
        </p:nvSpPr>
        <p:spPr>
          <a:xfrm>
            <a:off x="1113600" y="1407600"/>
            <a:ext cx="10300800" cy="1382400"/>
          </a:xfrm>
        </p:spPr>
        <p:txBody>
          <a:bodyPr/>
          <a:lstStyle>
            <a:lvl1pPr algn="l">
              <a:defRPr>
                <a:solidFill>
                  <a:schemeClr val="bg1"/>
                </a:solidFill>
              </a:defRPr>
            </a:lvl1pPr>
          </a:lstStyle>
          <a:p>
            <a:r>
              <a:rPr lang="sv-SE"/>
              <a:t>Klicka här för att ändra format</a:t>
            </a:r>
            <a:endParaRPr lang="sv-SE" dirty="0"/>
          </a:p>
        </p:txBody>
      </p:sp>
      <p:sp>
        <p:nvSpPr>
          <p:cNvPr id="3" name="Underrubrik 2"/>
          <p:cNvSpPr>
            <a:spLocks noGrp="1"/>
          </p:cNvSpPr>
          <p:nvPr>
            <p:ph type="subTitle" idx="1"/>
          </p:nvPr>
        </p:nvSpPr>
        <p:spPr>
          <a:xfrm>
            <a:off x="1113600" y="2908800"/>
            <a:ext cx="10300800" cy="1752600"/>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a:t>Klicka här för att ändra format på underrubrik i bakgrunden</a:t>
            </a:r>
            <a:endParaRPr lang="sv-SE" dirty="0"/>
          </a:p>
        </p:txBody>
      </p:sp>
      <p:pic>
        <p:nvPicPr>
          <p:cNvPr id="6" name="Picture 2" descr="D:\Projekt - Sundsvall\Grafiskt material\Loggor\04 Logga.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074415" y="5475696"/>
            <a:ext cx="1796339"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781374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pic>
        <p:nvPicPr>
          <p:cNvPr id="7" name="Bildobjekt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864" y="2385"/>
            <a:ext cx="12225863" cy="6877047"/>
          </a:xfrm>
          <a:prstGeom prst="rect">
            <a:avLst/>
          </a:prstGeom>
        </p:spPr>
      </p:pic>
      <p:sp>
        <p:nvSpPr>
          <p:cNvPr id="2" name="Rubrik 1"/>
          <p:cNvSpPr>
            <a:spLocks noGrp="1"/>
          </p:cNvSpPr>
          <p:nvPr>
            <p:ph type="title"/>
          </p:nvPr>
        </p:nvSpPr>
        <p:spPr>
          <a:xfrm>
            <a:off x="1113600" y="1407600"/>
            <a:ext cx="10300800" cy="1382400"/>
          </a:xfrm>
        </p:spPr>
        <p:txBody>
          <a:bodyPr anchor="b"/>
          <a:lstStyle>
            <a:lvl1pPr algn="l">
              <a:defRPr sz="4000" b="1" cap="all">
                <a:solidFill>
                  <a:schemeClr val="bg1"/>
                </a:solidFill>
              </a:defRPr>
            </a:lvl1pPr>
          </a:lstStyle>
          <a:p>
            <a:r>
              <a:rPr lang="sv-SE"/>
              <a:t>Klicka här för att ändra format</a:t>
            </a:r>
            <a:endParaRPr lang="sv-SE" dirty="0"/>
          </a:p>
        </p:txBody>
      </p:sp>
      <p:sp>
        <p:nvSpPr>
          <p:cNvPr id="3" name="Platshållare för text 2"/>
          <p:cNvSpPr>
            <a:spLocks noGrp="1"/>
          </p:cNvSpPr>
          <p:nvPr>
            <p:ph type="body" idx="1"/>
          </p:nvPr>
        </p:nvSpPr>
        <p:spPr>
          <a:xfrm>
            <a:off x="1113600" y="2908800"/>
            <a:ext cx="10300800" cy="1753200"/>
          </a:xfrm>
        </p:spPr>
        <p:txBody>
          <a:bodyPr anchor="t"/>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a:t>Klicka här för att ändra format på bakgrundstexten</a:t>
            </a:r>
          </a:p>
        </p:txBody>
      </p:sp>
      <p:pic>
        <p:nvPicPr>
          <p:cNvPr id="6" name="Picture 2" descr="D:\Projekt - Sundsvall\Grafiskt material\Loggor\04 Logga.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074415" y="5475696"/>
            <a:ext cx="1796339"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701792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Avsnittsrubrik(Ingen logga)">
    <p:spTree>
      <p:nvGrpSpPr>
        <p:cNvPr id="1" name=""/>
        <p:cNvGrpSpPr/>
        <p:nvPr/>
      </p:nvGrpSpPr>
      <p:grpSpPr>
        <a:xfrm>
          <a:off x="0" y="0"/>
          <a:ext cx="0" cy="0"/>
          <a:chOff x="0" y="0"/>
          <a:chExt cx="0" cy="0"/>
        </a:xfrm>
      </p:grpSpPr>
      <p:pic>
        <p:nvPicPr>
          <p:cNvPr id="6" name="Bildobjekt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864" y="2385"/>
            <a:ext cx="12225863" cy="6877047"/>
          </a:xfrm>
          <a:prstGeom prst="rect">
            <a:avLst/>
          </a:prstGeom>
        </p:spPr>
      </p:pic>
      <p:sp>
        <p:nvSpPr>
          <p:cNvPr id="2" name="Rubrik 1"/>
          <p:cNvSpPr>
            <a:spLocks noGrp="1"/>
          </p:cNvSpPr>
          <p:nvPr>
            <p:ph type="title"/>
          </p:nvPr>
        </p:nvSpPr>
        <p:spPr>
          <a:xfrm>
            <a:off x="1113600" y="1407600"/>
            <a:ext cx="10300800" cy="1382400"/>
          </a:xfrm>
        </p:spPr>
        <p:txBody>
          <a:bodyPr anchor="b"/>
          <a:lstStyle>
            <a:lvl1pPr algn="l">
              <a:defRPr sz="4000" b="1" cap="all">
                <a:solidFill>
                  <a:schemeClr val="bg1"/>
                </a:solidFill>
              </a:defRPr>
            </a:lvl1pPr>
          </a:lstStyle>
          <a:p>
            <a:r>
              <a:rPr lang="sv-SE"/>
              <a:t>Klicka här för att ändra format</a:t>
            </a:r>
            <a:endParaRPr lang="sv-SE" dirty="0"/>
          </a:p>
        </p:txBody>
      </p:sp>
      <p:sp>
        <p:nvSpPr>
          <p:cNvPr id="3" name="Platshållare för text 2"/>
          <p:cNvSpPr>
            <a:spLocks noGrp="1"/>
          </p:cNvSpPr>
          <p:nvPr>
            <p:ph type="body" idx="1"/>
          </p:nvPr>
        </p:nvSpPr>
        <p:spPr>
          <a:xfrm>
            <a:off x="1113600" y="2908800"/>
            <a:ext cx="10300800" cy="1753200"/>
          </a:xfrm>
        </p:spPr>
        <p:txBody>
          <a:bodyPr anchor="t"/>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a:t>Klicka här för att ändra format på bakgrundstexten</a:t>
            </a:r>
          </a:p>
        </p:txBody>
      </p:sp>
    </p:spTree>
    <p:extLst>
      <p:ext uri="{BB962C8B-B14F-4D97-AF65-F5344CB8AC3E}">
        <p14:creationId xmlns:p14="http://schemas.microsoft.com/office/powerpoint/2010/main" val="126103101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pic>
        <p:nvPicPr>
          <p:cNvPr id="7" name="Bildobjekt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 y="-2377"/>
            <a:ext cx="12191999" cy="6857999"/>
          </a:xfrm>
          <a:prstGeom prst="rect">
            <a:avLst/>
          </a:prstGeom>
        </p:spPr>
      </p:pic>
      <p:sp>
        <p:nvSpPr>
          <p:cNvPr id="2" name="Rubrik 1"/>
          <p:cNvSpPr>
            <a:spLocks noGrp="1"/>
          </p:cNvSpPr>
          <p:nvPr>
            <p:ph type="title"/>
          </p:nvPr>
        </p:nvSpPr>
        <p:spPr/>
        <p:txBody>
          <a:bodyPr/>
          <a:lstStyle>
            <a:lvl1pPr>
              <a:defRPr>
                <a:solidFill>
                  <a:schemeClr val="tx1"/>
                </a:solidFill>
              </a:defRPr>
            </a:lvl1pPr>
          </a:lstStyle>
          <a:p>
            <a:r>
              <a:rPr lang="sv-SE"/>
              <a:t>Klicka här för att ändra format</a:t>
            </a:r>
            <a:endParaRPr lang="sv-SE" dirty="0"/>
          </a:p>
        </p:txBody>
      </p:sp>
      <p:sp>
        <p:nvSpPr>
          <p:cNvPr id="3" name="Platshållare för innehåll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pic>
        <p:nvPicPr>
          <p:cNvPr id="6"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1074415" y="5475696"/>
            <a:ext cx="1796338"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024844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obj" preserve="1">
  <p:cSld name="Rubrik och innehåll(Ingen Logga)">
    <p:spTree>
      <p:nvGrpSpPr>
        <p:cNvPr id="1" name=""/>
        <p:cNvGrpSpPr/>
        <p:nvPr/>
      </p:nvGrpSpPr>
      <p:grpSpPr>
        <a:xfrm>
          <a:off x="0" y="0"/>
          <a:ext cx="0" cy="0"/>
          <a:chOff x="0" y="0"/>
          <a:chExt cx="0" cy="0"/>
        </a:xfrm>
      </p:grpSpPr>
      <p:pic>
        <p:nvPicPr>
          <p:cNvPr id="6" name="Bildobjekt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 y="-2377"/>
            <a:ext cx="12191999" cy="6857999"/>
          </a:xfrm>
          <a:prstGeom prst="rect">
            <a:avLst/>
          </a:prstGeom>
        </p:spPr>
      </p:pic>
      <p:sp>
        <p:nvSpPr>
          <p:cNvPr id="2" name="Rubrik 1"/>
          <p:cNvSpPr>
            <a:spLocks noGrp="1"/>
          </p:cNvSpPr>
          <p:nvPr>
            <p:ph type="title"/>
          </p:nvPr>
        </p:nvSpPr>
        <p:spPr/>
        <p:txBody>
          <a:bodyPr/>
          <a:lstStyle>
            <a:lvl1pPr>
              <a:defRPr>
                <a:solidFill>
                  <a:schemeClr val="tx1"/>
                </a:solidFill>
              </a:defRPr>
            </a:lvl1pPr>
          </a:lstStyle>
          <a:p>
            <a:r>
              <a:rPr lang="sv-SE"/>
              <a:t>Klicka här för att ändra format</a:t>
            </a:r>
          </a:p>
        </p:txBody>
      </p:sp>
      <p:sp>
        <p:nvSpPr>
          <p:cNvPr id="3" name="Platshållare för innehåll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Tree>
    <p:extLst>
      <p:ext uri="{BB962C8B-B14F-4D97-AF65-F5344CB8AC3E}">
        <p14:creationId xmlns:p14="http://schemas.microsoft.com/office/powerpoint/2010/main" val="56216453"/>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 preserve="1">
  <p:cSld name="Rubrik och innehåll(1 rad)">
    <p:spTree>
      <p:nvGrpSpPr>
        <p:cNvPr id="1" name=""/>
        <p:cNvGrpSpPr/>
        <p:nvPr/>
      </p:nvGrpSpPr>
      <p:grpSpPr>
        <a:xfrm>
          <a:off x="0" y="0"/>
          <a:ext cx="0" cy="0"/>
          <a:chOff x="0" y="0"/>
          <a:chExt cx="0" cy="0"/>
        </a:xfrm>
      </p:grpSpPr>
      <p:pic>
        <p:nvPicPr>
          <p:cNvPr id="7" name="Bildobjekt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 y="-2377"/>
            <a:ext cx="12191999" cy="6857999"/>
          </a:xfrm>
          <a:prstGeom prst="rect">
            <a:avLst/>
          </a:prstGeom>
        </p:spPr>
      </p:pic>
      <p:sp>
        <p:nvSpPr>
          <p:cNvPr id="2" name="Rubrik 1"/>
          <p:cNvSpPr>
            <a:spLocks noGrp="1"/>
          </p:cNvSpPr>
          <p:nvPr>
            <p:ph type="title"/>
          </p:nvPr>
        </p:nvSpPr>
        <p:spPr>
          <a:xfrm>
            <a:off x="1113600" y="1288800"/>
            <a:ext cx="10300800" cy="860400"/>
          </a:xfrm>
        </p:spPr>
        <p:txBody>
          <a:bodyPr/>
          <a:lstStyle>
            <a:lvl1pPr>
              <a:defRPr>
                <a:solidFill>
                  <a:schemeClr val="tx1"/>
                </a:solidFill>
              </a:defRPr>
            </a:lvl1pPr>
          </a:lstStyle>
          <a:p>
            <a:r>
              <a:rPr lang="sv-SE"/>
              <a:t>Klicka här för att ändra format</a:t>
            </a:r>
            <a:endParaRPr lang="sv-SE" dirty="0"/>
          </a:p>
        </p:txBody>
      </p:sp>
      <p:sp>
        <p:nvSpPr>
          <p:cNvPr id="3" name="Platshållare för innehåll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pic>
        <p:nvPicPr>
          <p:cNvPr id="6"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1074415" y="5475696"/>
            <a:ext cx="1796338"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6359931"/>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1_Rubrik och innehåll(1 rad)">
    <p:spTree>
      <p:nvGrpSpPr>
        <p:cNvPr id="1" name=""/>
        <p:cNvGrpSpPr/>
        <p:nvPr/>
      </p:nvGrpSpPr>
      <p:grpSpPr>
        <a:xfrm>
          <a:off x="0" y="0"/>
          <a:ext cx="0" cy="0"/>
          <a:chOff x="0" y="0"/>
          <a:chExt cx="0" cy="0"/>
        </a:xfrm>
      </p:grpSpPr>
      <p:pic>
        <p:nvPicPr>
          <p:cNvPr id="8" name="Bildobjekt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 y="-2377"/>
            <a:ext cx="12191999" cy="6857999"/>
          </a:xfrm>
          <a:prstGeom prst="rect">
            <a:avLst/>
          </a:prstGeom>
        </p:spPr>
      </p:pic>
      <p:sp>
        <p:nvSpPr>
          <p:cNvPr id="2" name="Rubrik 1"/>
          <p:cNvSpPr>
            <a:spLocks noGrp="1"/>
          </p:cNvSpPr>
          <p:nvPr>
            <p:ph type="title"/>
          </p:nvPr>
        </p:nvSpPr>
        <p:spPr>
          <a:xfrm>
            <a:off x="1113600" y="716400"/>
            <a:ext cx="10300800" cy="860400"/>
          </a:xfrm>
        </p:spPr>
        <p:txBody>
          <a:bodyPr/>
          <a:lstStyle>
            <a:lvl1pPr>
              <a:defRPr>
                <a:solidFill>
                  <a:schemeClr val="tx1"/>
                </a:solidFill>
              </a:defRPr>
            </a:lvl1pPr>
          </a:lstStyle>
          <a:p>
            <a:r>
              <a:rPr lang="sv-SE"/>
              <a:t>Klicka här för att ändra format</a:t>
            </a:r>
            <a:endParaRPr lang="sv-SE" dirty="0"/>
          </a:p>
        </p:txBody>
      </p:sp>
      <p:sp>
        <p:nvSpPr>
          <p:cNvPr id="6" name="Platshållare för bild 8"/>
          <p:cNvSpPr>
            <a:spLocks noGrp="1" noChangeAspect="1"/>
          </p:cNvSpPr>
          <p:nvPr>
            <p:ph type="pic" sz="quarter" idx="10"/>
          </p:nvPr>
        </p:nvSpPr>
        <p:spPr>
          <a:xfrm>
            <a:off x="1286933" y="1626355"/>
            <a:ext cx="9601200" cy="3669547"/>
          </a:xfrm>
          <a:solidFill>
            <a:srgbClr val="1D2325"/>
          </a:solidFill>
        </p:spPr>
        <p:txBody>
          <a:bodyPr wrap="square" anchor="t" anchorCtr="1"/>
          <a:lstStyle>
            <a:lvl1pPr marL="0">
              <a:lnSpc>
                <a:spcPts val="2160"/>
              </a:lnSpc>
              <a:spcBef>
                <a:spcPts val="1680"/>
              </a:spcBef>
              <a:defRPr>
                <a:solidFill>
                  <a:srgbClr val="596D74"/>
                </a:solidFill>
              </a:defRPr>
            </a:lvl1pPr>
          </a:lstStyle>
          <a:p>
            <a:r>
              <a:rPr lang="sv-SE"/>
              <a:t>Klicka på ikonen för att lägga till en bild</a:t>
            </a:r>
            <a:endParaRPr lang="sv-SE" dirty="0"/>
          </a:p>
        </p:txBody>
      </p:sp>
      <p:pic>
        <p:nvPicPr>
          <p:cNvPr id="7"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1074415" y="5475696"/>
            <a:ext cx="1796338"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0596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pic>
        <p:nvPicPr>
          <p:cNvPr id="8" name="Bildobjekt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377"/>
            <a:ext cx="12191999" cy="6857999"/>
          </a:xfrm>
          <a:prstGeom prst="rect">
            <a:avLst/>
          </a:prstGeom>
        </p:spPr>
      </p:pic>
      <p:sp>
        <p:nvSpPr>
          <p:cNvPr id="2" name="Rubrik 1"/>
          <p:cNvSpPr>
            <a:spLocks noGrp="1"/>
          </p:cNvSpPr>
          <p:nvPr>
            <p:ph type="title"/>
          </p:nvPr>
        </p:nvSpPr>
        <p:spPr>
          <a:xfrm>
            <a:off x="1113600" y="716400"/>
            <a:ext cx="10300800" cy="860400"/>
          </a:xfrm>
        </p:spPr>
        <p:txBody>
          <a:bodyPr/>
          <a:lstStyle/>
          <a:p>
            <a:r>
              <a:rPr lang="sv-SE"/>
              <a:t>Klicka här för att ändra mall för rubrikformat</a:t>
            </a:r>
            <a:endParaRPr lang="sv-SE" dirty="0"/>
          </a:p>
        </p:txBody>
      </p:sp>
      <p:sp>
        <p:nvSpPr>
          <p:cNvPr id="3" name="Platshållare för innehåll 2"/>
          <p:cNvSpPr>
            <a:spLocks noGrp="1"/>
          </p:cNvSpPr>
          <p:nvPr>
            <p:ph sz="half" idx="1"/>
          </p:nvPr>
        </p:nvSpPr>
        <p:spPr>
          <a:xfrm>
            <a:off x="1113600" y="1700807"/>
            <a:ext cx="4800000" cy="367240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p:cNvSpPr>
            <a:spLocks noGrp="1"/>
          </p:cNvSpPr>
          <p:nvPr>
            <p:ph sz="half" idx="2"/>
          </p:nvPr>
        </p:nvSpPr>
        <p:spPr>
          <a:xfrm>
            <a:off x="6614400" y="1700807"/>
            <a:ext cx="4800000" cy="367240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pic>
        <p:nvPicPr>
          <p:cNvPr id="7"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1074415" y="5475696"/>
            <a:ext cx="1796338"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006303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pic>
        <p:nvPicPr>
          <p:cNvPr id="8" name="Bildobjekt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 y="-2377"/>
            <a:ext cx="12191999" cy="6857999"/>
          </a:xfrm>
          <a:prstGeom prst="rect">
            <a:avLst/>
          </a:prstGeom>
        </p:spPr>
      </p:pic>
      <p:sp>
        <p:nvSpPr>
          <p:cNvPr id="2" name="Rubrik 1"/>
          <p:cNvSpPr>
            <a:spLocks noGrp="1"/>
          </p:cNvSpPr>
          <p:nvPr>
            <p:ph type="title"/>
          </p:nvPr>
        </p:nvSpPr>
        <p:spPr>
          <a:xfrm>
            <a:off x="1113600" y="716400"/>
            <a:ext cx="10300800" cy="860400"/>
          </a:xfrm>
        </p:spPr>
        <p:txBody>
          <a:bodyPr/>
          <a:lstStyle/>
          <a:p>
            <a:r>
              <a:rPr lang="sv-SE"/>
              <a:t>Klicka här för att ändra format</a:t>
            </a:r>
            <a:endParaRPr lang="sv-SE" dirty="0"/>
          </a:p>
        </p:txBody>
      </p:sp>
      <p:sp>
        <p:nvSpPr>
          <p:cNvPr id="3" name="Platshållare för innehåll 2"/>
          <p:cNvSpPr>
            <a:spLocks noGrp="1"/>
          </p:cNvSpPr>
          <p:nvPr>
            <p:ph sz="half" idx="1"/>
          </p:nvPr>
        </p:nvSpPr>
        <p:spPr>
          <a:xfrm>
            <a:off x="1113600" y="1700807"/>
            <a:ext cx="4800000" cy="367240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p:cNvSpPr>
            <a:spLocks noGrp="1"/>
          </p:cNvSpPr>
          <p:nvPr>
            <p:ph sz="half" idx="2"/>
          </p:nvPr>
        </p:nvSpPr>
        <p:spPr>
          <a:xfrm>
            <a:off x="6614400" y="1700807"/>
            <a:ext cx="4800000" cy="367240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pic>
        <p:nvPicPr>
          <p:cNvPr id="7"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1074415" y="5475696"/>
            <a:ext cx="1796338"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9514313"/>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pic>
        <p:nvPicPr>
          <p:cNvPr id="10" name="Bildobjekt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 y="-2377"/>
            <a:ext cx="12191999" cy="6857999"/>
          </a:xfrm>
          <a:prstGeom prst="rect">
            <a:avLst/>
          </a:prstGeom>
        </p:spPr>
      </p:pic>
      <p:sp>
        <p:nvSpPr>
          <p:cNvPr id="2" name="Rubrik 1"/>
          <p:cNvSpPr>
            <a:spLocks noGrp="1"/>
          </p:cNvSpPr>
          <p:nvPr>
            <p:ph type="title"/>
          </p:nvPr>
        </p:nvSpPr>
        <p:spPr>
          <a:xfrm>
            <a:off x="1113600" y="540000"/>
            <a:ext cx="10300800" cy="860400"/>
          </a:xfrm>
        </p:spPr>
        <p:txBody>
          <a:bodyPr/>
          <a:lstStyle>
            <a:lvl1pPr>
              <a:defRPr/>
            </a:lvl1pPr>
          </a:lstStyle>
          <a:p>
            <a:r>
              <a:rPr lang="sv-SE"/>
              <a:t>Klicka här för att ändra format</a:t>
            </a:r>
          </a:p>
        </p:txBody>
      </p:sp>
      <p:sp>
        <p:nvSpPr>
          <p:cNvPr id="3" name="Platshållare för text 2"/>
          <p:cNvSpPr>
            <a:spLocks noGrp="1"/>
          </p:cNvSpPr>
          <p:nvPr>
            <p:ph type="body" idx="1"/>
          </p:nvPr>
        </p:nvSpPr>
        <p:spPr>
          <a:xfrm>
            <a:off x="1113600" y="1535113"/>
            <a:ext cx="48000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p:cNvSpPr>
            <a:spLocks noGrp="1"/>
          </p:cNvSpPr>
          <p:nvPr>
            <p:ph sz="half" idx="2"/>
          </p:nvPr>
        </p:nvSpPr>
        <p:spPr>
          <a:xfrm>
            <a:off x="1113600" y="2174878"/>
            <a:ext cx="4800000" cy="334235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p:cNvSpPr>
            <a:spLocks noGrp="1"/>
          </p:cNvSpPr>
          <p:nvPr>
            <p:ph type="body" sz="quarter" idx="3"/>
          </p:nvPr>
        </p:nvSpPr>
        <p:spPr>
          <a:xfrm>
            <a:off x="6614400" y="1535113"/>
            <a:ext cx="48000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p:cNvSpPr>
            <a:spLocks noGrp="1"/>
          </p:cNvSpPr>
          <p:nvPr>
            <p:ph sz="quarter" idx="4"/>
          </p:nvPr>
        </p:nvSpPr>
        <p:spPr>
          <a:xfrm>
            <a:off x="6614400" y="2174878"/>
            <a:ext cx="4800000" cy="334235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pic>
        <p:nvPicPr>
          <p:cNvPr id="9"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1074415" y="5475696"/>
            <a:ext cx="1796338"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421448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pic>
        <p:nvPicPr>
          <p:cNvPr id="6" name="Bildobjekt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 y="-2377"/>
            <a:ext cx="12191999" cy="6857999"/>
          </a:xfrm>
          <a:prstGeom prst="rect">
            <a:avLst/>
          </a:prstGeom>
        </p:spPr>
      </p:pic>
      <p:sp>
        <p:nvSpPr>
          <p:cNvPr id="2" name="Rubrik 1"/>
          <p:cNvSpPr>
            <a:spLocks noGrp="1"/>
          </p:cNvSpPr>
          <p:nvPr>
            <p:ph type="title"/>
          </p:nvPr>
        </p:nvSpPr>
        <p:spPr/>
        <p:txBody>
          <a:bodyPr/>
          <a:lstStyle/>
          <a:p>
            <a:r>
              <a:rPr lang="sv-SE"/>
              <a:t>Klicka här för att ändra format</a:t>
            </a:r>
          </a:p>
        </p:txBody>
      </p:sp>
      <p:pic>
        <p:nvPicPr>
          <p:cNvPr id="5"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1074415" y="5475696"/>
            <a:ext cx="1796338"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842310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pic>
        <p:nvPicPr>
          <p:cNvPr id="5" name="Bildobjekt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 y="-2377"/>
            <a:ext cx="12191999" cy="6857999"/>
          </a:xfrm>
          <a:prstGeom prst="rect">
            <a:avLst/>
          </a:prstGeom>
        </p:spPr>
      </p:pic>
      <p:pic>
        <p:nvPicPr>
          <p:cNvPr id="4"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1074415" y="5475696"/>
            <a:ext cx="1796338"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5823587"/>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1_Tom">
    <p:spTree>
      <p:nvGrpSpPr>
        <p:cNvPr id="1" name=""/>
        <p:cNvGrpSpPr/>
        <p:nvPr/>
      </p:nvGrpSpPr>
      <p:grpSpPr>
        <a:xfrm>
          <a:off x="0" y="0"/>
          <a:ext cx="0" cy="0"/>
          <a:chOff x="0" y="0"/>
          <a:chExt cx="0" cy="0"/>
        </a:xfrm>
      </p:grpSpPr>
      <p:pic>
        <p:nvPicPr>
          <p:cNvPr id="3"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1074415" y="5475696"/>
            <a:ext cx="1796338"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6966182"/>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2_Tom">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6966182"/>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blank" preserve="1">
  <p:cSld name="1_SvartFoto">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5209457"/>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pic>
        <p:nvPicPr>
          <p:cNvPr id="8" name="Bildobjekt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 y="-2377"/>
            <a:ext cx="12191999" cy="6857999"/>
          </a:xfrm>
          <a:prstGeom prst="rect">
            <a:avLst/>
          </a:prstGeom>
        </p:spPr>
      </p:pic>
      <p:sp>
        <p:nvSpPr>
          <p:cNvPr id="2" name="Rubrik 1"/>
          <p:cNvSpPr>
            <a:spLocks noGrp="1"/>
          </p:cNvSpPr>
          <p:nvPr>
            <p:ph type="title"/>
          </p:nvPr>
        </p:nvSpPr>
        <p:spPr>
          <a:xfrm>
            <a:off x="1104000" y="273050"/>
            <a:ext cx="3504000" cy="1162050"/>
          </a:xfrm>
        </p:spPr>
        <p:txBody>
          <a:bodyPr anchor="b"/>
          <a:lstStyle>
            <a:lvl1pPr algn="l">
              <a:defRPr sz="2000" b="1"/>
            </a:lvl1pPr>
          </a:lstStyle>
          <a:p>
            <a:r>
              <a:rPr lang="sv-SE"/>
              <a:t>Klicka här för att ändra format</a:t>
            </a:r>
          </a:p>
        </p:txBody>
      </p:sp>
      <p:sp>
        <p:nvSpPr>
          <p:cNvPr id="3" name="Platshållare för innehåll 2"/>
          <p:cNvSpPr>
            <a:spLocks noGrp="1"/>
          </p:cNvSpPr>
          <p:nvPr>
            <p:ph idx="1"/>
          </p:nvPr>
        </p:nvSpPr>
        <p:spPr>
          <a:xfrm>
            <a:off x="4766733" y="273051"/>
            <a:ext cx="6624000" cy="518318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p:cNvSpPr>
            <a:spLocks noGrp="1"/>
          </p:cNvSpPr>
          <p:nvPr>
            <p:ph type="body" sz="half" idx="2"/>
          </p:nvPr>
        </p:nvSpPr>
        <p:spPr>
          <a:xfrm>
            <a:off x="1104000" y="1435100"/>
            <a:ext cx="3504000" cy="403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a:t>Klicka här för att ändra format på bakgrundstexten</a:t>
            </a:r>
          </a:p>
        </p:txBody>
      </p:sp>
      <p:pic>
        <p:nvPicPr>
          <p:cNvPr id="7"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1074415" y="5475696"/>
            <a:ext cx="1796338"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7089996"/>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pic>
        <p:nvPicPr>
          <p:cNvPr id="8" name="Bildobjekt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 y="-2377"/>
            <a:ext cx="12191999" cy="6857999"/>
          </a:xfrm>
          <a:prstGeom prst="rect">
            <a:avLst/>
          </a:prstGeom>
        </p:spPr>
      </p:pic>
      <p:sp>
        <p:nvSpPr>
          <p:cNvPr id="2" name="Rubrik 1"/>
          <p:cNvSpPr>
            <a:spLocks noGrp="1"/>
          </p:cNvSpPr>
          <p:nvPr>
            <p:ph type="title"/>
          </p:nvPr>
        </p:nvSpPr>
        <p:spPr>
          <a:xfrm>
            <a:off x="2389717" y="4050568"/>
            <a:ext cx="7315200" cy="566738"/>
          </a:xfrm>
        </p:spPr>
        <p:txBody>
          <a:bodyPr anchor="b"/>
          <a:lstStyle>
            <a:lvl1pPr algn="l">
              <a:defRPr sz="2000" b="1"/>
            </a:lvl1pPr>
          </a:lstStyle>
          <a:p>
            <a:r>
              <a:rPr lang="sv-SE"/>
              <a:t>Klicka här för att ändra format</a:t>
            </a:r>
            <a:endParaRPr lang="sv-SE" dirty="0"/>
          </a:p>
        </p:txBody>
      </p:sp>
      <p:sp>
        <p:nvSpPr>
          <p:cNvPr id="3" name="Platshållare för bild 2"/>
          <p:cNvSpPr>
            <a:spLocks noGrp="1"/>
          </p:cNvSpPr>
          <p:nvPr>
            <p:ph type="pic" idx="1"/>
          </p:nvPr>
        </p:nvSpPr>
        <p:spPr>
          <a:xfrm>
            <a:off x="2389717" y="612786"/>
            <a:ext cx="7315200" cy="339228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sv-SE"/>
              <a:t>Klicka på ikonen för att lägga till en bild</a:t>
            </a:r>
          </a:p>
        </p:txBody>
      </p:sp>
      <p:sp>
        <p:nvSpPr>
          <p:cNvPr id="4" name="Platshållare för text 3"/>
          <p:cNvSpPr>
            <a:spLocks noGrp="1"/>
          </p:cNvSpPr>
          <p:nvPr>
            <p:ph type="body" sz="half" idx="2"/>
          </p:nvPr>
        </p:nvSpPr>
        <p:spPr>
          <a:xfrm>
            <a:off x="2389717" y="4617306"/>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a:t>Klicka här för att ändra format på bakgrundstexten</a:t>
            </a:r>
          </a:p>
        </p:txBody>
      </p:sp>
      <p:pic>
        <p:nvPicPr>
          <p:cNvPr id="10"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1074415" y="5475696"/>
            <a:ext cx="1796338"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8389227"/>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pic>
        <p:nvPicPr>
          <p:cNvPr id="7" name="Bildobjekt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2469" y="0"/>
            <a:ext cx="6859247" cy="6859247"/>
          </a:xfrm>
          <a:prstGeom prst="rect">
            <a:avLst/>
          </a:prstGeom>
        </p:spPr>
      </p:pic>
      <p:sp>
        <p:nvSpPr>
          <p:cNvPr id="2" name="Rubrik 1"/>
          <p:cNvSpPr>
            <a:spLocks noGrp="1"/>
          </p:cNvSpPr>
          <p:nvPr>
            <p:ph type="title"/>
          </p:nvPr>
        </p:nvSpPr>
        <p:spPr>
          <a:xfrm>
            <a:off x="1775520" y="745200"/>
            <a:ext cx="9638880" cy="1382400"/>
          </a:xfrm>
        </p:spPr>
        <p:txBody>
          <a:bodyPr/>
          <a:lstStyle/>
          <a:p>
            <a:r>
              <a:rPr lang="sv-SE"/>
              <a:t>Klicka här för att ändra format</a:t>
            </a:r>
            <a:endParaRPr lang="sv-SE" dirty="0"/>
          </a:p>
        </p:txBody>
      </p:sp>
      <p:sp>
        <p:nvSpPr>
          <p:cNvPr id="3" name="Platshållare för lodrät text 2"/>
          <p:cNvSpPr>
            <a:spLocks noGrp="1"/>
          </p:cNvSpPr>
          <p:nvPr>
            <p:ph type="body" orient="vert" idx="1"/>
          </p:nvPr>
        </p:nvSpPr>
        <p:spPr>
          <a:xfrm>
            <a:off x="1775520" y="2142011"/>
            <a:ext cx="9638880" cy="4525963"/>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pic>
        <p:nvPicPr>
          <p:cNvPr id="6"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rot="5400000">
            <a:off x="-131363" y="1095082"/>
            <a:ext cx="1796338"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097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pic>
        <p:nvPicPr>
          <p:cNvPr id="10" name="Bildobjekt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377"/>
            <a:ext cx="12191999" cy="6857999"/>
          </a:xfrm>
          <a:prstGeom prst="rect">
            <a:avLst/>
          </a:prstGeom>
        </p:spPr>
      </p:pic>
      <p:sp>
        <p:nvSpPr>
          <p:cNvPr id="2" name="Rubrik 1"/>
          <p:cNvSpPr>
            <a:spLocks noGrp="1"/>
          </p:cNvSpPr>
          <p:nvPr>
            <p:ph type="title"/>
          </p:nvPr>
        </p:nvSpPr>
        <p:spPr>
          <a:xfrm>
            <a:off x="1113600" y="540000"/>
            <a:ext cx="10300800" cy="860400"/>
          </a:xfrm>
        </p:spPr>
        <p:txBody>
          <a:bodyPr/>
          <a:lstStyle>
            <a:lvl1pPr>
              <a:defRPr/>
            </a:lvl1pPr>
          </a:lstStyle>
          <a:p>
            <a:r>
              <a:rPr lang="sv-SE"/>
              <a:t>Klicka här för att ändra mall för rubrikformat</a:t>
            </a:r>
            <a:endParaRPr lang="sv-SE" dirty="0"/>
          </a:p>
        </p:txBody>
      </p:sp>
      <p:sp>
        <p:nvSpPr>
          <p:cNvPr id="3" name="Platshållare för text 2"/>
          <p:cNvSpPr>
            <a:spLocks noGrp="1"/>
          </p:cNvSpPr>
          <p:nvPr>
            <p:ph type="body" idx="1"/>
          </p:nvPr>
        </p:nvSpPr>
        <p:spPr>
          <a:xfrm>
            <a:off x="1113600" y="1535113"/>
            <a:ext cx="48000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p:cNvSpPr>
            <a:spLocks noGrp="1"/>
          </p:cNvSpPr>
          <p:nvPr>
            <p:ph sz="half" idx="2"/>
          </p:nvPr>
        </p:nvSpPr>
        <p:spPr>
          <a:xfrm>
            <a:off x="1113600" y="2174876"/>
            <a:ext cx="4800000" cy="334235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p:cNvSpPr>
            <a:spLocks noGrp="1"/>
          </p:cNvSpPr>
          <p:nvPr>
            <p:ph type="body" sz="quarter" idx="3"/>
          </p:nvPr>
        </p:nvSpPr>
        <p:spPr>
          <a:xfrm>
            <a:off x="6614400" y="1535113"/>
            <a:ext cx="48000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p:cNvSpPr>
            <a:spLocks noGrp="1"/>
          </p:cNvSpPr>
          <p:nvPr>
            <p:ph sz="quarter" idx="4"/>
          </p:nvPr>
        </p:nvSpPr>
        <p:spPr>
          <a:xfrm>
            <a:off x="6614400" y="2174876"/>
            <a:ext cx="4800000" cy="334235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pic>
        <p:nvPicPr>
          <p:cNvPr id="9"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1074415" y="5475696"/>
            <a:ext cx="1796338"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172074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pic>
        <p:nvPicPr>
          <p:cNvPr id="7" name="Bildobjekt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2469" y="0"/>
            <a:ext cx="6859247" cy="6859247"/>
          </a:xfrm>
          <a:prstGeom prst="rect">
            <a:avLst/>
          </a:prstGeom>
        </p:spPr>
      </p:pic>
      <p:sp>
        <p:nvSpPr>
          <p:cNvPr id="2" name="Lodrät rubrik 1"/>
          <p:cNvSpPr>
            <a:spLocks noGrp="1"/>
          </p:cNvSpPr>
          <p:nvPr>
            <p:ph type="title" orient="vert"/>
          </p:nvPr>
        </p:nvSpPr>
        <p:spPr>
          <a:xfrm>
            <a:off x="8839200" y="274649"/>
            <a:ext cx="2743200" cy="5851525"/>
          </a:xfrm>
        </p:spPr>
        <p:txBody>
          <a:bodyPr vert="eaVert"/>
          <a:lstStyle/>
          <a:p>
            <a:r>
              <a:rPr lang="sv-SE"/>
              <a:t>Klicka här för att ändra format</a:t>
            </a:r>
          </a:p>
        </p:txBody>
      </p:sp>
      <p:sp>
        <p:nvSpPr>
          <p:cNvPr id="3" name="Platshållare för lodrät text 2"/>
          <p:cNvSpPr>
            <a:spLocks noGrp="1"/>
          </p:cNvSpPr>
          <p:nvPr>
            <p:ph type="body" orient="vert" idx="1"/>
          </p:nvPr>
        </p:nvSpPr>
        <p:spPr>
          <a:xfrm>
            <a:off x="3791744" y="274649"/>
            <a:ext cx="4844256" cy="5851525"/>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pic>
        <p:nvPicPr>
          <p:cNvPr id="6"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rot="5400000">
            <a:off x="-131363" y="1095082"/>
            <a:ext cx="1796338"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5300855"/>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pic>
        <p:nvPicPr>
          <p:cNvPr id="7" name="Bildobjekt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864" y="2385"/>
            <a:ext cx="12225863" cy="6877047"/>
          </a:xfrm>
          <a:prstGeom prst="rect">
            <a:avLst/>
          </a:prstGeom>
        </p:spPr>
      </p:pic>
      <p:sp>
        <p:nvSpPr>
          <p:cNvPr id="2" name="Rubrik 1"/>
          <p:cNvSpPr>
            <a:spLocks noGrp="1"/>
          </p:cNvSpPr>
          <p:nvPr>
            <p:ph type="ctrTitle"/>
          </p:nvPr>
        </p:nvSpPr>
        <p:spPr>
          <a:xfrm>
            <a:off x="1113600" y="1407600"/>
            <a:ext cx="10300800" cy="1382400"/>
          </a:xfrm>
        </p:spPr>
        <p:txBody>
          <a:bodyPr/>
          <a:lstStyle>
            <a:lvl1pPr algn="l">
              <a:defRPr>
                <a:solidFill>
                  <a:schemeClr val="bg1"/>
                </a:solidFill>
              </a:defRPr>
            </a:lvl1pPr>
          </a:lstStyle>
          <a:p>
            <a:r>
              <a:rPr lang="sv-SE"/>
              <a:t>Klicka här för att ändra format</a:t>
            </a:r>
            <a:endParaRPr lang="sv-SE" dirty="0"/>
          </a:p>
        </p:txBody>
      </p:sp>
      <p:sp>
        <p:nvSpPr>
          <p:cNvPr id="3" name="Underrubrik 2"/>
          <p:cNvSpPr>
            <a:spLocks noGrp="1"/>
          </p:cNvSpPr>
          <p:nvPr>
            <p:ph type="subTitle" idx="1"/>
          </p:nvPr>
        </p:nvSpPr>
        <p:spPr>
          <a:xfrm>
            <a:off x="1113600" y="2908800"/>
            <a:ext cx="10300800" cy="1752600"/>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a:t>Klicka här för att ändra format på underrubrik i bakgrunden</a:t>
            </a:r>
            <a:endParaRPr lang="sv-SE" dirty="0"/>
          </a:p>
        </p:txBody>
      </p:sp>
      <p:pic>
        <p:nvPicPr>
          <p:cNvPr id="6" name="Picture 2" descr="D:\Projekt - Sundsvall\Grafiskt material\Loggor\04 Logga.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074415" y="5475696"/>
            <a:ext cx="1796339"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7813744"/>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pic>
        <p:nvPicPr>
          <p:cNvPr id="7" name="Bildobjekt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864" y="2385"/>
            <a:ext cx="12225863" cy="6877047"/>
          </a:xfrm>
          <a:prstGeom prst="rect">
            <a:avLst/>
          </a:prstGeom>
        </p:spPr>
      </p:pic>
      <p:sp>
        <p:nvSpPr>
          <p:cNvPr id="2" name="Rubrik 1"/>
          <p:cNvSpPr>
            <a:spLocks noGrp="1"/>
          </p:cNvSpPr>
          <p:nvPr>
            <p:ph type="title"/>
          </p:nvPr>
        </p:nvSpPr>
        <p:spPr>
          <a:xfrm>
            <a:off x="1113600" y="1407600"/>
            <a:ext cx="10300800" cy="1382400"/>
          </a:xfrm>
        </p:spPr>
        <p:txBody>
          <a:bodyPr anchor="b"/>
          <a:lstStyle>
            <a:lvl1pPr algn="l">
              <a:defRPr sz="4000" b="1" cap="all">
                <a:solidFill>
                  <a:schemeClr val="bg1"/>
                </a:solidFill>
              </a:defRPr>
            </a:lvl1pPr>
          </a:lstStyle>
          <a:p>
            <a:r>
              <a:rPr lang="sv-SE"/>
              <a:t>Klicka här för att ändra format</a:t>
            </a:r>
            <a:endParaRPr lang="sv-SE" dirty="0"/>
          </a:p>
        </p:txBody>
      </p:sp>
      <p:sp>
        <p:nvSpPr>
          <p:cNvPr id="3" name="Platshållare för text 2"/>
          <p:cNvSpPr>
            <a:spLocks noGrp="1"/>
          </p:cNvSpPr>
          <p:nvPr>
            <p:ph type="body" idx="1"/>
          </p:nvPr>
        </p:nvSpPr>
        <p:spPr>
          <a:xfrm>
            <a:off x="1113600" y="2908800"/>
            <a:ext cx="10300800" cy="1753200"/>
          </a:xfrm>
        </p:spPr>
        <p:txBody>
          <a:bodyPr anchor="t"/>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a:t>Klicka här för att ändra format på bakgrundstexten</a:t>
            </a:r>
          </a:p>
        </p:txBody>
      </p:sp>
      <p:pic>
        <p:nvPicPr>
          <p:cNvPr id="6" name="Picture 2" descr="D:\Projekt - Sundsvall\Grafiskt material\Loggor\04 Logga.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074415" y="5475696"/>
            <a:ext cx="1796339"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7017929"/>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secHead" preserve="1">
  <p:cSld name="Avsnittsrubrik(Ingen logga)">
    <p:spTree>
      <p:nvGrpSpPr>
        <p:cNvPr id="1" name=""/>
        <p:cNvGrpSpPr/>
        <p:nvPr/>
      </p:nvGrpSpPr>
      <p:grpSpPr>
        <a:xfrm>
          <a:off x="0" y="0"/>
          <a:ext cx="0" cy="0"/>
          <a:chOff x="0" y="0"/>
          <a:chExt cx="0" cy="0"/>
        </a:xfrm>
      </p:grpSpPr>
      <p:pic>
        <p:nvPicPr>
          <p:cNvPr id="6" name="Bildobjekt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864" y="2385"/>
            <a:ext cx="12225863" cy="6877047"/>
          </a:xfrm>
          <a:prstGeom prst="rect">
            <a:avLst/>
          </a:prstGeom>
        </p:spPr>
      </p:pic>
      <p:sp>
        <p:nvSpPr>
          <p:cNvPr id="2" name="Rubrik 1"/>
          <p:cNvSpPr>
            <a:spLocks noGrp="1"/>
          </p:cNvSpPr>
          <p:nvPr>
            <p:ph type="title"/>
          </p:nvPr>
        </p:nvSpPr>
        <p:spPr>
          <a:xfrm>
            <a:off x="1113600" y="1407600"/>
            <a:ext cx="10300800" cy="1382400"/>
          </a:xfrm>
        </p:spPr>
        <p:txBody>
          <a:bodyPr anchor="b"/>
          <a:lstStyle>
            <a:lvl1pPr algn="l">
              <a:defRPr sz="4000" b="1" cap="all">
                <a:solidFill>
                  <a:schemeClr val="bg1"/>
                </a:solidFill>
              </a:defRPr>
            </a:lvl1pPr>
          </a:lstStyle>
          <a:p>
            <a:r>
              <a:rPr lang="sv-SE"/>
              <a:t>Klicka här för att ändra format</a:t>
            </a:r>
            <a:endParaRPr lang="sv-SE" dirty="0"/>
          </a:p>
        </p:txBody>
      </p:sp>
      <p:sp>
        <p:nvSpPr>
          <p:cNvPr id="3" name="Platshållare för text 2"/>
          <p:cNvSpPr>
            <a:spLocks noGrp="1"/>
          </p:cNvSpPr>
          <p:nvPr>
            <p:ph type="body" idx="1"/>
          </p:nvPr>
        </p:nvSpPr>
        <p:spPr>
          <a:xfrm>
            <a:off x="1113600" y="2908800"/>
            <a:ext cx="10300800" cy="1753200"/>
          </a:xfrm>
        </p:spPr>
        <p:txBody>
          <a:bodyPr anchor="t"/>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a:t>Klicka här för att ändra format på bakgrundstexten</a:t>
            </a:r>
          </a:p>
        </p:txBody>
      </p:sp>
    </p:spTree>
    <p:extLst>
      <p:ext uri="{BB962C8B-B14F-4D97-AF65-F5344CB8AC3E}">
        <p14:creationId xmlns:p14="http://schemas.microsoft.com/office/powerpoint/2010/main" val="1261031010"/>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pic>
        <p:nvPicPr>
          <p:cNvPr id="7" name="Bildobjekt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 y="-2377"/>
            <a:ext cx="12191999" cy="6857999"/>
          </a:xfrm>
          <a:prstGeom prst="rect">
            <a:avLst/>
          </a:prstGeom>
        </p:spPr>
      </p:pic>
      <p:sp>
        <p:nvSpPr>
          <p:cNvPr id="2" name="Rubrik 1"/>
          <p:cNvSpPr>
            <a:spLocks noGrp="1"/>
          </p:cNvSpPr>
          <p:nvPr>
            <p:ph type="title"/>
          </p:nvPr>
        </p:nvSpPr>
        <p:spPr/>
        <p:txBody>
          <a:bodyPr/>
          <a:lstStyle>
            <a:lvl1pPr>
              <a:defRPr>
                <a:solidFill>
                  <a:schemeClr val="tx1"/>
                </a:solidFill>
              </a:defRPr>
            </a:lvl1pPr>
          </a:lstStyle>
          <a:p>
            <a:r>
              <a:rPr lang="sv-SE"/>
              <a:t>Klicka här för att ändra format</a:t>
            </a:r>
          </a:p>
        </p:txBody>
      </p:sp>
      <p:sp>
        <p:nvSpPr>
          <p:cNvPr id="3" name="Platshållare för innehåll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pic>
        <p:nvPicPr>
          <p:cNvPr id="8"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1074415" y="5475696"/>
            <a:ext cx="1796338"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0248445"/>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obj" preserve="1">
  <p:cSld name="Rubrik och innehåll(Ingen Logga)">
    <p:spTree>
      <p:nvGrpSpPr>
        <p:cNvPr id="1" name=""/>
        <p:cNvGrpSpPr/>
        <p:nvPr/>
      </p:nvGrpSpPr>
      <p:grpSpPr>
        <a:xfrm>
          <a:off x="0" y="0"/>
          <a:ext cx="0" cy="0"/>
          <a:chOff x="0" y="0"/>
          <a:chExt cx="0" cy="0"/>
        </a:xfrm>
      </p:grpSpPr>
      <p:pic>
        <p:nvPicPr>
          <p:cNvPr id="6" name="Bildobjekt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 y="-2377"/>
            <a:ext cx="12191999" cy="6857999"/>
          </a:xfrm>
          <a:prstGeom prst="rect">
            <a:avLst/>
          </a:prstGeom>
        </p:spPr>
      </p:pic>
      <p:sp>
        <p:nvSpPr>
          <p:cNvPr id="2" name="Rubrik 1"/>
          <p:cNvSpPr>
            <a:spLocks noGrp="1"/>
          </p:cNvSpPr>
          <p:nvPr>
            <p:ph type="title"/>
          </p:nvPr>
        </p:nvSpPr>
        <p:spPr/>
        <p:txBody>
          <a:bodyPr/>
          <a:lstStyle>
            <a:lvl1pPr>
              <a:defRPr>
                <a:solidFill>
                  <a:schemeClr val="tx1"/>
                </a:solidFill>
              </a:defRPr>
            </a:lvl1pPr>
          </a:lstStyle>
          <a:p>
            <a:r>
              <a:rPr lang="sv-SE"/>
              <a:t>Klicka här för att ändra format</a:t>
            </a:r>
          </a:p>
        </p:txBody>
      </p:sp>
      <p:sp>
        <p:nvSpPr>
          <p:cNvPr id="3" name="Platshållare för innehåll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Tree>
    <p:extLst>
      <p:ext uri="{BB962C8B-B14F-4D97-AF65-F5344CB8AC3E}">
        <p14:creationId xmlns:p14="http://schemas.microsoft.com/office/powerpoint/2010/main" val="56216453"/>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 preserve="1">
  <p:cSld name="Rubrik och innehåll(1 rad)">
    <p:spTree>
      <p:nvGrpSpPr>
        <p:cNvPr id="1" name=""/>
        <p:cNvGrpSpPr/>
        <p:nvPr/>
      </p:nvGrpSpPr>
      <p:grpSpPr>
        <a:xfrm>
          <a:off x="0" y="0"/>
          <a:ext cx="0" cy="0"/>
          <a:chOff x="0" y="0"/>
          <a:chExt cx="0" cy="0"/>
        </a:xfrm>
      </p:grpSpPr>
      <p:pic>
        <p:nvPicPr>
          <p:cNvPr id="7" name="Bildobjekt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 y="-2377"/>
            <a:ext cx="12191999" cy="6857999"/>
          </a:xfrm>
          <a:prstGeom prst="rect">
            <a:avLst/>
          </a:prstGeom>
        </p:spPr>
      </p:pic>
      <p:sp>
        <p:nvSpPr>
          <p:cNvPr id="2" name="Rubrik 1"/>
          <p:cNvSpPr>
            <a:spLocks noGrp="1"/>
          </p:cNvSpPr>
          <p:nvPr>
            <p:ph type="title"/>
          </p:nvPr>
        </p:nvSpPr>
        <p:spPr>
          <a:xfrm>
            <a:off x="1113600" y="1288800"/>
            <a:ext cx="10300800" cy="860400"/>
          </a:xfrm>
        </p:spPr>
        <p:txBody>
          <a:bodyPr/>
          <a:lstStyle>
            <a:lvl1pPr>
              <a:defRPr>
                <a:solidFill>
                  <a:schemeClr val="tx1"/>
                </a:solidFill>
              </a:defRPr>
            </a:lvl1pPr>
          </a:lstStyle>
          <a:p>
            <a:r>
              <a:rPr lang="sv-SE"/>
              <a:t>Klicka här för att ändra format</a:t>
            </a:r>
            <a:endParaRPr lang="sv-SE" dirty="0"/>
          </a:p>
        </p:txBody>
      </p:sp>
      <p:sp>
        <p:nvSpPr>
          <p:cNvPr id="3" name="Platshållare för innehåll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pic>
        <p:nvPicPr>
          <p:cNvPr id="6"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1074415" y="5475696"/>
            <a:ext cx="1796338"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6359931"/>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1_Rubrik och innehåll(1 rad)">
    <p:spTree>
      <p:nvGrpSpPr>
        <p:cNvPr id="1" name=""/>
        <p:cNvGrpSpPr/>
        <p:nvPr/>
      </p:nvGrpSpPr>
      <p:grpSpPr>
        <a:xfrm>
          <a:off x="0" y="0"/>
          <a:ext cx="0" cy="0"/>
          <a:chOff x="0" y="0"/>
          <a:chExt cx="0" cy="0"/>
        </a:xfrm>
      </p:grpSpPr>
      <p:pic>
        <p:nvPicPr>
          <p:cNvPr id="8" name="Bildobjekt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 y="-2377"/>
            <a:ext cx="12191999" cy="6857999"/>
          </a:xfrm>
          <a:prstGeom prst="rect">
            <a:avLst/>
          </a:prstGeom>
        </p:spPr>
      </p:pic>
      <p:sp>
        <p:nvSpPr>
          <p:cNvPr id="2" name="Rubrik 1"/>
          <p:cNvSpPr>
            <a:spLocks noGrp="1"/>
          </p:cNvSpPr>
          <p:nvPr>
            <p:ph type="title"/>
          </p:nvPr>
        </p:nvSpPr>
        <p:spPr>
          <a:xfrm>
            <a:off x="1113600" y="716400"/>
            <a:ext cx="10300800" cy="860400"/>
          </a:xfrm>
        </p:spPr>
        <p:txBody>
          <a:bodyPr/>
          <a:lstStyle>
            <a:lvl1pPr>
              <a:defRPr>
                <a:solidFill>
                  <a:schemeClr val="tx1"/>
                </a:solidFill>
              </a:defRPr>
            </a:lvl1pPr>
          </a:lstStyle>
          <a:p>
            <a:r>
              <a:rPr lang="sv-SE"/>
              <a:t>Klicka här för att ändra format</a:t>
            </a:r>
            <a:endParaRPr lang="sv-SE" dirty="0"/>
          </a:p>
        </p:txBody>
      </p:sp>
      <p:sp>
        <p:nvSpPr>
          <p:cNvPr id="6" name="Platshållare för bild 8"/>
          <p:cNvSpPr>
            <a:spLocks noGrp="1" noChangeAspect="1"/>
          </p:cNvSpPr>
          <p:nvPr>
            <p:ph type="pic" sz="quarter" idx="10"/>
          </p:nvPr>
        </p:nvSpPr>
        <p:spPr>
          <a:xfrm>
            <a:off x="1286933" y="1626355"/>
            <a:ext cx="9601200" cy="3669547"/>
          </a:xfrm>
          <a:solidFill>
            <a:srgbClr val="1D2325"/>
          </a:solidFill>
        </p:spPr>
        <p:txBody>
          <a:bodyPr wrap="square" anchor="t" anchorCtr="1"/>
          <a:lstStyle>
            <a:lvl1pPr marL="0">
              <a:lnSpc>
                <a:spcPts val="2160"/>
              </a:lnSpc>
              <a:spcBef>
                <a:spcPts val="1680"/>
              </a:spcBef>
              <a:defRPr>
                <a:solidFill>
                  <a:srgbClr val="596D74"/>
                </a:solidFill>
              </a:defRPr>
            </a:lvl1pPr>
          </a:lstStyle>
          <a:p>
            <a:r>
              <a:rPr lang="sv-SE"/>
              <a:t>Klicka på ikonen för att lägga till en bild</a:t>
            </a:r>
            <a:endParaRPr lang="sv-SE" dirty="0"/>
          </a:p>
        </p:txBody>
      </p:sp>
      <p:pic>
        <p:nvPicPr>
          <p:cNvPr id="7"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1074415" y="5475696"/>
            <a:ext cx="1796338"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0596997"/>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pic>
        <p:nvPicPr>
          <p:cNvPr id="8" name="Bildobjekt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 y="-2377"/>
            <a:ext cx="12191999" cy="6857999"/>
          </a:xfrm>
          <a:prstGeom prst="rect">
            <a:avLst/>
          </a:prstGeom>
        </p:spPr>
      </p:pic>
      <p:sp>
        <p:nvSpPr>
          <p:cNvPr id="2" name="Rubrik 1"/>
          <p:cNvSpPr>
            <a:spLocks noGrp="1"/>
          </p:cNvSpPr>
          <p:nvPr>
            <p:ph type="title"/>
          </p:nvPr>
        </p:nvSpPr>
        <p:spPr>
          <a:xfrm>
            <a:off x="1113600" y="716400"/>
            <a:ext cx="10300800" cy="860400"/>
          </a:xfrm>
        </p:spPr>
        <p:txBody>
          <a:bodyPr/>
          <a:lstStyle/>
          <a:p>
            <a:r>
              <a:rPr lang="sv-SE"/>
              <a:t>Klicka här för att ändra format</a:t>
            </a:r>
            <a:endParaRPr lang="sv-SE" dirty="0"/>
          </a:p>
        </p:txBody>
      </p:sp>
      <p:sp>
        <p:nvSpPr>
          <p:cNvPr id="3" name="Platshållare för innehåll 2"/>
          <p:cNvSpPr>
            <a:spLocks noGrp="1"/>
          </p:cNvSpPr>
          <p:nvPr>
            <p:ph sz="half" idx="1"/>
          </p:nvPr>
        </p:nvSpPr>
        <p:spPr>
          <a:xfrm>
            <a:off x="1113600" y="1700807"/>
            <a:ext cx="4800000" cy="367240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p:cNvSpPr>
            <a:spLocks noGrp="1"/>
          </p:cNvSpPr>
          <p:nvPr>
            <p:ph sz="half" idx="2"/>
          </p:nvPr>
        </p:nvSpPr>
        <p:spPr>
          <a:xfrm>
            <a:off x="6614400" y="1700807"/>
            <a:ext cx="4800000" cy="367240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pic>
        <p:nvPicPr>
          <p:cNvPr id="7"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1074415" y="5475696"/>
            <a:ext cx="1796338"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9514313"/>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pic>
        <p:nvPicPr>
          <p:cNvPr id="10" name="Bildobjekt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 y="-2377"/>
            <a:ext cx="12191999" cy="6857999"/>
          </a:xfrm>
          <a:prstGeom prst="rect">
            <a:avLst/>
          </a:prstGeom>
        </p:spPr>
      </p:pic>
      <p:sp>
        <p:nvSpPr>
          <p:cNvPr id="2" name="Rubrik 1"/>
          <p:cNvSpPr>
            <a:spLocks noGrp="1"/>
          </p:cNvSpPr>
          <p:nvPr>
            <p:ph type="title"/>
          </p:nvPr>
        </p:nvSpPr>
        <p:spPr>
          <a:xfrm>
            <a:off x="1113600" y="540000"/>
            <a:ext cx="10300800" cy="860400"/>
          </a:xfrm>
        </p:spPr>
        <p:txBody>
          <a:bodyPr/>
          <a:lstStyle>
            <a:lvl1pPr>
              <a:defRPr/>
            </a:lvl1pPr>
          </a:lstStyle>
          <a:p>
            <a:r>
              <a:rPr lang="sv-SE"/>
              <a:t>Klicka här för att ändra format</a:t>
            </a:r>
          </a:p>
        </p:txBody>
      </p:sp>
      <p:sp>
        <p:nvSpPr>
          <p:cNvPr id="3" name="Platshållare för text 2"/>
          <p:cNvSpPr>
            <a:spLocks noGrp="1"/>
          </p:cNvSpPr>
          <p:nvPr>
            <p:ph type="body" idx="1"/>
          </p:nvPr>
        </p:nvSpPr>
        <p:spPr>
          <a:xfrm>
            <a:off x="1113600" y="1535113"/>
            <a:ext cx="48000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p:cNvSpPr>
            <a:spLocks noGrp="1"/>
          </p:cNvSpPr>
          <p:nvPr>
            <p:ph sz="half" idx="2"/>
          </p:nvPr>
        </p:nvSpPr>
        <p:spPr>
          <a:xfrm>
            <a:off x="1113600" y="2174878"/>
            <a:ext cx="4800000" cy="334235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p:cNvSpPr>
            <a:spLocks noGrp="1"/>
          </p:cNvSpPr>
          <p:nvPr>
            <p:ph type="body" sz="quarter" idx="3"/>
          </p:nvPr>
        </p:nvSpPr>
        <p:spPr>
          <a:xfrm>
            <a:off x="6614400" y="1535113"/>
            <a:ext cx="48000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p:cNvSpPr>
            <a:spLocks noGrp="1"/>
          </p:cNvSpPr>
          <p:nvPr>
            <p:ph sz="quarter" idx="4"/>
          </p:nvPr>
        </p:nvSpPr>
        <p:spPr>
          <a:xfrm>
            <a:off x="6614400" y="2174878"/>
            <a:ext cx="4800000" cy="334235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pic>
        <p:nvPicPr>
          <p:cNvPr id="9"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1074415" y="5475696"/>
            <a:ext cx="1796338"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4214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slideLayout" Target="../slideLayouts/slideLayout3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19" Type="http://schemas.openxmlformats.org/officeDocument/2006/relationships/theme" Target="../theme/theme2.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18" Type="http://schemas.openxmlformats.org/officeDocument/2006/relationships/slideLayout" Target="../slideLayouts/slideLayout5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slideLayout" Target="../slideLayouts/slideLayout53.xml"/><Relationship Id="rId2" Type="http://schemas.openxmlformats.org/officeDocument/2006/relationships/slideLayout" Target="../slideLayouts/slideLayout38.xml"/><Relationship Id="rId16" Type="http://schemas.openxmlformats.org/officeDocument/2006/relationships/slideLayout" Target="../slideLayouts/slideLayout52.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slideLayout" Target="../slideLayouts/slideLayout51.xml"/><Relationship Id="rId10" Type="http://schemas.openxmlformats.org/officeDocument/2006/relationships/slideLayout" Target="../slideLayouts/slideLayout46.xml"/><Relationship Id="rId19" Type="http://schemas.openxmlformats.org/officeDocument/2006/relationships/theme" Target="../theme/theme3.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2.xml"/><Relationship Id="rId13" Type="http://schemas.openxmlformats.org/officeDocument/2006/relationships/slideLayout" Target="../slideLayouts/slideLayout67.xml"/><Relationship Id="rId18" Type="http://schemas.openxmlformats.org/officeDocument/2006/relationships/slideLayout" Target="../slideLayouts/slideLayout72.xml"/><Relationship Id="rId3" Type="http://schemas.openxmlformats.org/officeDocument/2006/relationships/slideLayout" Target="../slideLayouts/slideLayout57.xml"/><Relationship Id="rId7" Type="http://schemas.openxmlformats.org/officeDocument/2006/relationships/slideLayout" Target="../slideLayouts/slideLayout61.xml"/><Relationship Id="rId12" Type="http://schemas.openxmlformats.org/officeDocument/2006/relationships/slideLayout" Target="../slideLayouts/slideLayout66.xml"/><Relationship Id="rId17" Type="http://schemas.openxmlformats.org/officeDocument/2006/relationships/slideLayout" Target="../slideLayouts/slideLayout71.xml"/><Relationship Id="rId2" Type="http://schemas.openxmlformats.org/officeDocument/2006/relationships/slideLayout" Target="../slideLayouts/slideLayout56.xml"/><Relationship Id="rId16" Type="http://schemas.openxmlformats.org/officeDocument/2006/relationships/slideLayout" Target="../slideLayouts/slideLayout70.xml"/><Relationship Id="rId1" Type="http://schemas.openxmlformats.org/officeDocument/2006/relationships/slideLayout" Target="../slideLayouts/slideLayout55.xml"/><Relationship Id="rId6" Type="http://schemas.openxmlformats.org/officeDocument/2006/relationships/slideLayout" Target="../slideLayouts/slideLayout60.xml"/><Relationship Id="rId11" Type="http://schemas.openxmlformats.org/officeDocument/2006/relationships/slideLayout" Target="../slideLayouts/slideLayout65.xml"/><Relationship Id="rId5" Type="http://schemas.openxmlformats.org/officeDocument/2006/relationships/slideLayout" Target="../slideLayouts/slideLayout59.xml"/><Relationship Id="rId15" Type="http://schemas.openxmlformats.org/officeDocument/2006/relationships/slideLayout" Target="../slideLayouts/slideLayout69.xml"/><Relationship Id="rId10" Type="http://schemas.openxmlformats.org/officeDocument/2006/relationships/slideLayout" Target="../slideLayouts/slideLayout64.xml"/><Relationship Id="rId19" Type="http://schemas.openxmlformats.org/officeDocument/2006/relationships/theme" Target="../theme/theme4.xml"/><Relationship Id="rId4" Type="http://schemas.openxmlformats.org/officeDocument/2006/relationships/slideLayout" Target="../slideLayouts/slideLayout58.xml"/><Relationship Id="rId9" Type="http://schemas.openxmlformats.org/officeDocument/2006/relationships/slideLayout" Target="../slideLayouts/slideLayout63.xml"/><Relationship Id="rId14" Type="http://schemas.openxmlformats.org/officeDocument/2006/relationships/slideLayout" Target="../slideLayouts/slideLayout6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slideLayout" Target="../slideLayouts/slideLayout85.xml"/><Relationship Id="rId18" Type="http://schemas.openxmlformats.org/officeDocument/2006/relationships/slideLayout" Target="../slideLayouts/slideLayout90.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17" Type="http://schemas.openxmlformats.org/officeDocument/2006/relationships/slideLayout" Target="../slideLayouts/slideLayout89.xml"/><Relationship Id="rId2" Type="http://schemas.openxmlformats.org/officeDocument/2006/relationships/slideLayout" Target="../slideLayouts/slideLayout74.xml"/><Relationship Id="rId16" Type="http://schemas.openxmlformats.org/officeDocument/2006/relationships/slideLayout" Target="../slideLayouts/slideLayout88.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5" Type="http://schemas.openxmlformats.org/officeDocument/2006/relationships/slideLayout" Target="../slideLayouts/slideLayout87.xml"/><Relationship Id="rId10" Type="http://schemas.openxmlformats.org/officeDocument/2006/relationships/slideLayout" Target="../slideLayouts/slideLayout82.xml"/><Relationship Id="rId19" Type="http://schemas.openxmlformats.org/officeDocument/2006/relationships/theme" Target="../theme/theme5.xml"/><Relationship Id="rId4" Type="http://schemas.openxmlformats.org/officeDocument/2006/relationships/slideLayout" Target="../slideLayouts/slideLayout76.xml"/><Relationship Id="rId9" Type="http://schemas.openxmlformats.org/officeDocument/2006/relationships/slideLayout" Target="../slideLayouts/slideLayout81.xml"/><Relationship Id="rId14" Type="http://schemas.openxmlformats.org/officeDocument/2006/relationships/slideLayout" Target="../slideLayouts/slideLayout8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98.xml"/><Relationship Id="rId13" Type="http://schemas.openxmlformats.org/officeDocument/2006/relationships/slideLayout" Target="../slideLayouts/slideLayout103.xml"/><Relationship Id="rId18" Type="http://schemas.openxmlformats.org/officeDocument/2006/relationships/slideLayout" Target="../slideLayouts/slideLayout108.xml"/><Relationship Id="rId3" Type="http://schemas.openxmlformats.org/officeDocument/2006/relationships/slideLayout" Target="../slideLayouts/slideLayout93.xml"/><Relationship Id="rId7" Type="http://schemas.openxmlformats.org/officeDocument/2006/relationships/slideLayout" Target="../slideLayouts/slideLayout97.xml"/><Relationship Id="rId12" Type="http://schemas.openxmlformats.org/officeDocument/2006/relationships/slideLayout" Target="../slideLayouts/slideLayout102.xml"/><Relationship Id="rId17" Type="http://schemas.openxmlformats.org/officeDocument/2006/relationships/slideLayout" Target="../slideLayouts/slideLayout107.xml"/><Relationship Id="rId2" Type="http://schemas.openxmlformats.org/officeDocument/2006/relationships/slideLayout" Target="../slideLayouts/slideLayout92.xml"/><Relationship Id="rId16" Type="http://schemas.openxmlformats.org/officeDocument/2006/relationships/slideLayout" Target="../slideLayouts/slideLayout106.xml"/><Relationship Id="rId1" Type="http://schemas.openxmlformats.org/officeDocument/2006/relationships/slideLayout" Target="../slideLayouts/slideLayout91.xml"/><Relationship Id="rId6" Type="http://schemas.openxmlformats.org/officeDocument/2006/relationships/slideLayout" Target="../slideLayouts/slideLayout96.xml"/><Relationship Id="rId11" Type="http://schemas.openxmlformats.org/officeDocument/2006/relationships/slideLayout" Target="../slideLayouts/slideLayout101.xml"/><Relationship Id="rId5" Type="http://schemas.openxmlformats.org/officeDocument/2006/relationships/slideLayout" Target="../slideLayouts/slideLayout95.xml"/><Relationship Id="rId15" Type="http://schemas.openxmlformats.org/officeDocument/2006/relationships/slideLayout" Target="../slideLayouts/slideLayout105.xml"/><Relationship Id="rId10" Type="http://schemas.openxmlformats.org/officeDocument/2006/relationships/slideLayout" Target="../slideLayouts/slideLayout100.xml"/><Relationship Id="rId19" Type="http://schemas.openxmlformats.org/officeDocument/2006/relationships/theme" Target="../theme/theme6.xml"/><Relationship Id="rId4" Type="http://schemas.openxmlformats.org/officeDocument/2006/relationships/slideLayout" Target="../slideLayouts/slideLayout94.xml"/><Relationship Id="rId9" Type="http://schemas.openxmlformats.org/officeDocument/2006/relationships/slideLayout" Target="../slideLayouts/slideLayout99.xml"/><Relationship Id="rId14" Type="http://schemas.openxmlformats.org/officeDocument/2006/relationships/slideLayout" Target="../slideLayouts/slideLayout10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slideLayout" Target="../slideLayouts/slideLayout121.xml"/><Relationship Id="rId18" Type="http://schemas.openxmlformats.org/officeDocument/2006/relationships/slideLayout" Target="../slideLayouts/slideLayout126.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17" Type="http://schemas.openxmlformats.org/officeDocument/2006/relationships/slideLayout" Target="../slideLayouts/slideLayout125.xml"/><Relationship Id="rId2" Type="http://schemas.openxmlformats.org/officeDocument/2006/relationships/slideLayout" Target="../slideLayouts/slideLayout110.xml"/><Relationship Id="rId16" Type="http://schemas.openxmlformats.org/officeDocument/2006/relationships/slideLayout" Target="../slideLayouts/slideLayout124.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5" Type="http://schemas.openxmlformats.org/officeDocument/2006/relationships/slideLayout" Target="../slideLayouts/slideLayout123.xml"/><Relationship Id="rId10" Type="http://schemas.openxmlformats.org/officeDocument/2006/relationships/slideLayout" Target="../slideLayouts/slideLayout118.xml"/><Relationship Id="rId19" Type="http://schemas.openxmlformats.org/officeDocument/2006/relationships/theme" Target="../theme/theme7.xml"/><Relationship Id="rId4" Type="http://schemas.openxmlformats.org/officeDocument/2006/relationships/slideLayout" Target="../slideLayouts/slideLayout112.xml"/><Relationship Id="rId9" Type="http://schemas.openxmlformats.org/officeDocument/2006/relationships/slideLayout" Target="../slideLayouts/slideLayout117.xml"/><Relationship Id="rId14" Type="http://schemas.openxmlformats.org/officeDocument/2006/relationships/slideLayout" Target="../slideLayouts/slideLayout1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1113600" y="745200"/>
            <a:ext cx="10300800" cy="1382400"/>
          </a:xfrm>
          <a:prstGeom prst="rect">
            <a:avLst/>
          </a:prstGeom>
        </p:spPr>
        <p:txBody>
          <a:bodyPr vert="horz" lIns="91440" tIns="45720" rIns="91440" bIns="45720" rtlCol="0" anchor="b">
            <a:normAutofit/>
          </a:bodyPr>
          <a:lstStyle/>
          <a:p>
            <a:r>
              <a:rPr lang="sv-SE" dirty="0"/>
              <a:t>Klicka här för att ändra format</a:t>
            </a:r>
          </a:p>
        </p:txBody>
      </p:sp>
      <p:sp>
        <p:nvSpPr>
          <p:cNvPr id="3" name="Platshållare för text 2"/>
          <p:cNvSpPr>
            <a:spLocks noGrp="1"/>
          </p:cNvSpPr>
          <p:nvPr>
            <p:ph type="body" idx="1"/>
          </p:nvPr>
        </p:nvSpPr>
        <p:spPr>
          <a:xfrm>
            <a:off x="1113600" y="2142000"/>
            <a:ext cx="10300800" cy="3168000"/>
          </a:xfrm>
          <a:prstGeom prst="rect">
            <a:avLst/>
          </a:prstGeom>
        </p:spPr>
        <p:txBody>
          <a:bodyPr vert="horz" lIns="91440" tIns="45720" rIns="91440" bIns="45720" rtlCol="0">
            <a:normAutofit/>
          </a:body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4" name="Platshållare för datum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solidFill>
                <a:latin typeface="+mj-lt"/>
              </a:defRPr>
            </a:lvl1pPr>
          </a:lstStyle>
          <a:p>
            <a:fld id="{ED01AC40-106C-479C-837C-FC5DBFF071A1}" type="datetimeFigureOut">
              <a:rPr lang="sv-SE" smtClean="0"/>
              <a:t>2022-02-01</a:t>
            </a:fld>
            <a:endParaRPr lang="sv-SE"/>
          </a:p>
        </p:txBody>
      </p:sp>
      <p:sp>
        <p:nvSpPr>
          <p:cNvPr id="5" name="Platshållare för sidfot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solidFill>
                <a:latin typeface="+mj-lt"/>
              </a:defRPr>
            </a:lvl1pPr>
          </a:lstStyle>
          <a:p>
            <a:endParaRPr lang="sv-SE"/>
          </a:p>
        </p:txBody>
      </p:sp>
      <p:sp>
        <p:nvSpPr>
          <p:cNvPr id="6" name="Platshållare för bildnumm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solidFill>
                <a:latin typeface="+mj-lt"/>
              </a:defRPr>
            </a:lvl1pPr>
          </a:lstStyle>
          <a:p>
            <a:fld id="{4AC45130-9EDC-4574-B284-4B713FBC99A3}" type="slidenum">
              <a:rPr lang="sv-SE" smtClean="0"/>
              <a:t>‹#›</a:t>
            </a:fld>
            <a:endParaRPr lang="sv-SE"/>
          </a:p>
        </p:txBody>
      </p:sp>
      <p:sp>
        <p:nvSpPr>
          <p:cNvPr id="7" name="Vänster klammerparentes 6"/>
          <p:cNvSpPr/>
          <p:nvPr/>
        </p:nvSpPr>
        <p:spPr>
          <a:xfrm rot="5400000">
            <a:off x="6154187" y="-5274167"/>
            <a:ext cx="144000" cy="10300800"/>
          </a:xfrm>
          <a:prstGeom prst="leftBrac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8" name="Vänster klammerparentes 7"/>
          <p:cNvSpPr/>
          <p:nvPr/>
        </p:nvSpPr>
        <p:spPr>
          <a:xfrm rot="16200000" flipV="1">
            <a:off x="6181845" y="1821842"/>
            <a:ext cx="144000" cy="10300800"/>
          </a:xfrm>
          <a:prstGeom prst="leftBrac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9" name="textruta 8"/>
          <p:cNvSpPr txBox="1"/>
          <p:nvPr/>
        </p:nvSpPr>
        <p:spPr>
          <a:xfrm>
            <a:off x="5034407" y="-461664"/>
            <a:ext cx="1787669" cy="261610"/>
          </a:xfrm>
          <a:prstGeom prst="rect">
            <a:avLst/>
          </a:prstGeom>
          <a:noFill/>
        </p:spPr>
        <p:txBody>
          <a:bodyPr wrap="none" rtlCol="0">
            <a:spAutoFit/>
          </a:bodyPr>
          <a:lstStyle/>
          <a:p>
            <a:r>
              <a:rPr lang="sv-SE" sz="1100" dirty="0">
                <a:solidFill>
                  <a:schemeClr val="bg1">
                    <a:lumMod val="65000"/>
                  </a:schemeClr>
                </a:solidFill>
              </a:rPr>
              <a:t>Allt</a:t>
            </a:r>
            <a:r>
              <a:rPr lang="sv-SE" sz="1100" baseline="0" dirty="0">
                <a:solidFill>
                  <a:schemeClr val="bg1">
                    <a:lumMod val="65000"/>
                  </a:schemeClr>
                </a:solidFill>
              </a:rPr>
              <a:t> innehåll innanför ramen</a:t>
            </a:r>
            <a:endParaRPr lang="sv-SE" sz="1100" dirty="0">
              <a:solidFill>
                <a:schemeClr val="bg1">
                  <a:lumMod val="65000"/>
                </a:schemeClr>
              </a:solidFill>
            </a:endParaRPr>
          </a:p>
        </p:txBody>
      </p:sp>
      <p:sp>
        <p:nvSpPr>
          <p:cNvPr id="10" name="textruta 9"/>
          <p:cNvSpPr txBox="1"/>
          <p:nvPr/>
        </p:nvSpPr>
        <p:spPr>
          <a:xfrm>
            <a:off x="5062066" y="7046758"/>
            <a:ext cx="1787669" cy="261610"/>
          </a:xfrm>
          <a:prstGeom prst="rect">
            <a:avLst/>
          </a:prstGeom>
          <a:noFill/>
        </p:spPr>
        <p:txBody>
          <a:bodyPr wrap="none" rtlCol="0">
            <a:spAutoFit/>
          </a:bodyPr>
          <a:lstStyle/>
          <a:p>
            <a:r>
              <a:rPr lang="sv-SE" sz="1100" dirty="0">
                <a:solidFill>
                  <a:schemeClr val="bg1">
                    <a:lumMod val="65000"/>
                  </a:schemeClr>
                </a:solidFill>
              </a:rPr>
              <a:t>Allt</a:t>
            </a:r>
            <a:r>
              <a:rPr lang="sv-SE" sz="1100" baseline="0" dirty="0">
                <a:solidFill>
                  <a:schemeClr val="bg1">
                    <a:lumMod val="65000"/>
                  </a:schemeClr>
                </a:solidFill>
              </a:rPr>
              <a:t> innehåll innanför ramen</a:t>
            </a:r>
            <a:endParaRPr lang="sv-SE" sz="1100" dirty="0">
              <a:solidFill>
                <a:schemeClr val="bg1">
                  <a:lumMod val="65000"/>
                </a:schemeClr>
              </a:solidFill>
            </a:endParaRPr>
          </a:p>
        </p:txBody>
      </p:sp>
    </p:spTree>
    <p:extLst>
      <p:ext uri="{BB962C8B-B14F-4D97-AF65-F5344CB8AC3E}">
        <p14:creationId xmlns:p14="http://schemas.microsoft.com/office/powerpoint/2010/main" val="17663112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latinLnBrk="0" hangingPunct="1">
        <a:spcBef>
          <a:spcPct val="0"/>
        </a:spcBef>
        <a:buNone/>
        <a:defRPr sz="4800" b="1" kern="1200">
          <a:solidFill>
            <a:schemeClr val="tx1"/>
          </a:solidFill>
          <a:latin typeface="+mj-lt"/>
          <a:ea typeface="+mj-ea"/>
          <a:cs typeface="+mj-cs"/>
        </a:defRPr>
      </a:lvl1pPr>
    </p:titleStyle>
    <p:bodyStyle>
      <a:lvl1pPr marL="0" indent="0" algn="l" defTabSz="914400" rtl="0" eaLnBrk="1" latinLnBrk="0" hangingPunct="1">
        <a:spcBef>
          <a:spcPct val="20000"/>
        </a:spcBef>
        <a:buFont typeface="Arial" panose="020B0604020202020204" pitchFamily="34" charset="0"/>
        <a:buNone/>
        <a:defRPr sz="2000" kern="1200">
          <a:solidFill>
            <a:schemeClr val="tx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mj-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j-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j-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j-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1113600" y="745200"/>
            <a:ext cx="10300800" cy="1382400"/>
          </a:xfrm>
          <a:prstGeom prst="rect">
            <a:avLst/>
          </a:prstGeom>
        </p:spPr>
        <p:txBody>
          <a:bodyPr vert="horz" lIns="91440" tIns="45720" rIns="91440" bIns="45720" rtlCol="0" anchor="b">
            <a:normAutofit/>
          </a:bodyPr>
          <a:lstStyle/>
          <a:p>
            <a:r>
              <a:rPr lang="sv-SE" dirty="0"/>
              <a:t>Klicka här för att ändra format</a:t>
            </a:r>
          </a:p>
        </p:txBody>
      </p:sp>
      <p:sp>
        <p:nvSpPr>
          <p:cNvPr id="3" name="Platshållare för text 2"/>
          <p:cNvSpPr>
            <a:spLocks noGrp="1"/>
          </p:cNvSpPr>
          <p:nvPr>
            <p:ph type="body" idx="1"/>
          </p:nvPr>
        </p:nvSpPr>
        <p:spPr>
          <a:xfrm>
            <a:off x="1113600" y="2142001"/>
            <a:ext cx="10300800" cy="3168000"/>
          </a:xfrm>
          <a:prstGeom prst="rect">
            <a:avLst/>
          </a:prstGeom>
        </p:spPr>
        <p:txBody>
          <a:bodyPr vert="horz" lIns="91440" tIns="45720" rIns="91440" bIns="45720" rtlCol="0">
            <a:normAutofit/>
          </a:body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4" name="Platshållare för datum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solidFill>
                <a:latin typeface="+mj-lt"/>
              </a:defRPr>
            </a:lvl1pPr>
          </a:lstStyle>
          <a:p>
            <a:fld id="{7F307ACA-847B-478A-A060-1A210CF1BB57}" type="datetimeFigureOut">
              <a:rPr lang="sv-SE" smtClean="0"/>
              <a:t>2022-02-01</a:t>
            </a:fld>
            <a:endParaRPr lang="sv-SE"/>
          </a:p>
        </p:txBody>
      </p:sp>
      <p:sp>
        <p:nvSpPr>
          <p:cNvPr id="5" name="Platshållare för sidfot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solidFill>
                <a:latin typeface="+mj-lt"/>
              </a:defRPr>
            </a:lvl1pPr>
          </a:lstStyle>
          <a:p>
            <a:endParaRPr lang="sv-SE"/>
          </a:p>
        </p:txBody>
      </p:sp>
      <p:sp>
        <p:nvSpPr>
          <p:cNvPr id="6" name="Platshållare för bildnumm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solidFill>
                <a:latin typeface="+mj-lt"/>
              </a:defRPr>
            </a:lvl1pPr>
          </a:lstStyle>
          <a:p>
            <a:fld id="{68D07744-EBCB-4EDA-A159-1C95FB26FD29}" type="slidenum">
              <a:rPr lang="sv-SE" smtClean="0"/>
              <a:t>‹#›</a:t>
            </a:fld>
            <a:endParaRPr lang="sv-SE"/>
          </a:p>
        </p:txBody>
      </p:sp>
      <p:sp>
        <p:nvSpPr>
          <p:cNvPr id="8" name="Vänster klammerparentes 7"/>
          <p:cNvSpPr/>
          <p:nvPr/>
        </p:nvSpPr>
        <p:spPr>
          <a:xfrm rot="5400000">
            <a:off x="6154187" y="-5274167"/>
            <a:ext cx="144000" cy="10300800"/>
          </a:xfrm>
          <a:prstGeom prst="leftBrac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10" name="Vänster klammerparentes 9"/>
          <p:cNvSpPr/>
          <p:nvPr/>
        </p:nvSpPr>
        <p:spPr>
          <a:xfrm rot="16200000" flipV="1">
            <a:off x="6181845" y="1821842"/>
            <a:ext cx="144000" cy="10300800"/>
          </a:xfrm>
          <a:prstGeom prst="leftBrac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7" name="textruta 6"/>
          <p:cNvSpPr txBox="1"/>
          <p:nvPr/>
        </p:nvSpPr>
        <p:spPr>
          <a:xfrm>
            <a:off x="5034409" y="-461664"/>
            <a:ext cx="1787669" cy="261610"/>
          </a:xfrm>
          <a:prstGeom prst="rect">
            <a:avLst/>
          </a:prstGeom>
          <a:noFill/>
        </p:spPr>
        <p:txBody>
          <a:bodyPr wrap="none" rtlCol="0">
            <a:spAutoFit/>
          </a:bodyPr>
          <a:lstStyle/>
          <a:p>
            <a:r>
              <a:rPr lang="sv-SE" sz="1100" dirty="0">
                <a:solidFill>
                  <a:schemeClr val="bg1">
                    <a:lumMod val="65000"/>
                  </a:schemeClr>
                </a:solidFill>
              </a:rPr>
              <a:t>Allt</a:t>
            </a:r>
            <a:r>
              <a:rPr lang="sv-SE" sz="1100" baseline="0" dirty="0">
                <a:solidFill>
                  <a:schemeClr val="bg1">
                    <a:lumMod val="65000"/>
                  </a:schemeClr>
                </a:solidFill>
              </a:rPr>
              <a:t> innehåll innanför ramen</a:t>
            </a:r>
            <a:endParaRPr lang="sv-SE" sz="1100" dirty="0">
              <a:solidFill>
                <a:schemeClr val="bg1">
                  <a:lumMod val="65000"/>
                </a:schemeClr>
              </a:solidFill>
            </a:endParaRPr>
          </a:p>
        </p:txBody>
      </p:sp>
      <p:sp>
        <p:nvSpPr>
          <p:cNvPr id="11" name="textruta 10"/>
          <p:cNvSpPr txBox="1"/>
          <p:nvPr/>
        </p:nvSpPr>
        <p:spPr>
          <a:xfrm>
            <a:off x="5062067" y="7046758"/>
            <a:ext cx="1787669" cy="261610"/>
          </a:xfrm>
          <a:prstGeom prst="rect">
            <a:avLst/>
          </a:prstGeom>
          <a:noFill/>
        </p:spPr>
        <p:txBody>
          <a:bodyPr wrap="none" rtlCol="0">
            <a:spAutoFit/>
          </a:bodyPr>
          <a:lstStyle/>
          <a:p>
            <a:r>
              <a:rPr lang="sv-SE" sz="1100" dirty="0">
                <a:solidFill>
                  <a:schemeClr val="bg1">
                    <a:lumMod val="65000"/>
                  </a:schemeClr>
                </a:solidFill>
              </a:rPr>
              <a:t>Allt</a:t>
            </a:r>
            <a:r>
              <a:rPr lang="sv-SE" sz="1100" baseline="0" dirty="0">
                <a:solidFill>
                  <a:schemeClr val="bg1">
                    <a:lumMod val="65000"/>
                  </a:schemeClr>
                </a:solidFill>
              </a:rPr>
              <a:t> innehåll innanför ramen</a:t>
            </a:r>
            <a:endParaRPr lang="sv-SE" sz="1100" dirty="0">
              <a:solidFill>
                <a:schemeClr val="bg1">
                  <a:lumMod val="65000"/>
                </a:schemeClr>
              </a:solidFill>
            </a:endParaRPr>
          </a:p>
        </p:txBody>
      </p:sp>
    </p:spTree>
    <p:extLst>
      <p:ext uri="{BB962C8B-B14F-4D97-AF65-F5344CB8AC3E}">
        <p14:creationId xmlns:p14="http://schemas.microsoft.com/office/powerpoint/2010/main" val="3395998156"/>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Lst>
  <p:txStyles>
    <p:titleStyle>
      <a:lvl1pPr algn="l" defTabSz="914400" rtl="0" eaLnBrk="1" latinLnBrk="0" hangingPunct="1">
        <a:spcBef>
          <a:spcPct val="0"/>
        </a:spcBef>
        <a:buNone/>
        <a:defRPr sz="4800" b="1" kern="1200">
          <a:solidFill>
            <a:schemeClr val="tx1"/>
          </a:solidFill>
          <a:latin typeface="+mj-lt"/>
          <a:ea typeface="+mj-ea"/>
          <a:cs typeface="+mj-cs"/>
        </a:defRPr>
      </a:lvl1pPr>
    </p:titleStyle>
    <p:bodyStyle>
      <a:lvl1pPr marL="0" indent="0" algn="l" defTabSz="914400" rtl="0" eaLnBrk="1" latinLnBrk="0" hangingPunct="1">
        <a:spcBef>
          <a:spcPct val="20000"/>
        </a:spcBef>
        <a:buFont typeface="Arial" panose="020B0604020202020204" pitchFamily="34" charset="0"/>
        <a:buNone/>
        <a:defRPr sz="2000" kern="1200">
          <a:solidFill>
            <a:schemeClr val="tx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mj-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j-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j-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j-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1113600" y="745200"/>
            <a:ext cx="10300800" cy="1382400"/>
          </a:xfrm>
          <a:prstGeom prst="rect">
            <a:avLst/>
          </a:prstGeom>
        </p:spPr>
        <p:txBody>
          <a:bodyPr vert="horz" lIns="91440" tIns="45720" rIns="91440" bIns="45720" rtlCol="0" anchor="b">
            <a:normAutofit/>
          </a:bodyPr>
          <a:lstStyle/>
          <a:p>
            <a:r>
              <a:rPr lang="sv-SE" dirty="0"/>
              <a:t>Klicka här för att ändra format</a:t>
            </a:r>
          </a:p>
        </p:txBody>
      </p:sp>
      <p:sp>
        <p:nvSpPr>
          <p:cNvPr id="3" name="Platshållare för text 2"/>
          <p:cNvSpPr>
            <a:spLocks noGrp="1"/>
          </p:cNvSpPr>
          <p:nvPr>
            <p:ph type="body" idx="1"/>
          </p:nvPr>
        </p:nvSpPr>
        <p:spPr>
          <a:xfrm>
            <a:off x="1113600" y="2142000"/>
            <a:ext cx="10300800" cy="3168000"/>
          </a:xfrm>
          <a:prstGeom prst="rect">
            <a:avLst/>
          </a:prstGeom>
        </p:spPr>
        <p:txBody>
          <a:bodyPr vert="horz" lIns="91440" tIns="45720" rIns="91440" bIns="45720" rtlCol="0">
            <a:normAutofit/>
          </a:body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4" name="Platshållare för datum 3"/>
          <p:cNvSpPr>
            <a:spLocks noGrp="1"/>
          </p:cNvSpPr>
          <p:nvPr>
            <p:ph type="dt" sz="half" idx="2"/>
          </p:nvPr>
        </p:nvSpPr>
        <p:spPr>
          <a:xfrm>
            <a:off x="609600" y="6356355"/>
            <a:ext cx="2844800" cy="365125"/>
          </a:xfrm>
          <a:prstGeom prst="rect">
            <a:avLst/>
          </a:prstGeom>
        </p:spPr>
        <p:txBody>
          <a:bodyPr vert="horz" lIns="91440" tIns="45720" rIns="91440" bIns="45720" rtlCol="0" anchor="ctr"/>
          <a:lstStyle>
            <a:lvl1pPr algn="l">
              <a:defRPr sz="1200">
                <a:solidFill>
                  <a:schemeClr val="tx1"/>
                </a:solidFill>
                <a:latin typeface="+mj-lt"/>
              </a:defRPr>
            </a:lvl1pPr>
          </a:lstStyle>
          <a:p>
            <a:fld id="{E2AC23AB-90D1-4A6C-A088-DEFBF25B9408}" type="datetimeFigureOut">
              <a:rPr lang="sv-SE" smtClean="0"/>
              <a:t>2022-02-01</a:t>
            </a:fld>
            <a:endParaRPr lang="sv-SE"/>
          </a:p>
        </p:txBody>
      </p:sp>
      <p:sp>
        <p:nvSpPr>
          <p:cNvPr id="5" name="Platshållare för sidfot 4"/>
          <p:cNvSpPr>
            <a:spLocks noGrp="1"/>
          </p:cNvSpPr>
          <p:nvPr>
            <p:ph type="ftr" sz="quarter" idx="3"/>
          </p:nvPr>
        </p:nvSpPr>
        <p:spPr>
          <a:xfrm>
            <a:off x="4165600" y="6356355"/>
            <a:ext cx="3860800" cy="365125"/>
          </a:xfrm>
          <a:prstGeom prst="rect">
            <a:avLst/>
          </a:prstGeom>
        </p:spPr>
        <p:txBody>
          <a:bodyPr vert="horz" lIns="91440" tIns="45720" rIns="91440" bIns="45720" rtlCol="0" anchor="ctr"/>
          <a:lstStyle>
            <a:lvl1pPr algn="ctr">
              <a:defRPr sz="1200">
                <a:solidFill>
                  <a:schemeClr val="tx1"/>
                </a:solidFill>
                <a:latin typeface="+mj-lt"/>
              </a:defRPr>
            </a:lvl1pPr>
          </a:lstStyle>
          <a:p>
            <a:endParaRPr lang="sv-SE"/>
          </a:p>
        </p:txBody>
      </p:sp>
      <p:sp>
        <p:nvSpPr>
          <p:cNvPr id="6" name="Platshållare för bildnummer 5"/>
          <p:cNvSpPr>
            <a:spLocks noGrp="1"/>
          </p:cNvSpPr>
          <p:nvPr>
            <p:ph type="sldNum" sz="quarter" idx="4"/>
          </p:nvPr>
        </p:nvSpPr>
        <p:spPr>
          <a:xfrm>
            <a:off x="8737600" y="6356355"/>
            <a:ext cx="2844800" cy="365125"/>
          </a:xfrm>
          <a:prstGeom prst="rect">
            <a:avLst/>
          </a:prstGeom>
        </p:spPr>
        <p:txBody>
          <a:bodyPr vert="horz" lIns="91440" tIns="45720" rIns="91440" bIns="45720" rtlCol="0" anchor="ctr"/>
          <a:lstStyle>
            <a:lvl1pPr algn="r">
              <a:defRPr sz="1200">
                <a:solidFill>
                  <a:schemeClr val="tx1"/>
                </a:solidFill>
                <a:latin typeface="+mj-lt"/>
              </a:defRPr>
            </a:lvl1pPr>
          </a:lstStyle>
          <a:p>
            <a:fld id="{DD012AAC-CA5D-4785-B09E-0F6059D6D81C}" type="slidenum">
              <a:rPr lang="sv-SE" smtClean="0"/>
              <a:t>‹#›</a:t>
            </a:fld>
            <a:endParaRPr lang="sv-SE"/>
          </a:p>
        </p:txBody>
      </p:sp>
      <p:sp>
        <p:nvSpPr>
          <p:cNvPr id="7" name="Vänster klammerparentes 6"/>
          <p:cNvSpPr/>
          <p:nvPr/>
        </p:nvSpPr>
        <p:spPr>
          <a:xfrm rot="5400000">
            <a:off x="6154187" y="-5274167"/>
            <a:ext cx="144000" cy="10300800"/>
          </a:xfrm>
          <a:prstGeom prst="leftBrac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8" name="Vänster klammerparentes 7"/>
          <p:cNvSpPr/>
          <p:nvPr/>
        </p:nvSpPr>
        <p:spPr>
          <a:xfrm rot="16200000" flipV="1">
            <a:off x="6181845" y="1821842"/>
            <a:ext cx="144000" cy="10300800"/>
          </a:xfrm>
          <a:prstGeom prst="leftBrac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9" name="textruta 8"/>
          <p:cNvSpPr txBox="1"/>
          <p:nvPr/>
        </p:nvSpPr>
        <p:spPr>
          <a:xfrm>
            <a:off x="5034410" y="-461664"/>
            <a:ext cx="1787669" cy="261610"/>
          </a:xfrm>
          <a:prstGeom prst="rect">
            <a:avLst/>
          </a:prstGeom>
          <a:noFill/>
        </p:spPr>
        <p:txBody>
          <a:bodyPr wrap="none" rtlCol="0">
            <a:spAutoFit/>
          </a:bodyPr>
          <a:lstStyle/>
          <a:p>
            <a:r>
              <a:rPr lang="sv-SE" sz="1100" dirty="0">
                <a:solidFill>
                  <a:schemeClr val="bg1">
                    <a:lumMod val="65000"/>
                  </a:schemeClr>
                </a:solidFill>
              </a:rPr>
              <a:t>Allt</a:t>
            </a:r>
            <a:r>
              <a:rPr lang="sv-SE" sz="1100" baseline="0" dirty="0">
                <a:solidFill>
                  <a:schemeClr val="bg1">
                    <a:lumMod val="65000"/>
                  </a:schemeClr>
                </a:solidFill>
              </a:rPr>
              <a:t> innehåll innanför ramen</a:t>
            </a:r>
            <a:endParaRPr lang="sv-SE" sz="1100" dirty="0">
              <a:solidFill>
                <a:schemeClr val="bg1">
                  <a:lumMod val="65000"/>
                </a:schemeClr>
              </a:solidFill>
            </a:endParaRPr>
          </a:p>
        </p:txBody>
      </p:sp>
      <p:sp>
        <p:nvSpPr>
          <p:cNvPr id="10" name="textruta 9"/>
          <p:cNvSpPr txBox="1"/>
          <p:nvPr/>
        </p:nvSpPr>
        <p:spPr>
          <a:xfrm>
            <a:off x="5062069" y="7046758"/>
            <a:ext cx="1787669" cy="261610"/>
          </a:xfrm>
          <a:prstGeom prst="rect">
            <a:avLst/>
          </a:prstGeom>
          <a:noFill/>
        </p:spPr>
        <p:txBody>
          <a:bodyPr wrap="none" rtlCol="0">
            <a:spAutoFit/>
          </a:bodyPr>
          <a:lstStyle/>
          <a:p>
            <a:r>
              <a:rPr lang="sv-SE" sz="1100" dirty="0">
                <a:solidFill>
                  <a:schemeClr val="bg1">
                    <a:lumMod val="65000"/>
                  </a:schemeClr>
                </a:solidFill>
              </a:rPr>
              <a:t>Allt</a:t>
            </a:r>
            <a:r>
              <a:rPr lang="sv-SE" sz="1100" baseline="0" dirty="0">
                <a:solidFill>
                  <a:schemeClr val="bg1">
                    <a:lumMod val="65000"/>
                  </a:schemeClr>
                </a:solidFill>
              </a:rPr>
              <a:t> innehåll innanför ramen</a:t>
            </a:r>
            <a:endParaRPr lang="sv-SE" sz="1100" dirty="0">
              <a:solidFill>
                <a:schemeClr val="bg1">
                  <a:lumMod val="65000"/>
                </a:schemeClr>
              </a:solidFill>
            </a:endParaRPr>
          </a:p>
        </p:txBody>
      </p:sp>
    </p:spTree>
    <p:extLst>
      <p:ext uri="{BB962C8B-B14F-4D97-AF65-F5344CB8AC3E}">
        <p14:creationId xmlns:p14="http://schemas.microsoft.com/office/powerpoint/2010/main" val="3634383461"/>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5" r:id="rId17"/>
    <p:sldLayoutId id="2147483716" r:id="rId18"/>
  </p:sldLayoutIdLst>
  <p:txStyles>
    <p:titleStyle>
      <a:lvl1pPr algn="l" defTabSz="914400" rtl="0" eaLnBrk="1" latinLnBrk="0" hangingPunct="1">
        <a:spcBef>
          <a:spcPct val="0"/>
        </a:spcBef>
        <a:buNone/>
        <a:defRPr sz="4800" b="1" kern="1200">
          <a:solidFill>
            <a:schemeClr val="tx1"/>
          </a:solidFill>
          <a:latin typeface="+mj-lt"/>
          <a:ea typeface="+mj-ea"/>
          <a:cs typeface="+mj-cs"/>
        </a:defRPr>
      </a:lvl1pPr>
    </p:titleStyle>
    <p:bodyStyle>
      <a:lvl1pPr marL="0" indent="0" algn="l" defTabSz="914400" rtl="0" eaLnBrk="1" latinLnBrk="0" hangingPunct="1">
        <a:spcBef>
          <a:spcPct val="20000"/>
        </a:spcBef>
        <a:buFont typeface="Arial" panose="020B0604020202020204" pitchFamily="34" charset="0"/>
        <a:buNone/>
        <a:defRPr sz="2000" kern="1200">
          <a:solidFill>
            <a:schemeClr val="tx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mj-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j-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j-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j-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1113600" y="745200"/>
            <a:ext cx="10300800" cy="1382400"/>
          </a:xfrm>
          <a:prstGeom prst="rect">
            <a:avLst/>
          </a:prstGeom>
        </p:spPr>
        <p:txBody>
          <a:bodyPr vert="horz" lIns="91440" tIns="45720" rIns="91440" bIns="45720" rtlCol="0" anchor="b">
            <a:normAutofit/>
          </a:bodyPr>
          <a:lstStyle/>
          <a:p>
            <a:r>
              <a:rPr lang="sv-SE" dirty="0"/>
              <a:t>Klicka här för att ändra format</a:t>
            </a:r>
          </a:p>
        </p:txBody>
      </p:sp>
      <p:sp>
        <p:nvSpPr>
          <p:cNvPr id="3" name="Platshållare för text 2"/>
          <p:cNvSpPr>
            <a:spLocks noGrp="1"/>
          </p:cNvSpPr>
          <p:nvPr>
            <p:ph type="body" idx="1"/>
          </p:nvPr>
        </p:nvSpPr>
        <p:spPr>
          <a:xfrm>
            <a:off x="1113600" y="2142000"/>
            <a:ext cx="10300800" cy="3168000"/>
          </a:xfrm>
          <a:prstGeom prst="rect">
            <a:avLst/>
          </a:prstGeom>
        </p:spPr>
        <p:txBody>
          <a:bodyPr vert="horz" lIns="91440" tIns="45720" rIns="91440" bIns="45720" rtlCol="0">
            <a:normAutofit/>
          </a:body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4" name="Platshållare för datum 3"/>
          <p:cNvSpPr>
            <a:spLocks noGrp="1"/>
          </p:cNvSpPr>
          <p:nvPr>
            <p:ph type="dt" sz="half" idx="2"/>
          </p:nvPr>
        </p:nvSpPr>
        <p:spPr>
          <a:xfrm>
            <a:off x="609600" y="6356357"/>
            <a:ext cx="2844800" cy="365125"/>
          </a:xfrm>
          <a:prstGeom prst="rect">
            <a:avLst/>
          </a:prstGeom>
        </p:spPr>
        <p:txBody>
          <a:bodyPr vert="horz" lIns="91440" tIns="45720" rIns="91440" bIns="45720" rtlCol="0" anchor="ctr"/>
          <a:lstStyle>
            <a:lvl1pPr algn="l">
              <a:defRPr sz="1200">
                <a:solidFill>
                  <a:schemeClr val="tx1"/>
                </a:solidFill>
                <a:latin typeface="+mj-lt"/>
              </a:defRPr>
            </a:lvl1pPr>
          </a:lstStyle>
          <a:p>
            <a:fld id="{D3829BDD-98CB-4ADB-9D66-72C717DD8513}" type="datetimeFigureOut">
              <a:rPr lang="sv-SE" smtClean="0"/>
              <a:t>2022-02-01</a:t>
            </a:fld>
            <a:endParaRPr lang="sv-SE"/>
          </a:p>
        </p:txBody>
      </p:sp>
      <p:sp>
        <p:nvSpPr>
          <p:cNvPr id="5" name="Platshållare för sidfot 4"/>
          <p:cNvSpPr>
            <a:spLocks noGrp="1"/>
          </p:cNvSpPr>
          <p:nvPr>
            <p:ph type="ftr" sz="quarter" idx="3"/>
          </p:nvPr>
        </p:nvSpPr>
        <p:spPr>
          <a:xfrm>
            <a:off x="4165600" y="6356357"/>
            <a:ext cx="3860800" cy="365125"/>
          </a:xfrm>
          <a:prstGeom prst="rect">
            <a:avLst/>
          </a:prstGeom>
        </p:spPr>
        <p:txBody>
          <a:bodyPr vert="horz" lIns="91440" tIns="45720" rIns="91440" bIns="45720" rtlCol="0" anchor="ctr"/>
          <a:lstStyle>
            <a:lvl1pPr algn="ctr">
              <a:defRPr sz="1200">
                <a:solidFill>
                  <a:schemeClr val="tx1"/>
                </a:solidFill>
                <a:latin typeface="+mj-lt"/>
              </a:defRPr>
            </a:lvl1pPr>
          </a:lstStyle>
          <a:p>
            <a:endParaRPr lang="sv-SE"/>
          </a:p>
        </p:txBody>
      </p:sp>
      <p:sp>
        <p:nvSpPr>
          <p:cNvPr id="6" name="Platshållare för bildnummer 5"/>
          <p:cNvSpPr>
            <a:spLocks noGrp="1"/>
          </p:cNvSpPr>
          <p:nvPr>
            <p:ph type="sldNum" sz="quarter" idx="4"/>
          </p:nvPr>
        </p:nvSpPr>
        <p:spPr>
          <a:xfrm>
            <a:off x="8737600" y="6356357"/>
            <a:ext cx="2844800" cy="365125"/>
          </a:xfrm>
          <a:prstGeom prst="rect">
            <a:avLst/>
          </a:prstGeom>
        </p:spPr>
        <p:txBody>
          <a:bodyPr vert="horz" lIns="91440" tIns="45720" rIns="91440" bIns="45720" rtlCol="0" anchor="ctr"/>
          <a:lstStyle>
            <a:lvl1pPr algn="r">
              <a:defRPr sz="1200">
                <a:solidFill>
                  <a:schemeClr val="tx1"/>
                </a:solidFill>
                <a:latin typeface="+mj-lt"/>
              </a:defRPr>
            </a:lvl1pPr>
          </a:lstStyle>
          <a:p>
            <a:fld id="{661A5243-6FFF-4987-A7EF-3ED00D526A15}" type="slidenum">
              <a:rPr lang="sv-SE" smtClean="0"/>
              <a:t>‹#›</a:t>
            </a:fld>
            <a:endParaRPr lang="sv-SE"/>
          </a:p>
        </p:txBody>
      </p:sp>
      <p:sp>
        <p:nvSpPr>
          <p:cNvPr id="7" name="Vänster klammerparentes 6"/>
          <p:cNvSpPr/>
          <p:nvPr/>
        </p:nvSpPr>
        <p:spPr>
          <a:xfrm rot="5400000">
            <a:off x="6154187" y="-5274167"/>
            <a:ext cx="144000" cy="10300800"/>
          </a:xfrm>
          <a:prstGeom prst="leftBrac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8" name="Vänster klammerparentes 7"/>
          <p:cNvSpPr/>
          <p:nvPr/>
        </p:nvSpPr>
        <p:spPr>
          <a:xfrm rot="16200000" flipV="1">
            <a:off x="6181845" y="1821842"/>
            <a:ext cx="144000" cy="10300800"/>
          </a:xfrm>
          <a:prstGeom prst="leftBrac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9" name="textruta 8"/>
          <p:cNvSpPr txBox="1"/>
          <p:nvPr/>
        </p:nvSpPr>
        <p:spPr>
          <a:xfrm>
            <a:off x="5034411" y="-461664"/>
            <a:ext cx="1787669" cy="261610"/>
          </a:xfrm>
          <a:prstGeom prst="rect">
            <a:avLst/>
          </a:prstGeom>
          <a:noFill/>
        </p:spPr>
        <p:txBody>
          <a:bodyPr wrap="none" rtlCol="0">
            <a:spAutoFit/>
          </a:bodyPr>
          <a:lstStyle/>
          <a:p>
            <a:r>
              <a:rPr lang="sv-SE" sz="1100" dirty="0">
                <a:solidFill>
                  <a:schemeClr val="bg1">
                    <a:lumMod val="65000"/>
                  </a:schemeClr>
                </a:solidFill>
              </a:rPr>
              <a:t>Allt</a:t>
            </a:r>
            <a:r>
              <a:rPr lang="sv-SE" sz="1100" baseline="0" dirty="0">
                <a:solidFill>
                  <a:schemeClr val="bg1">
                    <a:lumMod val="65000"/>
                  </a:schemeClr>
                </a:solidFill>
              </a:rPr>
              <a:t> innehåll innanför ramen</a:t>
            </a:r>
            <a:endParaRPr lang="sv-SE" sz="1100" dirty="0">
              <a:solidFill>
                <a:schemeClr val="bg1">
                  <a:lumMod val="65000"/>
                </a:schemeClr>
              </a:solidFill>
            </a:endParaRPr>
          </a:p>
        </p:txBody>
      </p:sp>
      <p:sp>
        <p:nvSpPr>
          <p:cNvPr id="10" name="textruta 9"/>
          <p:cNvSpPr txBox="1"/>
          <p:nvPr/>
        </p:nvSpPr>
        <p:spPr>
          <a:xfrm>
            <a:off x="5062070" y="7046758"/>
            <a:ext cx="1787669" cy="261610"/>
          </a:xfrm>
          <a:prstGeom prst="rect">
            <a:avLst/>
          </a:prstGeom>
          <a:noFill/>
        </p:spPr>
        <p:txBody>
          <a:bodyPr wrap="none" rtlCol="0">
            <a:spAutoFit/>
          </a:bodyPr>
          <a:lstStyle/>
          <a:p>
            <a:r>
              <a:rPr lang="sv-SE" sz="1100" dirty="0">
                <a:solidFill>
                  <a:schemeClr val="bg1">
                    <a:lumMod val="65000"/>
                  </a:schemeClr>
                </a:solidFill>
              </a:rPr>
              <a:t>Allt</a:t>
            </a:r>
            <a:r>
              <a:rPr lang="sv-SE" sz="1100" baseline="0" dirty="0">
                <a:solidFill>
                  <a:schemeClr val="bg1">
                    <a:lumMod val="65000"/>
                  </a:schemeClr>
                </a:solidFill>
              </a:rPr>
              <a:t> innehåll innanför ramen</a:t>
            </a:r>
            <a:endParaRPr lang="sv-SE" sz="1100" dirty="0">
              <a:solidFill>
                <a:schemeClr val="bg1">
                  <a:lumMod val="65000"/>
                </a:schemeClr>
              </a:solidFill>
            </a:endParaRPr>
          </a:p>
        </p:txBody>
      </p:sp>
    </p:spTree>
    <p:extLst>
      <p:ext uri="{BB962C8B-B14F-4D97-AF65-F5344CB8AC3E}">
        <p14:creationId xmlns:p14="http://schemas.microsoft.com/office/powerpoint/2010/main" val="1414845125"/>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 id="2147483732" r:id="rId15"/>
    <p:sldLayoutId id="2147483733" r:id="rId16"/>
    <p:sldLayoutId id="2147483734" r:id="rId17"/>
    <p:sldLayoutId id="2147483735" r:id="rId18"/>
  </p:sldLayoutIdLst>
  <p:txStyles>
    <p:titleStyle>
      <a:lvl1pPr algn="l" defTabSz="914400" rtl="0" eaLnBrk="1" latinLnBrk="0" hangingPunct="1">
        <a:spcBef>
          <a:spcPct val="0"/>
        </a:spcBef>
        <a:buNone/>
        <a:defRPr sz="4800" b="1" kern="1200">
          <a:solidFill>
            <a:schemeClr val="tx1"/>
          </a:solidFill>
          <a:latin typeface="+mj-lt"/>
          <a:ea typeface="+mj-ea"/>
          <a:cs typeface="+mj-cs"/>
        </a:defRPr>
      </a:lvl1pPr>
    </p:titleStyle>
    <p:bodyStyle>
      <a:lvl1pPr marL="0" indent="0" algn="l" defTabSz="914400" rtl="0" eaLnBrk="1" latinLnBrk="0" hangingPunct="1">
        <a:spcBef>
          <a:spcPct val="20000"/>
        </a:spcBef>
        <a:buFont typeface="Arial" panose="020B0604020202020204" pitchFamily="34" charset="0"/>
        <a:buNone/>
        <a:defRPr sz="2000" kern="1200">
          <a:solidFill>
            <a:schemeClr val="tx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mj-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j-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j-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j-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1113600" y="745200"/>
            <a:ext cx="10300800" cy="1382400"/>
          </a:xfrm>
          <a:prstGeom prst="rect">
            <a:avLst/>
          </a:prstGeom>
        </p:spPr>
        <p:txBody>
          <a:bodyPr vert="horz" lIns="91440" tIns="45720" rIns="91440" bIns="45720" rtlCol="0" anchor="b">
            <a:normAutofit/>
          </a:bodyPr>
          <a:lstStyle/>
          <a:p>
            <a:r>
              <a:rPr lang="sv-SE" dirty="0"/>
              <a:t>Klicka här för att ändra format</a:t>
            </a:r>
          </a:p>
        </p:txBody>
      </p:sp>
      <p:sp>
        <p:nvSpPr>
          <p:cNvPr id="3" name="Platshållare för text 2"/>
          <p:cNvSpPr>
            <a:spLocks noGrp="1"/>
          </p:cNvSpPr>
          <p:nvPr>
            <p:ph type="body" idx="1"/>
          </p:nvPr>
        </p:nvSpPr>
        <p:spPr>
          <a:xfrm>
            <a:off x="1113600" y="2142000"/>
            <a:ext cx="10300800" cy="3168000"/>
          </a:xfrm>
          <a:prstGeom prst="rect">
            <a:avLst/>
          </a:prstGeom>
        </p:spPr>
        <p:txBody>
          <a:bodyPr vert="horz" lIns="91440" tIns="45720" rIns="91440" bIns="45720" rtlCol="0">
            <a:normAutofit/>
          </a:body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4" name="Platshållare för datum 3"/>
          <p:cNvSpPr>
            <a:spLocks noGrp="1"/>
          </p:cNvSpPr>
          <p:nvPr>
            <p:ph type="dt" sz="half" idx="2"/>
          </p:nvPr>
        </p:nvSpPr>
        <p:spPr>
          <a:xfrm>
            <a:off x="609600" y="6356359"/>
            <a:ext cx="2844800" cy="365125"/>
          </a:xfrm>
          <a:prstGeom prst="rect">
            <a:avLst/>
          </a:prstGeom>
        </p:spPr>
        <p:txBody>
          <a:bodyPr vert="horz" lIns="91440" tIns="45720" rIns="91440" bIns="45720" rtlCol="0" anchor="ctr"/>
          <a:lstStyle>
            <a:lvl1pPr algn="l">
              <a:defRPr sz="1200">
                <a:solidFill>
                  <a:schemeClr val="tx1"/>
                </a:solidFill>
                <a:latin typeface="+mj-lt"/>
              </a:defRPr>
            </a:lvl1pPr>
          </a:lstStyle>
          <a:p>
            <a:fld id="{D3829BDD-98CB-4ADB-9D66-72C717DD8513}" type="datetimeFigureOut">
              <a:rPr lang="sv-SE" smtClean="0"/>
              <a:t>2022-02-01</a:t>
            </a:fld>
            <a:endParaRPr lang="sv-SE"/>
          </a:p>
        </p:txBody>
      </p:sp>
      <p:sp>
        <p:nvSpPr>
          <p:cNvPr id="5" name="Platshållare för sidfot 4"/>
          <p:cNvSpPr>
            <a:spLocks noGrp="1"/>
          </p:cNvSpPr>
          <p:nvPr>
            <p:ph type="ftr" sz="quarter" idx="3"/>
          </p:nvPr>
        </p:nvSpPr>
        <p:spPr>
          <a:xfrm>
            <a:off x="4165600" y="6356359"/>
            <a:ext cx="3860800" cy="365125"/>
          </a:xfrm>
          <a:prstGeom prst="rect">
            <a:avLst/>
          </a:prstGeom>
        </p:spPr>
        <p:txBody>
          <a:bodyPr vert="horz" lIns="91440" tIns="45720" rIns="91440" bIns="45720" rtlCol="0" anchor="ctr"/>
          <a:lstStyle>
            <a:lvl1pPr algn="ctr">
              <a:defRPr sz="1200">
                <a:solidFill>
                  <a:schemeClr val="tx1"/>
                </a:solidFill>
                <a:latin typeface="+mj-lt"/>
              </a:defRPr>
            </a:lvl1pPr>
          </a:lstStyle>
          <a:p>
            <a:endParaRPr lang="sv-SE"/>
          </a:p>
        </p:txBody>
      </p:sp>
      <p:sp>
        <p:nvSpPr>
          <p:cNvPr id="6" name="Platshållare för bildnummer 5"/>
          <p:cNvSpPr>
            <a:spLocks noGrp="1"/>
          </p:cNvSpPr>
          <p:nvPr>
            <p:ph type="sldNum" sz="quarter" idx="4"/>
          </p:nvPr>
        </p:nvSpPr>
        <p:spPr>
          <a:xfrm>
            <a:off x="8737600" y="6356359"/>
            <a:ext cx="2844800" cy="365125"/>
          </a:xfrm>
          <a:prstGeom prst="rect">
            <a:avLst/>
          </a:prstGeom>
        </p:spPr>
        <p:txBody>
          <a:bodyPr vert="horz" lIns="91440" tIns="45720" rIns="91440" bIns="45720" rtlCol="0" anchor="ctr"/>
          <a:lstStyle>
            <a:lvl1pPr algn="r">
              <a:defRPr sz="1200">
                <a:solidFill>
                  <a:schemeClr val="tx1"/>
                </a:solidFill>
                <a:latin typeface="+mj-lt"/>
              </a:defRPr>
            </a:lvl1pPr>
          </a:lstStyle>
          <a:p>
            <a:fld id="{661A5243-6FFF-4987-A7EF-3ED00D526A15}" type="slidenum">
              <a:rPr lang="sv-SE" smtClean="0"/>
              <a:t>‹#›</a:t>
            </a:fld>
            <a:endParaRPr lang="sv-SE"/>
          </a:p>
        </p:txBody>
      </p:sp>
      <p:sp>
        <p:nvSpPr>
          <p:cNvPr id="7" name="Vänster klammerparentes 6"/>
          <p:cNvSpPr/>
          <p:nvPr/>
        </p:nvSpPr>
        <p:spPr>
          <a:xfrm rot="5400000">
            <a:off x="6154187" y="-5274167"/>
            <a:ext cx="144000" cy="10300800"/>
          </a:xfrm>
          <a:prstGeom prst="leftBrac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8" name="Vänster klammerparentes 7"/>
          <p:cNvSpPr/>
          <p:nvPr/>
        </p:nvSpPr>
        <p:spPr>
          <a:xfrm rot="16200000" flipV="1">
            <a:off x="6181845" y="1821842"/>
            <a:ext cx="144000" cy="10300800"/>
          </a:xfrm>
          <a:prstGeom prst="leftBrac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9" name="textruta 8"/>
          <p:cNvSpPr txBox="1"/>
          <p:nvPr/>
        </p:nvSpPr>
        <p:spPr>
          <a:xfrm>
            <a:off x="5034413" y="-461664"/>
            <a:ext cx="1787669" cy="261610"/>
          </a:xfrm>
          <a:prstGeom prst="rect">
            <a:avLst/>
          </a:prstGeom>
          <a:noFill/>
        </p:spPr>
        <p:txBody>
          <a:bodyPr wrap="none" rtlCol="0">
            <a:spAutoFit/>
          </a:bodyPr>
          <a:lstStyle/>
          <a:p>
            <a:r>
              <a:rPr lang="sv-SE" sz="1100" dirty="0">
                <a:solidFill>
                  <a:schemeClr val="bg1">
                    <a:lumMod val="65000"/>
                  </a:schemeClr>
                </a:solidFill>
              </a:rPr>
              <a:t>Allt</a:t>
            </a:r>
            <a:r>
              <a:rPr lang="sv-SE" sz="1100" baseline="0" dirty="0">
                <a:solidFill>
                  <a:schemeClr val="bg1">
                    <a:lumMod val="65000"/>
                  </a:schemeClr>
                </a:solidFill>
              </a:rPr>
              <a:t> innehåll innanför ramen</a:t>
            </a:r>
            <a:endParaRPr lang="sv-SE" sz="1100" dirty="0">
              <a:solidFill>
                <a:schemeClr val="bg1">
                  <a:lumMod val="65000"/>
                </a:schemeClr>
              </a:solidFill>
            </a:endParaRPr>
          </a:p>
        </p:txBody>
      </p:sp>
      <p:sp>
        <p:nvSpPr>
          <p:cNvPr id="10" name="textruta 9"/>
          <p:cNvSpPr txBox="1"/>
          <p:nvPr/>
        </p:nvSpPr>
        <p:spPr>
          <a:xfrm>
            <a:off x="5062071" y="7046758"/>
            <a:ext cx="1787669" cy="261610"/>
          </a:xfrm>
          <a:prstGeom prst="rect">
            <a:avLst/>
          </a:prstGeom>
          <a:noFill/>
        </p:spPr>
        <p:txBody>
          <a:bodyPr wrap="none" rtlCol="0">
            <a:spAutoFit/>
          </a:bodyPr>
          <a:lstStyle/>
          <a:p>
            <a:r>
              <a:rPr lang="sv-SE" sz="1100" dirty="0">
                <a:solidFill>
                  <a:schemeClr val="bg1">
                    <a:lumMod val="65000"/>
                  </a:schemeClr>
                </a:solidFill>
              </a:rPr>
              <a:t>Allt</a:t>
            </a:r>
            <a:r>
              <a:rPr lang="sv-SE" sz="1100" baseline="0" dirty="0">
                <a:solidFill>
                  <a:schemeClr val="bg1">
                    <a:lumMod val="65000"/>
                  </a:schemeClr>
                </a:solidFill>
              </a:rPr>
              <a:t> innehåll innanför ramen</a:t>
            </a:r>
            <a:endParaRPr lang="sv-SE" sz="1100" dirty="0">
              <a:solidFill>
                <a:schemeClr val="bg1">
                  <a:lumMod val="65000"/>
                </a:schemeClr>
              </a:solidFill>
            </a:endParaRPr>
          </a:p>
        </p:txBody>
      </p:sp>
    </p:spTree>
    <p:extLst>
      <p:ext uri="{BB962C8B-B14F-4D97-AF65-F5344CB8AC3E}">
        <p14:creationId xmlns:p14="http://schemas.microsoft.com/office/powerpoint/2010/main" val="1143275035"/>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Lst>
  <p:txStyles>
    <p:titleStyle>
      <a:lvl1pPr algn="l" defTabSz="914400" rtl="0" eaLnBrk="1" latinLnBrk="0" hangingPunct="1">
        <a:spcBef>
          <a:spcPct val="0"/>
        </a:spcBef>
        <a:buNone/>
        <a:defRPr sz="4800" b="1" kern="1200">
          <a:solidFill>
            <a:schemeClr val="tx1"/>
          </a:solidFill>
          <a:latin typeface="+mj-lt"/>
          <a:ea typeface="+mj-ea"/>
          <a:cs typeface="+mj-cs"/>
        </a:defRPr>
      </a:lvl1pPr>
    </p:titleStyle>
    <p:bodyStyle>
      <a:lvl1pPr marL="0" indent="0" algn="l" defTabSz="914400" rtl="0" eaLnBrk="1" latinLnBrk="0" hangingPunct="1">
        <a:spcBef>
          <a:spcPct val="20000"/>
        </a:spcBef>
        <a:buFont typeface="Arial" panose="020B0604020202020204" pitchFamily="34" charset="0"/>
        <a:buNone/>
        <a:defRPr sz="2000" kern="1200">
          <a:solidFill>
            <a:schemeClr val="tx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mj-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j-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j-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j-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1113600" y="745200"/>
            <a:ext cx="10300800" cy="1382400"/>
          </a:xfrm>
          <a:prstGeom prst="rect">
            <a:avLst/>
          </a:prstGeom>
        </p:spPr>
        <p:txBody>
          <a:bodyPr vert="horz" lIns="91440" tIns="45720" rIns="91440" bIns="45720" rtlCol="0" anchor="b">
            <a:normAutofit/>
          </a:bodyPr>
          <a:lstStyle/>
          <a:p>
            <a:r>
              <a:rPr lang="sv-SE" dirty="0"/>
              <a:t>Klicka här för att ändra format</a:t>
            </a:r>
          </a:p>
        </p:txBody>
      </p:sp>
      <p:sp>
        <p:nvSpPr>
          <p:cNvPr id="3" name="Platshållare för text 2"/>
          <p:cNvSpPr>
            <a:spLocks noGrp="1"/>
          </p:cNvSpPr>
          <p:nvPr>
            <p:ph type="body" idx="1"/>
          </p:nvPr>
        </p:nvSpPr>
        <p:spPr>
          <a:xfrm>
            <a:off x="1113600" y="2142000"/>
            <a:ext cx="10300800" cy="3168000"/>
          </a:xfrm>
          <a:prstGeom prst="rect">
            <a:avLst/>
          </a:prstGeom>
        </p:spPr>
        <p:txBody>
          <a:bodyPr vert="horz" lIns="91440" tIns="45720" rIns="91440" bIns="45720" rtlCol="0">
            <a:normAutofit/>
          </a:body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4" name="Platshållare för datum 3"/>
          <p:cNvSpPr>
            <a:spLocks noGrp="1"/>
          </p:cNvSpPr>
          <p:nvPr>
            <p:ph type="dt" sz="half" idx="2"/>
          </p:nvPr>
        </p:nvSpPr>
        <p:spPr>
          <a:xfrm>
            <a:off x="609600" y="6356361"/>
            <a:ext cx="2844800" cy="365125"/>
          </a:xfrm>
          <a:prstGeom prst="rect">
            <a:avLst/>
          </a:prstGeom>
        </p:spPr>
        <p:txBody>
          <a:bodyPr vert="horz" lIns="91440" tIns="45720" rIns="91440" bIns="45720" rtlCol="0" anchor="ctr"/>
          <a:lstStyle>
            <a:lvl1pPr algn="l">
              <a:defRPr sz="1200">
                <a:solidFill>
                  <a:schemeClr val="tx1"/>
                </a:solidFill>
                <a:latin typeface="+mj-lt"/>
              </a:defRPr>
            </a:lvl1pPr>
          </a:lstStyle>
          <a:p>
            <a:fld id="{D3829BDD-98CB-4ADB-9D66-72C717DD8513}" type="datetimeFigureOut">
              <a:rPr lang="sv-SE" smtClean="0"/>
              <a:t>2022-02-01</a:t>
            </a:fld>
            <a:endParaRPr lang="sv-SE"/>
          </a:p>
        </p:txBody>
      </p:sp>
      <p:sp>
        <p:nvSpPr>
          <p:cNvPr id="5" name="Platshållare för sidfot 4"/>
          <p:cNvSpPr>
            <a:spLocks noGrp="1"/>
          </p:cNvSpPr>
          <p:nvPr>
            <p:ph type="ftr" sz="quarter" idx="3"/>
          </p:nvPr>
        </p:nvSpPr>
        <p:spPr>
          <a:xfrm>
            <a:off x="4165600" y="6356361"/>
            <a:ext cx="3860800" cy="365125"/>
          </a:xfrm>
          <a:prstGeom prst="rect">
            <a:avLst/>
          </a:prstGeom>
        </p:spPr>
        <p:txBody>
          <a:bodyPr vert="horz" lIns="91440" tIns="45720" rIns="91440" bIns="45720" rtlCol="0" anchor="ctr"/>
          <a:lstStyle>
            <a:lvl1pPr algn="ctr">
              <a:defRPr sz="1200">
                <a:solidFill>
                  <a:schemeClr val="tx1"/>
                </a:solidFill>
                <a:latin typeface="+mj-lt"/>
              </a:defRPr>
            </a:lvl1pPr>
          </a:lstStyle>
          <a:p>
            <a:endParaRPr lang="sv-SE"/>
          </a:p>
        </p:txBody>
      </p:sp>
      <p:sp>
        <p:nvSpPr>
          <p:cNvPr id="6" name="Platshållare för bildnummer 5"/>
          <p:cNvSpPr>
            <a:spLocks noGrp="1"/>
          </p:cNvSpPr>
          <p:nvPr>
            <p:ph type="sldNum" sz="quarter" idx="4"/>
          </p:nvPr>
        </p:nvSpPr>
        <p:spPr>
          <a:xfrm>
            <a:off x="8737600" y="6356361"/>
            <a:ext cx="2844800" cy="365125"/>
          </a:xfrm>
          <a:prstGeom prst="rect">
            <a:avLst/>
          </a:prstGeom>
        </p:spPr>
        <p:txBody>
          <a:bodyPr vert="horz" lIns="91440" tIns="45720" rIns="91440" bIns="45720" rtlCol="0" anchor="ctr"/>
          <a:lstStyle>
            <a:lvl1pPr algn="r">
              <a:defRPr sz="1200">
                <a:solidFill>
                  <a:schemeClr val="tx1"/>
                </a:solidFill>
                <a:latin typeface="+mj-lt"/>
              </a:defRPr>
            </a:lvl1pPr>
          </a:lstStyle>
          <a:p>
            <a:fld id="{661A5243-6FFF-4987-A7EF-3ED00D526A15}" type="slidenum">
              <a:rPr lang="sv-SE" smtClean="0"/>
              <a:t>‹#›</a:t>
            </a:fld>
            <a:endParaRPr lang="sv-SE"/>
          </a:p>
        </p:txBody>
      </p:sp>
      <p:sp>
        <p:nvSpPr>
          <p:cNvPr id="7" name="Vänster klammerparentes 6"/>
          <p:cNvSpPr/>
          <p:nvPr/>
        </p:nvSpPr>
        <p:spPr>
          <a:xfrm rot="5400000">
            <a:off x="6154187" y="-5274167"/>
            <a:ext cx="144000" cy="10300800"/>
          </a:xfrm>
          <a:prstGeom prst="leftBrac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8" name="Vänster klammerparentes 7"/>
          <p:cNvSpPr/>
          <p:nvPr/>
        </p:nvSpPr>
        <p:spPr>
          <a:xfrm rot="16200000" flipV="1">
            <a:off x="6181845" y="1821842"/>
            <a:ext cx="144000" cy="10300800"/>
          </a:xfrm>
          <a:prstGeom prst="leftBrac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9" name="textruta 8"/>
          <p:cNvSpPr txBox="1"/>
          <p:nvPr/>
        </p:nvSpPr>
        <p:spPr>
          <a:xfrm>
            <a:off x="5034414" y="-461664"/>
            <a:ext cx="1787669" cy="261610"/>
          </a:xfrm>
          <a:prstGeom prst="rect">
            <a:avLst/>
          </a:prstGeom>
          <a:noFill/>
        </p:spPr>
        <p:txBody>
          <a:bodyPr wrap="none" rtlCol="0">
            <a:spAutoFit/>
          </a:bodyPr>
          <a:lstStyle/>
          <a:p>
            <a:r>
              <a:rPr lang="sv-SE" sz="1100" dirty="0">
                <a:solidFill>
                  <a:schemeClr val="bg1">
                    <a:lumMod val="65000"/>
                  </a:schemeClr>
                </a:solidFill>
              </a:rPr>
              <a:t>Allt</a:t>
            </a:r>
            <a:r>
              <a:rPr lang="sv-SE" sz="1100" baseline="0" dirty="0">
                <a:solidFill>
                  <a:schemeClr val="bg1">
                    <a:lumMod val="65000"/>
                  </a:schemeClr>
                </a:solidFill>
              </a:rPr>
              <a:t> innehåll innanför ramen</a:t>
            </a:r>
            <a:endParaRPr lang="sv-SE" sz="1100" dirty="0">
              <a:solidFill>
                <a:schemeClr val="bg1">
                  <a:lumMod val="65000"/>
                </a:schemeClr>
              </a:solidFill>
            </a:endParaRPr>
          </a:p>
        </p:txBody>
      </p:sp>
      <p:sp>
        <p:nvSpPr>
          <p:cNvPr id="10" name="textruta 9"/>
          <p:cNvSpPr txBox="1"/>
          <p:nvPr/>
        </p:nvSpPr>
        <p:spPr>
          <a:xfrm>
            <a:off x="5062073" y="7046758"/>
            <a:ext cx="1787669" cy="261610"/>
          </a:xfrm>
          <a:prstGeom prst="rect">
            <a:avLst/>
          </a:prstGeom>
          <a:noFill/>
        </p:spPr>
        <p:txBody>
          <a:bodyPr wrap="none" rtlCol="0">
            <a:spAutoFit/>
          </a:bodyPr>
          <a:lstStyle/>
          <a:p>
            <a:r>
              <a:rPr lang="sv-SE" sz="1100" dirty="0">
                <a:solidFill>
                  <a:schemeClr val="bg1">
                    <a:lumMod val="65000"/>
                  </a:schemeClr>
                </a:solidFill>
              </a:rPr>
              <a:t>Allt</a:t>
            </a:r>
            <a:r>
              <a:rPr lang="sv-SE" sz="1100" baseline="0" dirty="0">
                <a:solidFill>
                  <a:schemeClr val="bg1">
                    <a:lumMod val="65000"/>
                  </a:schemeClr>
                </a:solidFill>
              </a:rPr>
              <a:t> innehåll innanför ramen</a:t>
            </a:r>
            <a:endParaRPr lang="sv-SE" sz="1100" dirty="0">
              <a:solidFill>
                <a:schemeClr val="bg1">
                  <a:lumMod val="65000"/>
                </a:schemeClr>
              </a:solidFill>
            </a:endParaRPr>
          </a:p>
        </p:txBody>
      </p:sp>
    </p:spTree>
    <p:extLst>
      <p:ext uri="{BB962C8B-B14F-4D97-AF65-F5344CB8AC3E}">
        <p14:creationId xmlns:p14="http://schemas.microsoft.com/office/powerpoint/2010/main" val="1143275035"/>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 id="2147483773" r:id="rId18"/>
  </p:sldLayoutIdLst>
  <p:txStyles>
    <p:titleStyle>
      <a:lvl1pPr algn="l" defTabSz="914400" rtl="0" eaLnBrk="1" latinLnBrk="0" hangingPunct="1">
        <a:spcBef>
          <a:spcPct val="0"/>
        </a:spcBef>
        <a:buNone/>
        <a:defRPr sz="4800" b="1" kern="1200">
          <a:solidFill>
            <a:schemeClr val="tx1"/>
          </a:solidFill>
          <a:latin typeface="+mj-lt"/>
          <a:ea typeface="+mj-ea"/>
          <a:cs typeface="+mj-cs"/>
        </a:defRPr>
      </a:lvl1pPr>
    </p:titleStyle>
    <p:bodyStyle>
      <a:lvl1pPr marL="0" indent="0" algn="l" defTabSz="914400" rtl="0" eaLnBrk="1" latinLnBrk="0" hangingPunct="1">
        <a:spcBef>
          <a:spcPct val="20000"/>
        </a:spcBef>
        <a:buFont typeface="Arial" panose="020B0604020202020204" pitchFamily="34" charset="0"/>
        <a:buNone/>
        <a:defRPr sz="2000" kern="1200">
          <a:solidFill>
            <a:schemeClr val="tx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mj-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j-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j-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j-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1113600" y="745200"/>
            <a:ext cx="10300800" cy="1382400"/>
          </a:xfrm>
          <a:prstGeom prst="rect">
            <a:avLst/>
          </a:prstGeom>
        </p:spPr>
        <p:txBody>
          <a:bodyPr vert="horz" lIns="91440" tIns="45720" rIns="91440" bIns="45720" rtlCol="0" anchor="b">
            <a:normAutofit/>
          </a:bodyPr>
          <a:lstStyle/>
          <a:p>
            <a:r>
              <a:rPr lang="sv-SE" dirty="0"/>
              <a:t>Klicka här för att ändra format</a:t>
            </a:r>
          </a:p>
        </p:txBody>
      </p:sp>
      <p:sp>
        <p:nvSpPr>
          <p:cNvPr id="3" name="Platshållare för text 2"/>
          <p:cNvSpPr>
            <a:spLocks noGrp="1"/>
          </p:cNvSpPr>
          <p:nvPr>
            <p:ph type="body" idx="1"/>
          </p:nvPr>
        </p:nvSpPr>
        <p:spPr>
          <a:xfrm>
            <a:off x="1113600" y="2142000"/>
            <a:ext cx="10300800" cy="3168000"/>
          </a:xfrm>
          <a:prstGeom prst="rect">
            <a:avLst/>
          </a:prstGeom>
        </p:spPr>
        <p:txBody>
          <a:bodyPr vert="horz" lIns="91440" tIns="45720" rIns="91440" bIns="45720" rtlCol="0">
            <a:normAutofit/>
          </a:body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4" name="Platshållare för datum 3"/>
          <p:cNvSpPr>
            <a:spLocks noGrp="1"/>
          </p:cNvSpPr>
          <p:nvPr>
            <p:ph type="dt" sz="half" idx="2"/>
          </p:nvPr>
        </p:nvSpPr>
        <p:spPr>
          <a:xfrm>
            <a:off x="609600" y="6356363"/>
            <a:ext cx="2844800" cy="365125"/>
          </a:xfrm>
          <a:prstGeom prst="rect">
            <a:avLst/>
          </a:prstGeom>
        </p:spPr>
        <p:txBody>
          <a:bodyPr vert="horz" lIns="91440" tIns="45720" rIns="91440" bIns="45720" rtlCol="0" anchor="ctr"/>
          <a:lstStyle>
            <a:lvl1pPr algn="l">
              <a:defRPr sz="1200">
                <a:solidFill>
                  <a:schemeClr val="tx1"/>
                </a:solidFill>
                <a:latin typeface="+mj-lt"/>
              </a:defRPr>
            </a:lvl1pPr>
          </a:lstStyle>
          <a:p>
            <a:fld id="{D3829BDD-98CB-4ADB-9D66-72C717DD8513}" type="datetimeFigureOut">
              <a:rPr lang="sv-SE" smtClean="0"/>
              <a:t>2022-02-01</a:t>
            </a:fld>
            <a:endParaRPr lang="sv-SE"/>
          </a:p>
        </p:txBody>
      </p:sp>
      <p:sp>
        <p:nvSpPr>
          <p:cNvPr id="5" name="Platshållare för sidfot 4"/>
          <p:cNvSpPr>
            <a:spLocks noGrp="1"/>
          </p:cNvSpPr>
          <p:nvPr>
            <p:ph type="ftr" sz="quarter" idx="3"/>
          </p:nvPr>
        </p:nvSpPr>
        <p:spPr>
          <a:xfrm>
            <a:off x="4165600" y="6356363"/>
            <a:ext cx="3860800" cy="365125"/>
          </a:xfrm>
          <a:prstGeom prst="rect">
            <a:avLst/>
          </a:prstGeom>
        </p:spPr>
        <p:txBody>
          <a:bodyPr vert="horz" lIns="91440" tIns="45720" rIns="91440" bIns="45720" rtlCol="0" anchor="ctr"/>
          <a:lstStyle>
            <a:lvl1pPr algn="ctr">
              <a:defRPr sz="1200">
                <a:solidFill>
                  <a:schemeClr val="tx1"/>
                </a:solidFill>
                <a:latin typeface="+mj-lt"/>
              </a:defRPr>
            </a:lvl1pPr>
          </a:lstStyle>
          <a:p>
            <a:endParaRPr lang="sv-SE"/>
          </a:p>
        </p:txBody>
      </p:sp>
      <p:sp>
        <p:nvSpPr>
          <p:cNvPr id="6" name="Platshållare för bildnummer 5"/>
          <p:cNvSpPr>
            <a:spLocks noGrp="1"/>
          </p:cNvSpPr>
          <p:nvPr>
            <p:ph type="sldNum" sz="quarter" idx="4"/>
          </p:nvPr>
        </p:nvSpPr>
        <p:spPr>
          <a:xfrm>
            <a:off x="8737600" y="6356363"/>
            <a:ext cx="2844800" cy="365125"/>
          </a:xfrm>
          <a:prstGeom prst="rect">
            <a:avLst/>
          </a:prstGeom>
        </p:spPr>
        <p:txBody>
          <a:bodyPr vert="horz" lIns="91440" tIns="45720" rIns="91440" bIns="45720" rtlCol="0" anchor="ctr"/>
          <a:lstStyle>
            <a:lvl1pPr algn="r">
              <a:defRPr sz="1200">
                <a:solidFill>
                  <a:schemeClr val="tx1"/>
                </a:solidFill>
                <a:latin typeface="+mj-lt"/>
              </a:defRPr>
            </a:lvl1pPr>
          </a:lstStyle>
          <a:p>
            <a:fld id="{661A5243-6FFF-4987-A7EF-3ED00D526A15}" type="slidenum">
              <a:rPr lang="sv-SE" smtClean="0"/>
              <a:t>‹#›</a:t>
            </a:fld>
            <a:endParaRPr lang="sv-SE"/>
          </a:p>
        </p:txBody>
      </p:sp>
      <p:sp>
        <p:nvSpPr>
          <p:cNvPr id="7" name="Vänster klammerparentes 6"/>
          <p:cNvSpPr/>
          <p:nvPr/>
        </p:nvSpPr>
        <p:spPr>
          <a:xfrm rot="5400000">
            <a:off x="6154187" y="-5274167"/>
            <a:ext cx="144000" cy="10300800"/>
          </a:xfrm>
          <a:prstGeom prst="leftBrac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8" name="Vänster klammerparentes 7"/>
          <p:cNvSpPr/>
          <p:nvPr/>
        </p:nvSpPr>
        <p:spPr>
          <a:xfrm rot="16200000" flipV="1">
            <a:off x="6181845" y="1821842"/>
            <a:ext cx="144000" cy="10300800"/>
          </a:xfrm>
          <a:prstGeom prst="leftBrac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9" name="textruta 8"/>
          <p:cNvSpPr txBox="1"/>
          <p:nvPr/>
        </p:nvSpPr>
        <p:spPr>
          <a:xfrm>
            <a:off x="5034415" y="-461664"/>
            <a:ext cx="1787669" cy="261610"/>
          </a:xfrm>
          <a:prstGeom prst="rect">
            <a:avLst/>
          </a:prstGeom>
          <a:noFill/>
        </p:spPr>
        <p:txBody>
          <a:bodyPr wrap="none" rtlCol="0">
            <a:spAutoFit/>
          </a:bodyPr>
          <a:lstStyle/>
          <a:p>
            <a:r>
              <a:rPr lang="sv-SE" sz="1100" dirty="0">
                <a:solidFill>
                  <a:schemeClr val="bg1">
                    <a:lumMod val="65000"/>
                  </a:schemeClr>
                </a:solidFill>
              </a:rPr>
              <a:t>Allt</a:t>
            </a:r>
            <a:r>
              <a:rPr lang="sv-SE" sz="1100" baseline="0" dirty="0">
                <a:solidFill>
                  <a:schemeClr val="bg1">
                    <a:lumMod val="65000"/>
                  </a:schemeClr>
                </a:solidFill>
              </a:rPr>
              <a:t> innehåll innanför ramen</a:t>
            </a:r>
            <a:endParaRPr lang="sv-SE" sz="1100" dirty="0">
              <a:solidFill>
                <a:schemeClr val="bg1">
                  <a:lumMod val="65000"/>
                </a:schemeClr>
              </a:solidFill>
            </a:endParaRPr>
          </a:p>
        </p:txBody>
      </p:sp>
      <p:sp>
        <p:nvSpPr>
          <p:cNvPr id="10" name="textruta 9"/>
          <p:cNvSpPr txBox="1"/>
          <p:nvPr/>
        </p:nvSpPr>
        <p:spPr>
          <a:xfrm>
            <a:off x="5062074" y="7046758"/>
            <a:ext cx="1787669" cy="261610"/>
          </a:xfrm>
          <a:prstGeom prst="rect">
            <a:avLst/>
          </a:prstGeom>
          <a:noFill/>
        </p:spPr>
        <p:txBody>
          <a:bodyPr wrap="none" rtlCol="0">
            <a:spAutoFit/>
          </a:bodyPr>
          <a:lstStyle/>
          <a:p>
            <a:r>
              <a:rPr lang="sv-SE" sz="1100" dirty="0">
                <a:solidFill>
                  <a:schemeClr val="bg1">
                    <a:lumMod val="65000"/>
                  </a:schemeClr>
                </a:solidFill>
              </a:rPr>
              <a:t>Allt</a:t>
            </a:r>
            <a:r>
              <a:rPr lang="sv-SE" sz="1100" baseline="0" dirty="0">
                <a:solidFill>
                  <a:schemeClr val="bg1">
                    <a:lumMod val="65000"/>
                  </a:schemeClr>
                </a:solidFill>
              </a:rPr>
              <a:t> innehåll innanför ramen</a:t>
            </a:r>
            <a:endParaRPr lang="sv-SE" sz="1100" dirty="0">
              <a:solidFill>
                <a:schemeClr val="bg1">
                  <a:lumMod val="65000"/>
                </a:schemeClr>
              </a:solidFill>
            </a:endParaRPr>
          </a:p>
        </p:txBody>
      </p:sp>
    </p:spTree>
    <p:extLst>
      <p:ext uri="{BB962C8B-B14F-4D97-AF65-F5344CB8AC3E}">
        <p14:creationId xmlns:p14="http://schemas.microsoft.com/office/powerpoint/2010/main" val="3046111148"/>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 id="2147483788" r:id="rId14"/>
    <p:sldLayoutId id="2147483789" r:id="rId15"/>
    <p:sldLayoutId id="2147483790" r:id="rId16"/>
    <p:sldLayoutId id="2147483791" r:id="rId17"/>
    <p:sldLayoutId id="2147483792" r:id="rId18"/>
  </p:sldLayoutIdLst>
  <p:txStyles>
    <p:titleStyle>
      <a:lvl1pPr algn="l" defTabSz="914400" rtl="0" eaLnBrk="1" latinLnBrk="0" hangingPunct="1">
        <a:spcBef>
          <a:spcPct val="0"/>
        </a:spcBef>
        <a:buNone/>
        <a:defRPr sz="4800" b="1" kern="1200">
          <a:solidFill>
            <a:schemeClr val="tx1"/>
          </a:solidFill>
          <a:latin typeface="+mj-lt"/>
          <a:ea typeface="+mj-ea"/>
          <a:cs typeface="+mj-cs"/>
        </a:defRPr>
      </a:lvl1pPr>
    </p:titleStyle>
    <p:bodyStyle>
      <a:lvl1pPr marL="0" indent="0" algn="l" defTabSz="914400" rtl="0" eaLnBrk="1" latinLnBrk="0" hangingPunct="1">
        <a:spcBef>
          <a:spcPct val="20000"/>
        </a:spcBef>
        <a:buFont typeface="Arial" panose="020B0604020202020204" pitchFamily="34" charset="0"/>
        <a:buNone/>
        <a:defRPr sz="2000" kern="1200">
          <a:solidFill>
            <a:schemeClr val="tx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mj-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j-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j-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j-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a:extLst>
              <a:ext uri="{FF2B5EF4-FFF2-40B4-BE49-F238E27FC236}">
                <a16:creationId xmlns:a16="http://schemas.microsoft.com/office/drawing/2014/main" id="{15FD73A7-A2CD-4779-816C-BB150DB7B19D}"/>
              </a:ext>
            </a:extLst>
          </p:cNvPr>
          <p:cNvSpPr>
            <a:spLocks noGrp="1"/>
          </p:cNvSpPr>
          <p:nvPr>
            <p:ph type="title"/>
          </p:nvPr>
        </p:nvSpPr>
        <p:spPr/>
        <p:txBody>
          <a:bodyPr>
            <a:normAutofit/>
          </a:bodyPr>
          <a:lstStyle/>
          <a:p>
            <a:r>
              <a:rPr lang="sv-SE" dirty="0" err="1"/>
              <a:t>Open</a:t>
            </a:r>
            <a:r>
              <a:rPr lang="sv-SE" dirty="0"/>
              <a:t> by default</a:t>
            </a:r>
          </a:p>
        </p:txBody>
      </p:sp>
      <p:sp>
        <p:nvSpPr>
          <p:cNvPr id="5" name="Platshållare för text 4">
            <a:extLst>
              <a:ext uri="{FF2B5EF4-FFF2-40B4-BE49-F238E27FC236}">
                <a16:creationId xmlns:a16="http://schemas.microsoft.com/office/drawing/2014/main" id="{3402B834-6F0F-4EB7-936B-0BBC41291146}"/>
              </a:ext>
            </a:extLst>
          </p:cNvPr>
          <p:cNvSpPr>
            <a:spLocks noGrp="1"/>
          </p:cNvSpPr>
          <p:nvPr>
            <p:ph type="body" idx="1"/>
          </p:nvPr>
        </p:nvSpPr>
        <p:spPr/>
        <p:txBody>
          <a:bodyPr>
            <a:normAutofit lnSpcReduction="10000"/>
          </a:bodyPr>
          <a:lstStyle/>
          <a:p>
            <a:r>
              <a:rPr lang="sv-SE" dirty="0"/>
              <a:t>Varför öppenhet är avgörande för kommunernas framtid</a:t>
            </a:r>
          </a:p>
          <a:p>
            <a:endParaRPr lang="sv-SE" dirty="0"/>
          </a:p>
          <a:p>
            <a:r>
              <a:rPr lang="sv-SE" b="1" dirty="0"/>
              <a:t>Jari Koponen</a:t>
            </a:r>
          </a:p>
          <a:p>
            <a:r>
              <a:rPr lang="sv-SE" dirty="0"/>
              <a:t>Programansvarig för digitalisering</a:t>
            </a:r>
          </a:p>
          <a:p>
            <a:r>
              <a:rPr lang="sv-SE" dirty="0"/>
              <a:t>Sundsvalls kommun</a:t>
            </a:r>
          </a:p>
        </p:txBody>
      </p:sp>
    </p:spTree>
    <p:extLst>
      <p:ext uri="{BB962C8B-B14F-4D97-AF65-F5344CB8AC3E}">
        <p14:creationId xmlns:p14="http://schemas.microsoft.com/office/powerpoint/2010/main" val="1035389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B997C59F-F0A0-4F42-95CF-F73DD78B929E}"/>
              </a:ext>
            </a:extLst>
          </p:cNvPr>
          <p:cNvSpPr>
            <a:spLocks noGrp="1"/>
          </p:cNvSpPr>
          <p:nvPr>
            <p:ph type="title"/>
          </p:nvPr>
        </p:nvSpPr>
        <p:spPr>
          <a:xfrm>
            <a:off x="1113600" y="1407600"/>
            <a:ext cx="9417073" cy="2129420"/>
          </a:xfrm>
        </p:spPr>
        <p:txBody>
          <a:bodyPr>
            <a:noAutofit/>
          </a:bodyPr>
          <a:lstStyle/>
          <a:p>
            <a:r>
              <a:rPr lang="sv-SE" sz="2800" dirty="0"/>
              <a:t>Vi utvecklar en API-baserad digital infrastruktur helt i öppen källkod samt har som utgångspunkt att allt vi utvecklar ska bygga på öppenhet</a:t>
            </a:r>
          </a:p>
        </p:txBody>
      </p:sp>
    </p:spTree>
    <p:extLst>
      <p:ext uri="{BB962C8B-B14F-4D97-AF65-F5344CB8AC3E}">
        <p14:creationId xmlns:p14="http://schemas.microsoft.com/office/powerpoint/2010/main" val="2384005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ktangel med rundade hörn 34"/>
          <p:cNvSpPr/>
          <p:nvPr/>
        </p:nvSpPr>
        <p:spPr>
          <a:xfrm>
            <a:off x="1644573" y="3268205"/>
            <a:ext cx="8749268" cy="877283"/>
          </a:xfrm>
          <a:prstGeom prst="roundRect">
            <a:avLst/>
          </a:prstGeom>
          <a:solidFill>
            <a:srgbClr val="A57CB0"/>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2000" b="1" dirty="0">
                <a:latin typeface="+mj-lt"/>
              </a:rPr>
              <a:t>Digital infrastruktur</a:t>
            </a:r>
          </a:p>
        </p:txBody>
      </p:sp>
      <p:sp>
        <p:nvSpPr>
          <p:cNvPr id="53" name="Rektangel med rundade hörn 52"/>
          <p:cNvSpPr/>
          <p:nvPr/>
        </p:nvSpPr>
        <p:spPr>
          <a:xfrm rot="21005971">
            <a:off x="497324" y="3106280"/>
            <a:ext cx="2294496" cy="49007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sv-SE" sz="2000" b="1" dirty="0">
                <a:latin typeface="+mj-lt"/>
              </a:rPr>
              <a:t>Möjliggörande</a:t>
            </a:r>
          </a:p>
        </p:txBody>
      </p:sp>
      <p:sp>
        <p:nvSpPr>
          <p:cNvPr id="22" name="Rektangel med rundade hörn 21"/>
          <p:cNvSpPr/>
          <p:nvPr/>
        </p:nvSpPr>
        <p:spPr>
          <a:xfrm>
            <a:off x="3443322" y="2330633"/>
            <a:ext cx="5140388" cy="7642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b="1" dirty="0">
                <a:latin typeface="+mj-lt"/>
              </a:rPr>
              <a:t>Det digitala mötet</a:t>
            </a:r>
          </a:p>
        </p:txBody>
      </p:sp>
      <p:pic>
        <p:nvPicPr>
          <p:cNvPr id="23" name="Bildobjekt 22"/>
          <p:cNvPicPr>
            <a:picLocks noChangeAspect="1"/>
          </p:cNvPicPr>
          <p:nvPr/>
        </p:nvPicPr>
        <p:blipFill rotWithShape="1">
          <a:blip r:embed="rId3" cstate="print">
            <a:extLst>
              <a:ext uri="{28A0092B-C50C-407E-A947-70E740481C1C}">
                <a14:useLocalDpi xmlns:a14="http://schemas.microsoft.com/office/drawing/2010/main" val="0"/>
              </a:ext>
            </a:extLst>
          </a:blip>
          <a:srcRect t="28832"/>
          <a:stretch/>
        </p:blipFill>
        <p:spPr>
          <a:xfrm>
            <a:off x="4815895" y="640518"/>
            <a:ext cx="2379170" cy="1890641"/>
          </a:xfrm>
          <a:prstGeom prst="rect">
            <a:avLst/>
          </a:prstGeom>
        </p:spPr>
      </p:pic>
      <p:sp>
        <p:nvSpPr>
          <p:cNvPr id="6" name="Ellips 5"/>
          <p:cNvSpPr/>
          <p:nvPr/>
        </p:nvSpPr>
        <p:spPr>
          <a:xfrm>
            <a:off x="5416119" y="556380"/>
            <a:ext cx="165100" cy="168275"/>
          </a:xfrm>
          <a:prstGeom prst="ellipse">
            <a:avLst/>
          </a:prstGeom>
          <a:solidFill>
            <a:srgbClr val="8851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5" name="Ellips 24"/>
          <p:cNvSpPr/>
          <p:nvPr/>
        </p:nvSpPr>
        <p:spPr>
          <a:xfrm>
            <a:off x="5861732" y="533101"/>
            <a:ext cx="165100" cy="168275"/>
          </a:xfrm>
          <a:prstGeom prst="ellipse">
            <a:avLst/>
          </a:prstGeom>
          <a:solidFill>
            <a:srgbClr val="8851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6" name="Ellips 25"/>
          <p:cNvSpPr/>
          <p:nvPr/>
        </p:nvSpPr>
        <p:spPr>
          <a:xfrm>
            <a:off x="6488887" y="552187"/>
            <a:ext cx="165100" cy="168275"/>
          </a:xfrm>
          <a:prstGeom prst="ellipse">
            <a:avLst/>
          </a:prstGeom>
          <a:solidFill>
            <a:srgbClr val="8851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4" name="Rektangel med rundade hörn 33"/>
          <p:cNvSpPr/>
          <p:nvPr/>
        </p:nvSpPr>
        <p:spPr>
          <a:xfrm>
            <a:off x="2022666" y="4311706"/>
            <a:ext cx="2585156" cy="877283"/>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600" b="1" dirty="0">
                <a:latin typeface="+mj-lt"/>
              </a:rPr>
              <a:t>Verksamhet</a:t>
            </a:r>
          </a:p>
        </p:txBody>
      </p:sp>
      <p:sp>
        <p:nvSpPr>
          <p:cNvPr id="13" name="Rektangel med rundade hörn 12"/>
          <p:cNvSpPr/>
          <p:nvPr/>
        </p:nvSpPr>
        <p:spPr>
          <a:xfrm>
            <a:off x="4742311" y="4311706"/>
            <a:ext cx="2585156" cy="877283"/>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600" b="1" dirty="0">
                <a:latin typeface="+mj-lt"/>
              </a:rPr>
              <a:t>Verksamhet</a:t>
            </a:r>
          </a:p>
        </p:txBody>
      </p:sp>
      <p:sp>
        <p:nvSpPr>
          <p:cNvPr id="14" name="Rektangel med rundade hörn 13"/>
          <p:cNvSpPr/>
          <p:nvPr/>
        </p:nvSpPr>
        <p:spPr>
          <a:xfrm>
            <a:off x="7461955" y="4311706"/>
            <a:ext cx="2585156" cy="877283"/>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600" b="1" dirty="0">
                <a:latin typeface="+mj-lt"/>
              </a:rPr>
              <a:t>Verksamhet</a:t>
            </a:r>
          </a:p>
        </p:txBody>
      </p:sp>
      <p:sp>
        <p:nvSpPr>
          <p:cNvPr id="2" name="Pil: upp-ned 1">
            <a:extLst>
              <a:ext uri="{FF2B5EF4-FFF2-40B4-BE49-F238E27FC236}">
                <a16:creationId xmlns:a16="http://schemas.microsoft.com/office/drawing/2014/main" id="{75A25307-B3D8-4C98-B7FA-F59FB953D7B1}"/>
              </a:ext>
            </a:extLst>
          </p:cNvPr>
          <p:cNvSpPr/>
          <p:nvPr/>
        </p:nvSpPr>
        <p:spPr>
          <a:xfrm>
            <a:off x="5901227" y="2870628"/>
            <a:ext cx="251209" cy="614734"/>
          </a:xfrm>
          <a:prstGeom prst="up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sv-SE"/>
          </a:p>
        </p:txBody>
      </p:sp>
      <p:sp>
        <p:nvSpPr>
          <p:cNvPr id="15" name="Pil: upp-ned 14">
            <a:extLst>
              <a:ext uri="{FF2B5EF4-FFF2-40B4-BE49-F238E27FC236}">
                <a16:creationId xmlns:a16="http://schemas.microsoft.com/office/drawing/2014/main" id="{C75D88F8-40DF-4445-96FC-8404BA17F055}"/>
              </a:ext>
            </a:extLst>
          </p:cNvPr>
          <p:cNvSpPr/>
          <p:nvPr/>
        </p:nvSpPr>
        <p:spPr>
          <a:xfrm>
            <a:off x="3189639" y="3936723"/>
            <a:ext cx="251209" cy="614734"/>
          </a:xfrm>
          <a:prstGeom prst="up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sv-SE"/>
          </a:p>
        </p:txBody>
      </p:sp>
      <p:sp>
        <p:nvSpPr>
          <p:cNvPr id="16" name="Pil: upp-ned 15">
            <a:extLst>
              <a:ext uri="{FF2B5EF4-FFF2-40B4-BE49-F238E27FC236}">
                <a16:creationId xmlns:a16="http://schemas.microsoft.com/office/drawing/2014/main" id="{901EA30B-2B44-40A5-B926-2552D43281C4}"/>
              </a:ext>
            </a:extLst>
          </p:cNvPr>
          <p:cNvSpPr/>
          <p:nvPr/>
        </p:nvSpPr>
        <p:spPr>
          <a:xfrm>
            <a:off x="5906950" y="3936723"/>
            <a:ext cx="251209" cy="614734"/>
          </a:xfrm>
          <a:prstGeom prst="up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sv-SE"/>
          </a:p>
        </p:txBody>
      </p:sp>
      <p:sp>
        <p:nvSpPr>
          <p:cNvPr id="17" name="Pil: upp-ned 16">
            <a:extLst>
              <a:ext uri="{FF2B5EF4-FFF2-40B4-BE49-F238E27FC236}">
                <a16:creationId xmlns:a16="http://schemas.microsoft.com/office/drawing/2014/main" id="{B774F9F3-DC1D-413F-8D8B-E2B6BE809832}"/>
              </a:ext>
            </a:extLst>
          </p:cNvPr>
          <p:cNvSpPr/>
          <p:nvPr/>
        </p:nvSpPr>
        <p:spPr>
          <a:xfrm>
            <a:off x="8625549" y="3936723"/>
            <a:ext cx="251209" cy="614734"/>
          </a:xfrm>
          <a:prstGeom prst="up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3269234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3402DDCC-67F2-44BD-9954-C7251A1DE32D}"/>
              </a:ext>
            </a:extLst>
          </p:cNvPr>
          <p:cNvSpPr>
            <a:spLocks noGrp="1"/>
          </p:cNvSpPr>
          <p:nvPr>
            <p:ph type="title"/>
          </p:nvPr>
        </p:nvSpPr>
        <p:spPr>
          <a:xfrm>
            <a:off x="1113600" y="1407600"/>
            <a:ext cx="10300800" cy="1797824"/>
          </a:xfrm>
        </p:spPr>
        <p:txBody>
          <a:bodyPr/>
          <a:lstStyle/>
          <a:p>
            <a:r>
              <a:rPr lang="sv-SE" sz="2800" b="0" dirty="0"/>
              <a:t>Vill du veta mer?</a:t>
            </a:r>
            <a:br>
              <a:rPr lang="sv-SE" dirty="0"/>
            </a:br>
            <a:r>
              <a:rPr lang="sv-SE" dirty="0"/>
              <a:t>utveckling.sundsvall.se</a:t>
            </a:r>
          </a:p>
        </p:txBody>
      </p:sp>
    </p:spTree>
    <p:extLst>
      <p:ext uri="{BB962C8B-B14F-4D97-AF65-F5344CB8AC3E}">
        <p14:creationId xmlns:p14="http://schemas.microsoft.com/office/powerpoint/2010/main" val="3287513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F199DB3F-6D69-4C61-9FD7-C9BD2EFED119}"/>
              </a:ext>
            </a:extLst>
          </p:cNvPr>
          <p:cNvSpPr>
            <a:spLocks noGrp="1"/>
          </p:cNvSpPr>
          <p:nvPr>
            <p:ph type="title"/>
          </p:nvPr>
        </p:nvSpPr>
        <p:spPr>
          <a:xfrm>
            <a:off x="1113600" y="1407600"/>
            <a:ext cx="10300800" cy="2021400"/>
          </a:xfrm>
        </p:spPr>
        <p:txBody>
          <a:bodyPr>
            <a:normAutofit/>
          </a:bodyPr>
          <a:lstStyle/>
          <a:p>
            <a:r>
              <a:rPr lang="sv-SE" sz="3200" dirty="0"/>
              <a:t>Men hur tar vi oss dit när vi saknar central styrning och en mer praktisk inställning till digitalisering på nationell nivå?</a:t>
            </a:r>
          </a:p>
        </p:txBody>
      </p:sp>
    </p:spTree>
    <p:extLst>
      <p:ext uri="{BB962C8B-B14F-4D97-AF65-F5344CB8AC3E}">
        <p14:creationId xmlns:p14="http://schemas.microsoft.com/office/powerpoint/2010/main" val="2790723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1113600" y="1893382"/>
            <a:ext cx="10300800" cy="1382400"/>
          </a:xfrm>
        </p:spPr>
        <p:txBody>
          <a:bodyPr>
            <a:normAutofit/>
          </a:bodyPr>
          <a:lstStyle/>
          <a:p>
            <a:r>
              <a:rPr lang="sv-SE" dirty="0"/>
              <a:t>Ett systemfel i kommunsektorn</a:t>
            </a:r>
          </a:p>
        </p:txBody>
      </p:sp>
      <p:sp>
        <p:nvSpPr>
          <p:cNvPr id="3" name="Rektangel med rundade hörn 2"/>
          <p:cNvSpPr/>
          <p:nvPr/>
        </p:nvSpPr>
        <p:spPr>
          <a:xfrm rot="21409797">
            <a:off x="7551368" y="3161037"/>
            <a:ext cx="3306373" cy="690342"/>
          </a:xfrm>
          <a:prstGeom prst="roundRect">
            <a:avLst/>
          </a:prstGeom>
          <a:solidFill>
            <a:srgbClr val="D0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sv-SE" sz="2400" b="1" dirty="0">
                <a:latin typeface="+mj-lt"/>
              </a:rPr>
              <a:t>&lt; syntax </a:t>
            </a:r>
            <a:r>
              <a:rPr lang="sv-SE" sz="2400" b="1" dirty="0" err="1">
                <a:latin typeface="+mj-lt"/>
              </a:rPr>
              <a:t>error</a:t>
            </a:r>
            <a:r>
              <a:rPr lang="sv-SE" sz="2400" b="1" dirty="0">
                <a:latin typeface="+mj-lt"/>
              </a:rPr>
              <a:t> &gt;</a:t>
            </a:r>
          </a:p>
        </p:txBody>
      </p:sp>
    </p:spTree>
    <p:extLst>
      <p:ext uri="{BB962C8B-B14F-4D97-AF65-F5344CB8AC3E}">
        <p14:creationId xmlns:p14="http://schemas.microsoft.com/office/powerpoint/2010/main" val="951530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194C6859-3D27-4F54-86EA-3B5E6117615D}"/>
              </a:ext>
            </a:extLst>
          </p:cNvPr>
          <p:cNvSpPr>
            <a:spLocks noGrp="1"/>
          </p:cNvSpPr>
          <p:nvPr>
            <p:ph type="title"/>
          </p:nvPr>
        </p:nvSpPr>
        <p:spPr/>
        <p:txBody>
          <a:bodyPr/>
          <a:lstStyle/>
          <a:p>
            <a:r>
              <a:rPr lang="sv-SE" dirty="0"/>
              <a:t>Kommuner, ett lite speciellt djur</a:t>
            </a:r>
          </a:p>
        </p:txBody>
      </p:sp>
      <p:sp>
        <p:nvSpPr>
          <p:cNvPr id="3" name="Platshållare för text 2">
            <a:extLst>
              <a:ext uri="{FF2B5EF4-FFF2-40B4-BE49-F238E27FC236}">
                <a16:creationId xmlns:a16="http://schemas.microsoft.com/office/drawing/2014/main" id="{6690F60A-3EC4-4B44-8398-D404E9620DAE}"/>
              </a:ext>
            </a:extLst>
          </p:cNvPr>
          <p:cNvSpPr>
            <a:spLocks noGrp="1"/>
          </p:cNvSpPr>
          <p:nvPr>
            <p:ph type="body" idx="1"/>
          </p:nvPr>
        </p:nvSpPr>
        <p:spPr/>
        <p:txBody>
          <a:bodyPr/>
          <a:lstStyle/>
          <a:p>
            <a:r>
              <a:rPr lang="sv-SE" dirty="0"/>
              <a:t>290 kommuner med grundläggande samma uppdrag</a:t>
            </a:r>
          </a:p>
        </p:txBody>
      </p:sp>
    </p:spTree>
    <p:extLst>
      <p:ext uri="{BB962C8B-B14F-4D97-AF65-F5344CB8AC3E}">
        <p14:creationId xmlns:p14="http://schemas.microsoft.com/office/powerpoint/2010/main" val="3478897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ktangel: rundade hörn 3">
            <a:extLst>
              <a:ext uri="{FF2B5EF4-FFF2-40B4-BE49-F238E27FC236}">
                <a16:creationId xmlns:a16="http://schemas.microsoft.com/office/drawing/2014/main" id="{BBF11199-94DE-4EAF-85CF-72B45315B057}"/>
              </a:ext>
            </a:extLst>
          </p:cNvPr>
          <p:cNvSpPr/>
          <p:nvPr/>
        </p:nvSpPr>
        <p:spPr>
          <a:xfrm>
            <a:off x="624625" y="1873580"/>
            <a:ext cx="3528812" cy="33871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sv-SE" sz="2000" b="1" dirty="0">
                <a:latin typeface="+mj-lt"/>
              </a:rPr>
              <a:t>Bygglov</a:t>
            </a:r>
          </a:p>
        </p:txBody>
      </p:sp>
      <p:sp>
        <p:nvSpPr>
          <p:cNvPr id="5" name="Rektangel: rundade hörn 4">
            <a:extLst>
              <a:ext uri="{FF2B5EF4-FFF2-40B4-BE49-F238E27FC236}">
                <a16:creationId xmlns:a16="http://schemas.microsoft.com/office/drawing/2014/main" id="{5F376E14-45C8-4838-B9FB-054A33C65375}"/>
              </a:ext>
            </a:extLst>
          </p:cNvPr>
          <p:cNvSpPr/>
          <p:nvPr/>
        </p:nvSpPr>
        <p:spPr>
          <a:xfrm>
            <a:off x="4331594" y="1873580"/>
            <a:ext cx="3528812" cy="33871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sv-SE" sz="2000" b="1" dirty="0">
                <a:latin typeface="+mj-lt"/>
              </a:rPr>
              <a:t>Skola</a:t>
            </a:r>
          </a:p>
        </p:txBody>
      </p:sp>
      <p:sp>
        <p:nvSpPr>
          <p:cNvPr id="6" name="Rektangel: rundade hörn 5">
            <a:extLst>
              <a:ext uri="{FF2B5EF4-FFF2-40B4-BE49-F238E27FC236}">
                <a16:creationId xmlns:a16="http://schemas.microsoft.com/office/drawing/2014/main" id="{E1CBE071-1937-48AC-81A3-295DB2E63D23}"/>
              </a:ext>
            </a:extLst>
          </p:cNvPr>
          <p:cNvSpPr/>
          <p:nvPr/>
        </p:nvSpPr>
        <p:spPr>
          <a:xfrm>
            <a:off x="8038563" y="1873580"/>
            <a:ext cx="3528812" cy="33871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sv-SE" sz="2000" b="1" dirty="0">
                <a:latin typeface="+mj-lt"/>
              </a:rPr>
              <a:t>Vård och omsorg</a:t>
            </a:r>
          </a:p>
        </p:txBody>
      </p:sp>
      <p:sp>
        <p:nvSpPr>
          <p:cNvPr id="7" name="Rektangel 6">
            <a:extLst>
              <a:ext uri="{FF2B5EF4-FFF2-40B4-BE49-F238E27FC236}">
                <a16:creationId xmlns:a16="http://schemas.microsoft.com/office/drawing/2014/main" id="{E17F9355-EC3E-4A10-B13C-188FE0EABCCC}"/>
              </a:ext>
            </a:extLst>
          </p:cNvPr>
          <p:cNvSpPr/>
          <p:nvPr/>
        </p:nvSpPr>
        <p:spPr>
          <a:xfrm>
            <a:off x="1159099" y="2749346"/>
            <a:ext cx="2434107" cy="682580"/>
          </a:xfrm>
          <a:prstGeom prst="rect">
            <a:avLst/>
          </a:prstGeom>
          <a:solidFill>
            <a:srgbClr val="774E8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600" dirty="0">
                <a:latin typeface="+mj-lt"/>
              </a:rPr>
              <a:t>System 1</a:t>
            </a:r>
          </a:p>
        </p:txBody>
      </p:sp>
      <p:sp>
        <p:nvSpPr>
          <p:cNvPr id="8" name="Rektangel 7">
            <a:extLst>
              <a:ext uri="{FF2B5EF4-FFF2-40B4-BE49-F238E27FC236}">
                <a16:creationId xmlns:a16="http://schemas.microsoft.com/office/drawing/2014/main" id="{8684388A-28F8-4164-B644-5B3F58E059F1}"/>
              </a:ext>
            </a:extLst>
          </p:cNvPr>
          <p:cNvSpPr/>
          <p:nvPr/>
        </p:nvSpPr>
        <p:spPr>
          <a:xfrm>
            <a:off x="1159098" y="3557494"/>
            <a:ext cx="2434107" cy="682580"/>
          </a:xfrm>
          <a:prstGeom prst="rect">
            <a:avLst/>
          </a:prstGeom>
          <a:solidFill>
            <a:srgbClr val="774E8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600" dirty="0">
                <a:latin typeface="+mj-lt"/>
              </a:rPr>
              <a:t>System 2</a:t>
            </a:r>
          </a:p>
        </p:txBody>
      </p:sp>
      <p:sp>
        <p:nvSpPr>
          <p:cNvPr id="9" name="Rektangel 8">
            <a:extLst>
              <a:ext uri="{FF2B5EF4-FFF2-40B4-BE49-F238E27FC236}">
                <a16:creationId xmlns:a16="http://schemas.microsoft.com/office/drawing/2014/main" id="{FB4E12A8-6B9A-4966-A1C5-B7F6A1B7BFF0}"/>
              </a:ext>
            </a:extLst>
          </p:cNvPr>
          <p:cNvSpPr/>
          <p:nvPr/>
        </p:nvSpPr>
        <p:spPr>
          <a:xfrm>
            <a:off x="1159097" y="4365642"/>
            <a:ext cx="2434107" cy="682580"/>
          </a:xfrm>
          <a:prstGeom prst="rect">
            <a:avLst/>
          </a:prstGeom>
          <a:solidFill>
            <a:srgbClr val="774E8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600" dirty="0">
                <a:latin typeface="+mj-lt"/>
              </a:rPr>
              <a:t>System 3</a:t>
            </a:r>
          </a:p>
        </p:txBody>
      </p:sp>
      <p:sp>
        <p:nvSpPr>
          <p:cNvPr id="10" name="Rektangel 9">
            <a:extLst>
              <a:ext uri="{FF2B5EF4-FFF2-40B4-BE49-F238E27FC236}">
                <a16:creationId xmlns:a16="http://schemas.microsoft.com/office/drawing/2014/main" id="{E2159703-A9F0-41FA-BE72-4FA71DA67E68}"/>
              </a:ext>
            </a:extLst>
          </p:cNvPr>
          <p:cNvSpPr/>
          <p:nvPr/>
        </p:nvSpPr>
        <p:spPr>
          <a:xfrm>
            <a:off x="4878946" y="2749346"/>
            <a:ext cx="2434107" cy="682580"/>
          </a:xfrm>
          <a:prstGeom prst="rect">
            <a:avLst/>
          </a:prstGeom>
          <a:solidFill>
            <a:srgbClr val="774E8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600" dirty="0">
                <a:latin typeface="+mj-lt"/>
              </a:rPr>
              <a:t>System 1</a:t>
            </a:r>
          </a:p>
        </p:txBody>
      </p:sp>
      <p:sp>
        <p:nvSpPr>
          <p:cNvPr id="11" name="Rektangel 10">
            <a:extLst>
              <a:ext uri="{FF2B5EF4-FFF2-40B4-BE49-F238E27FC236}">
                <a16:creationId xmlns:a16="http://schemas.microsoft.com/office/drawing/2014/main" id="{A1CA5C1B-C4A1-440B-B17D-E80DF0B2B1EE}"/>
              </a:ext>
            </a:extLst>
          </p:cNvPr>
          <p:cNvSpPr/>
          <p:nvPr/>
        </p:nvSpPr>
        <p:spPr>
          <a:xfrm>
            <a:off x="4878945" y="3557494"/>
            <a:ext cx="2434107" cy="682580"/>
          </a:xfrm>
          <a:prstGeom prst="rect">
            <a:avLst/>
          </a:prstGeom>
          <a:solidFill>
            <a:srgbClr val="774E8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600" dirty="0">
                <a:latin typeface="+mj-lt"/>
              </a:rPr>
              <a:t>System 2</a:t>
            </a:r>
          </a:p>
        </p:txBody>
      </p:sp>
      <p:sp>
        <p:nvSpPr>
          <p:cNvPr id="12" name="Rektangel 11">
            <a:extLst>
              <a:ext uri="{FF2B5EF4-FFF2-40B4-BE49-F238E27FC236}">
                <a16:creationId xmlns:a16="http://schemas.microsoft.com/office/drawing/2014/main" id="{2C79B113-BDAA-4F35-9F50-81F9C799DB57}"/>
              </a:ext>
            </a:extLst>
          </p:cNvPr>
          <p:cNvSpPr/>
          <p:nvPr/>
        </p:nvSpPr>
        <p:spPr>
          <a:xfrm>
            <a:off x="4878944" y="4365642"/>
            <a:ext cx="2434107" cy="682580"/>
          </a:xfrm>
          <a:prstGeom prst="rect">
            <a:avLst/>
          </a:prstGeom>
          <a:solidFill>
            <a:srgbClr val="774E8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600" dirty="0">
                <a:latin typeface="+mj-lt"/>
              </a:rPr>
              <a:t>System 3</a:t>
            </a:r>
          </a:p>
        </p:txBody>
      </p:sp>
      <p:sp>
        <p:nvSpPr>
          <p:cNvPr id="13" name="Rektangel 12">
            <a:extLst>
              <a:ext uri="{FF2B5EF4-FFF2-40B4-BE49-F238E27FC236}">
                <a16:creationId xmlns:a16="http://schemas.microsoft.com/office/drawing/2014/main" id="{C433ECC7-367B-48A1-A60E-6E8B42795195}"/>
              </a:ext>
            </a:extLst>
          </p:cNvPr>
          <p:cNvSpPr/>
          <p:nvPr/>
        </p:nvSpPr>
        <p:spPr>
          <a:xfrm>
            <a:off x="8598794" y="2749346"/>
            <a:ext cx="2434107" cy="682580"/>
          </a:xfrm>
          <a:prstGeom prst="rect">
            <a:avLst/>
          </a:prstGeom>
          <a:solidFill>
            <a:srgbClr val="774E8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600" dirty="0">
                <a:latin typeface="+mj-lt"/>
              </a:rPr>
              <a:t>System 1</a:t>
            </a:r>
          </a:p>
        </p:txBody>
      </p:sp>
      <p:sp>
        <p:nvSpPr>
          <p:cNvPr id="14" name="Rektangel 13">
            <a:extLst>
              <a:ext uri="{FF2B5EF4-FFF2-40B4-BE49-F238E27FC236}">
                <a16:creationId xmlns:a16="http://schemas.microsoft.com/office/drawing/2014/main" id="{53338A94-7CD1-4651-B38C-40B4320448B0}"/>
              </a:ext>
            </a:extLst>
          </p:cNvPr>
          <p:cNvSpPr/>
          <p:nvPr/>
        </p:nvSpPr>
        <p:spPr>
          <a:xfrm>
            <a:off x="8598793" y="3557494"/>
            <a:ext cx="2434107" cy="682580"/>
          </a:xfrm>
          <a:prstGeom prst="rect">
            <a:avLst/>
          </a:prstGeom>
          <a:solidFill>
            <a:srgbClr val="774E8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600" dirty="0">
                <a:latin typeface="+mj-lt"/>
              </a:rPr>
              <a:t>System 2</a:t>
            </a:r>
          </a:p>
        </p:txBody>
      </p:sp>
      <p:sp>
        <p:nvSpPr>
          <p:cNvPr id="15" name="Rektangel 14">
            <a:extLst>
              <a:ext uri="{FF2B5EF4-FFF2-40B4-BE49-F238E27FC236}">
                <a16:creationId xmlns:a16="http://schemas.microsoft.com/office/drawing/2014/main" id="{CCF1AE50-8F60-4CF2-917B-688BB8421124}"/>
              </a:ext>
            </a:extLst>
          </p:cNvPr>
          <p:cNvSpPr/>
          <p:nvPr/>
        </p:nvSpPr>
        <p:spPr>
          <a:xfrm>
            <a:off x="8598792" y="4365642"/>
            <a:ext cx="2434107" cy="682580"/>
          </a:xfrm>
          <a:prstGeom prst="rect">
            <a:avLst/>
          </a:prstGeom>
          <a:solidFill>
            <a:srgbClr val="774E8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600" dirty="0">
                <a:latin typeface="+mj-lt"/>
              </a:rPr>
              <a:t>System 3</a:t>
            </a:r>
          </a:p>
        </p:txBody>
      </p:sp>
    </p:spTree>
    <p:extLst>
      <p:ext uri="{BB962C8B-B14F-4D97-AF65-F5344CB8AC3E}">
        <p14:creationId xmlns:p14="http://schemas.microsoft.com/office/powerpoint/2010/main" val="2794636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ktangel: rundade hörn 3">
            <a:extLst>
              <a:ext uri="{FF2B5EF4-FFF2-40B4-BE49-F238E27FC236}">
                <a16:creationId xmlns:a16="http://schemas.microsoft.com/office/drawing/2014/main" id="{61C335CF-0E28-4099-9BD7-79926694C6B9}"/>
              </a:ext>
            </a:extLst>
          </p:cNvPr>
          <p:cNvSpPr/>
          <p:nvPr/>
        </p:nvSpPr>
        <p:spPr>
          <a:xfrm>
            <a:off x="1751526" y="1790164"/>
            <a:ext cx="2382592" cy="21765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2800" dirty="0">
                <a:latin typeface="+mj-lt"/>
              </a:rPr>
              <a:t>API</a:t>
            </a:r>
          </a:p>
        </p:txBody>
      </p:sp>
      <p:sp>
        <p:nvSpPr>
          <p:cNvPr id="5" name="Rektangel: rundade hörn 4">
            <a:extLst>
              <a:ext uri="{FF2B5EF4-FFF2-40B4-BE49-F238E27FC236}">
                <a16:creationId xmlns:a16="http://schemas.microsoft.com/office/drawing/2014/main" id="{22B27F48-D974-4C41-B4E4-E22399C8A1D6}"/>
              </a:ext>
            </a:extLst>
          </p:cNvPr>
          <p:cNvSpPr/>
          <p:nvPr/>
        </p:nvSpPr>
        <p:spPr>
          <a:xfrm>
            <a:off x="4788793" y="1790164"/>
            <a:ext cx="2382592" cy="21765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2800" dirty="0">
                <a:latin typeface="+mj-lt"/>
              </a:rPr>
              <a:t>Data</a:t>
            </a:r>
          </a:p>
        </p:txBody>
      </p:sp>
      <p:sp>
        <p:nvSpPr>
          <p:cNvPr id="6" name="Rektangel: rundade hörn 5">
            <a:extLst>
              <a:ext uri="{FF2B5EF4-FFF2-40B4-BE49-F238E27FC236}">
                <a16:creationId xmlns:a16="http://schemas.microsoft.com/office/drawing/2014/main" id="{F2056087-6E2E-4484-BA65-13BE93AB169A}"/>
              </a:ext>
            </a:extLst>
          </p:cNvPr>
          <p:cNvSpPr/>
          <p:nvPr/>
        </p:nvSpPr>
        <p:spPr>
          <a:xfrm>
            <a:off x="7826060" y="1790164"/>
            <a:ext cx="2382592" cy="21765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2800" dirty="0">
                <a:latin typeface="+mj-lt"/>
              </a:rPr>
              <a:t>Utveckling</a:t>
            </a:r>
          </a:p>
        </p:txBody>
      </p:sp>
      <p:sp>
        <p:nvSpPr>
          <p:cNvPr id="10" name="Rektangel 9">
            <a:extLst>
              <a:ext uri="{FF2B5EF4-FFF2-40B4-BE49-F238E27FC236}">
                <a16:creationId xmlns:a16="http://schemas.microsoft.com/office/drawing/2014/main" id="{5E0E9ED0-F4F5-4A30-B522-2F877D9D3740}"/>
              </a:ext>
            </a:extLst>
          </p:cNvPr>
          <p:cNvSpPr/>
          <p:nvPr/>
        </p:nvSpPr>
        <p:spPr>
          <a:xfrm rot="20602415">
            <a:off x="1491065" y="1873553"/>
            <a:ext cx="1422620" cy="411530"/>
          </a:xfrm>
          <a:prstGeom prst="rect">
            <a:avLst/>
          </a:prstGeom>
          <a:solidFill>
            <a:srgbClr val="E2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sv-SE" b="1" dirty="0" err="1">
                <a:latin typeface="+mj-lt"/>
              </a:rPr>
              <a:t>Error</a:t>
            </a:r>
            <a:endParaRPr lang="sv-SE" b="1" dirty="0">
              <a:latin typeface="+mj-lt"/>
            </a:endParaRPr>
          </a:p>
        </p:txBody>
      </p:sp>
      <p:sp>
        <p:nvSpPr>
          <p:cNvPr id="11" name="Rektangel 10">
            <a:extLst>
              <a:ext uri="{FF2B5EF4-FFF2-40B4-BE49-F238E27FC236}">
                <a16:creationId xmlns:a16="http://schemas.microsoft.com/office/drawing/2014/main" id="{06D2DBFF-5308-407F-9368-4A728D80A70F}"/>
              </a:ext>
            </a:extLst>
          </p:cNvPr>
          <p:cNvSpPr/>
          <p:nvPr/>
        </p:nvSpPr>
        <p:spPr>
          <a:xfrm rot="20602415">
            <a:off x="4452852" y="1873552"/>
            <a:ext cx="1422620" cy="411530"/>
          </a:xfrm>
          <a:prstGeom prst="rect">
            <a:avLst/>
          </a:prstGeom>
          <a:solidFill>
            <a:srgbClr val="E2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sv-SE" b="1" dirty="0" err="1">
                <a:latin typeface="+mj-lt"/>
              </a:rPr>
              <a:t>Error</a:t>
            </a:r>
            <a:endParaRPr lang="sv-SE" b="1" dirty="0">
              <a:latin typeface="+mj-lt"/>
            </a:endParaRPr>
          </a:p>
        </p:txBody>
      </p:sp>
      <p:sp>
        <p:nvSpPr>
          <p:cNvPr id="12" name="Rektangel 11">
            <a:extLst>
              <a:ext uri="{FF2B5EF4-FFF2-40B4-BE49-F238E27FC236}">
                <a16:creationId xmlns:a16="http://schemas.microsoft.com/office/drawing/2014/main" id="{690A66A3-FABE-4C18-853E-47621392EF42}"/>
              </a:ext>
            </a:extLst>
          </p:cNvPr>
          <p:cNvSpPr/>
          <p:nvPr/>
        </p:nvSpPr>
        <p:spPr>
          <a:xfrm rot="20602415">
            <a:off x="7534993" y="1873552"/>
            <a:ext cx="1422620" cy="411530"/>
          </a:xfrm>
          <a:prstGeom prst="rect">
            <a:avLst/>
          </a:prstGeom>
          <a:solidFill>
            <a:srgbClr val="E2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sv-SE" b="1" dirty="0" err="1">
                <a:latin typeface="+mj-lt"/>
              </a:rPr>
              <a:t>Error</a:t>
            </a:r>
            <a:endParaRPr lang="sv-SE" b="1" dirty="0">
              <a:latin typeface="+mj-lt"/>
            </a:endParaRPr>
          </a:p>
        </p:txBody>
      </p:sp>
    </p:spTree>
    <p:extLst>
      <p:ext uri="{BB962C8B-B14F-4D97-AF65-F5344CB8AC3E}">
        <p14:creationId xmlns:p14="http://schemas.microsoft.com/office/powerpoint/2010/main" val="28721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ktangel: rundade hörn 3">
            <a:extLst>
              <a:ext uri="{FF2B5EF4-FFF2-40B4-BE49-F238E27FC236}">
                <a16:creationId xmlns:a16="http://schemas.microsoft.com/office/drawing/2014/main" id="{BBF11199-94DE-4EAF-85CF-72B45315B057}"/>
              </a:ext>
            </a:extLst>
          </p:cNvPr>
          <p:cNvSpPr/>
          <p:nvPr/>
        </p:nvSpPr>
        <p:spPr>
          <a:xfrm>
            <a:off x="624625" y="1873580"/>
            <a:ext cx="3528812" cy="33871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sv-SE" sz="2000" b="1" dirty="0">
                <a:latin typeface="+mj-lt"/>
              </a:rPr>
              <a:t>Bygglov</a:t>
            </a:r>
          </a:p>
        </p:txBody>
      </p:sp>
      <p:sp>
        <p:nvSpPr>
          <p:cNvPr id="5" name="Rektangel: rundade hörn 4">
            <a:extLst>
              <a:ext uri="{FF2B5EF4-FFF2-40B4-BE49-F238E27FC236}">
                <a16:creationId xmlns:a16="http://schemas.microsoft.com/office/drawing/2014/main" id="{5F376E14-45C8-4838-B9FB-054A33C65375}"/>
              </a:ext>
            </a:extLst>
          </p:cNvPr>
          <p:cNvSpPr/>
          <p:nvPr/>
        </p:nvSpPr>
        <p:spPr>
          <a:xfrm>
            <a:off x="4331594" y="1873580"/>
            <a:ext cx="3528812" cy="33871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sv-SE" sz="2000" b="1" dirty="0">
                <a:latin typeface="+mj-lt"/>
              </a:rPr>
              <a:t>Skola</a:t>
            </a:r>
          </a:p>
        </p:txBody>
      </p:sp>
      <p:sp>
        <p:nvSpPr>
          <p:cNvPr id="6" name="Rektangel: rundade hörn 5">
            <a:extLst>
              <a:ext uri="{FF2B5EF4-FFF2-40B4-BE49-F238E27FC236}">
                <a16:creationId xmlns:a16="http://schemas.microsoft.com/office/drawing/2014/main" id="{E1CBE071-1937-48AC-81A3-295DB2E63D23}"/>
              </a:ext>
            </a:extLst>
          </p:cNvPr>
          <p:cNvSpPr/>
          <p:nvPr/>
        </p:nvSpPr>
        <p:spPr>
          <a:xfrm>
            <a:off x="8038563" y="1873580"/>
            <a:ext cx="3528812" cy="33871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sv-SE" sz="2000" b="1" dirty="0">
                <a:latin typeface="+mj-lt"/>
              </a:rPr>
              <a:t>Vård och omsorg</a:t>
            </a:r>
          </a:p>
        </p:txBody>
      </p:sp>
      <p:sp>
        <p:nvSpPr>
          <p:cNvPr id="7" name="Rektangel 6">
            <a:extLst>
              <a:ext uri="{FF2B5EF4-FFF2-40B4-BE49-F238E27FC236}">
                <a16:creationId xmlns:a16="http://schemas.microsoft.com/office/drawing/2014/main" id="{E17F9355-EC3E-4A10-B13C-188FE0EABCCC}"/>
              </a:ext>
            </a:extLst>
          </p:cNvPr>
          <p:cNvSpPr/>
          <p:nvPr/>
        </p:nvSpPr>
        <p:spPr>
          <a:xfrm>
            <a:off x="1159099" y="2749346"/>
            <a:ext cx="2434107" cy="682580"/>
          </a:xfrm>
          <a:prstGeom prst="rect">
            <a:avLst/>
          </a:prstGeom>
          <a:solidFill>
            <a:srgbClr val="774E8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600" dirty="0">
                <a:latin typeface="+mj-lt"/>
              </a:rPr>
              <a:t>System 1</a:t>
            </a:r>
          </a:p>
        </p:txBody>
      </p:sp>
      <p:sp>
        <p:nvSpPr>
          <p:cNvPr id="8" name="Rektangel 7">
            <a:extLst>
              <a:ext uri="{FF2B5EF4-FFF2-40B4-BE49-F238E27FC236}">
                <a16:creationId xmlns:a16="http://schemas.microsoft.com/office/drawing/2014/main" id="{8684388A-28F8-4164-B644-5B3F58E059F1}"/>
              </a:ext>
            </a:extLst>
          </p:cNvPr>
          <p:cNvSpPr/>
          <p:nvPr/>
        </p:nvSpPr>
        <p:spPr>
          <a:xfrm>
            <a:off x="1159098" y="3557494"/>
            <a:ext cx="2434107" cy="682580"/>
          </a:xfrm>
          <a:prstGeom prst="rect">
            <a:avLst/>
          </a:prstGeom>
          <a:solidFill>
            <a:srgbClr val="774E8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600" dirty="0">
                <a:latin typeface="+mj-lt"/>
              </a:rPr>
              <a:t>System 2</a:t>
            </a:r>
          </a:p>
        </p:txBody>
      </p:sp>
      <p:sp>
        <p:nvSpPr>
          <p:cNvPr id="9" name="Rektangel 8">
            <a:extLst>
              <a:ext uri="{FF2B5EF4-FFF2-40B4-BE49-F238E27FC236}">
                <a16:creationId xmlns:a16="http://schemas.microsoft.com/office/drawing/2014/main" id="{FB4E12A8-6B9A-4966-A1C5-B7F6A1B7BFF0}"/>
              </a:ext>
            </a:extLst>
          </p:cNvPr>
          <p:cNvSpPr/>
          <p:nvPr/>
        </p:nvSpPr>
        <p:spPr>
          <a:xfrm>
            <a:off x="1159097" y="4365642"/>
            <a:ext cx="2434107" cy="682580"/>
          </a:xfrm>
          <a:prstGeom prst="rect">
            <a:avLst/>
          </a:prstGeom>
          <a:solidFill>
            <a:srgbClr val="774E8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600" dirty="0">
                <a:latin typeface="+mj-lt"/>
              </a:rPr>
              <a:t>System 3</a:t>
            </a:r>
          </a:p>
        </p:txBody>
      </p:sp>
      <p:sp>
        <p:nvSpPr>
          <p:cNvPr id="10" name="Rektangel 9">
            <a:extLst>
              <a:ext uri="{FF2B5EF4-FFF2-40B4-BE49-F238E27FC236}">
                <a16:creationId xmlns:a16="http://schemas.microsoft.com/office/drawing/2014/main" id="{E2159703-A9F0-41FA-BE72-4FA71DA67E68}"/>
              </a:ext>
            </a:extLst>
          </p:cNvPr>
          <p:cNvSpPr/>
          <p:nvPr/>
        </p:nvSpPr>
        <p:spPr>
          <a:xfrm>
            <a:off x="4878946" y="2749346"/>
            <a:ext cx="2434107" cy="682580"/>
          </a:xfrm>
          <a:prstGeom prst="rect">
            <a:avLst/>
          </a:prstGeom>
          <a:solidFill>
            <a:srgbClr val="774E8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600" dirty="0">
                <a:latin typeface="+mj-lt"/>
              </a:rPr>
              <a:t>System 1</a:t>
            </a:r>
          </a:p>
        </p:txBody>
      </p:sp>
      <p:sp>
        <p:nvSpPr>
          <p:cNvPr id="11" name="Rektangel 10">
            <a:extLst>
              <a:ext uri="{FF2B5EF4-FFF2-40B4-BE49-F238E27FC236}">
                <a16:creationId xmlns:a16="http://schemas.microsoft.com/office/drawing/2014/main" id="{A1CA5C1B-C4A1-440B-B17D-E80DF0B2B1EE}"/>
              </a:ext>
            </a:extLst>
          </p:cNvPr>
          <p:cNvSpPr/>
          <p:nvPr/>
        </p:nvSpPr>
        <p:spPr>
          <a:xfrm>
            <a:off x="4878945" y="3557494"/>
            <a:ext cx="2434107" cy="682580"/>
          </a:xfrm>
          <a:prstGeom prst="rect">
            <a:avLst/>
          </a:prstGeom>
          <a:solidFill>
            <a:srgbClr val="774E8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600" dirty="0">
                <a:latin typeface="+mj-lt"/>
              </a:rPr>
              <a:t>System 2</a:t>
            </a:r>
          </a:p>
        </p:txBody>
      </p:sp>
      <p:sp>
        <p:nvSpPr>
          <p:cNvPr id="12" name="Rektangel 11">
            <a:extLst>
              <a:ext uri="{FF2B5EF4-FFF2-40B4-BE49-F238E27FC236}">
                <a16:creationId xmlns:a16="http://schemas.microsoft.com/office/drawing/2014/main" id="{2C79B113-BDAA-4F35-9F50-81F9C799DB57}"/>
              </a:ext>
            </a:extLst>
          </p:cNvPr>
          <p:cNvSpPr/>
          <p:nvPr/>
        </p:nvSpPr>
        <p:spPr>
          <a:xfrm>
            <a:off x="4878944" y="4365642"/>
            <a:ext cx="2434107" cy="682580"/>
          </a:xfrm>
          <a:prstGeom prst="rect">
            <a:avLst/>
          </a:prstGeom>
          <a:solidFill>
            <a:srgbClr val="774E8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600" dirty="0">
                <a:latin typeface="+mj-lt"/>
              </a:rPr>
              <a:t>System 3</a:t>
            </a:r>
          </a:p>
        </p:txBody>
      </p:sp>
      <p:sp>
        <p:nvSpPr>
          <p:cNvPr id="13" name="Rektangel 12">
            <a:extLst>
              <a:ext uri="{FF2B5EF4-FFF2-40B4-BE49-F238E27FC236}">
                <a16:creationId xmlns:a16="http://schemas.microsoft.com/office/drawing/2014/main" id="{C433ECC7-367B-48A1-A60E-6E8B42795195}"/>
              </a:ext>
            </a:extLst>
          </p:cNvPr>
          <p:cNvSpPr/>
          <p:nvPr/>
        </p:nvSpPr>
        <p:spPr>
          <a:xfrm>
            <a:off x="8598794" y="2749346"/>
            <a:ext cx="2434107" cy="682580"/>
          </a:xfrm>
          <a:prstGeom prst="rect">
            <a:avLst/>
          </a:prstGeom>
          <a:solidFill>
            <a:srgbClr val="774E8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600" dirty="0">
                <a:latin typeface="+mj-lt"/>
              </a:rPr>
              <a:t>System 1</a:t>
            </a:r>
          </a:p>
        </p:txBody>
      </p:sp>
      <p:sp>
        <p:nvSpPr>
          <p:cNvPr id="14" name="Rektangel 13">
            <a:extLst>
              <a:ext uri="{FF2B5EF4-FFF2-40B4-BE49-F238E27FC236}">
                <a16:creationId xmlns:a16="http://schemas.microsoft.com/office/drawing/2014/main" id="{53338A94-7CD1-4651-B38C-40B4320448B0}"/>
              </a:ext>
            </a:extLst>
          </p:cNvPr>
          <p:cNvSpPr/>
          <p:nvPr/>
        </p:nvSpPr>
        <p:spPr>
          <a:xfrm>
            <a:off x="8598793" y="3557494"/>
            <a:ext cx="2434107" cy="682580"/>
          </a:xfrm>
          <a:prstGeom prst="rect">
            <a:avLst/>
          </a:prstGeom>
          <a:solidFill>
            <a:srgbClr val="774E8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600" dirty="0">
                <a:latin typeface="+mj-lt"/>
              </a:rPr>
              <a:t>System 2</a:t>
            </a:r>
          </a:p>
        </p:txBody>
      </p:sp>
      <p:sp>
        <p:nvSpPr>
          <p:cNvPr id="15" name="Rektangel 14">
            <a:extLst>
              <a:ext uri="{FF2B5EF4-FFF2-40B4-BE49-F238E27FC236}">
                <a16:creationId xmlns:a16="http://schemas.microsoft.com/office/drawing/2014/main" id="{CCF1AE50-8F60-4CF2-917B-688BB8421124}"/>
              </a:ext>
            </a:extLst>
          </p:cNvPr>
          <p:cNvSpPr/>
          <p:nvPr/>
        </p:nvSpPr>
        <p:spPr>
          <a:xfrm>
            <a:off x="8598792" y="4365642"/>
            <a:ext cx="2434107" cy="682580"/>
          </a:xfrm>
          <a:prstGeom prst="rect">
            <a:avLst/>
          </a:prstGeom>
          <a:solidFill>
            <a:srgbClr val="774E8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600" dirty="0">
                <a:latin typeface="+mj-lt"/>
              </a:rPr>
              <a:t>System 3</a:t>
            </a:r>
          </a:p>
        </p:txBody>
      </p:sp>
      <p:sp>
        <p:nvSpPr>
          <p:cNvPr id="16" name="Rektangel: rundade hörn 15">
            <a:extLst>
              <a:ext uri="{FF2B5EF4-FFF2-40B4-BE49-F238E27FC236}">
                <a16:creationId xmlns:a16="http://schemas.microsoft.com/office/drawing/2014/main" id="{E291BD6C-15C8-415C-9593-D22263CB5603}"/>
              </a:ext>
            </a:extLst>
          </p:cNvPr>
          <p:cNvSpPr/>
          <p:nvPr/>
        </p:nvSpPr>
        <p:spPr>
          <a:xfrm>
            <a:off x="624625" y="617891"/>
            <a:ext cx="10942750" cy="984406"/>
          </a:xfrm>
          <a:prstGeom prst="roundRect">
            <a:avLst/>
          </a:prstGeom>
          <a:solidFill>
            <a:srgbClr val="774E8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2000" b="1" dirty="0">
                <a:latin typeface="+mj-lt"/>
              </a:rPr>
              <a:t>Det digitala mötet</a:t>
            </a:r>
          </a:p>
        </p:txBody>
      </p:sp>
      <p:cxnSp>
        <p:nvCxnSpPr>
          <p:cNvPr id="3" name="Rak pilkoppling 2">
            <a:extLst>
              <a:ext uri="{FF2B5EF4-FFF2-40B4-BE49-F238E27FC236}">
                <a16:creationId xmlns:a16="http://schemas.microsoft.com/office/drawing/2014/main" id="{CCF84885-EBDB-4F0A-B5B6-7C43F26CA5B1}"/>
              </a:ext>
            </a:extLst>
          </p:cNvPr>
          <p:cNvCxnSpPr>
            <a:cxnSpLocks/>
          </p:cNvCxnSpPr>
          <p:nvPr/>
        </p:nvCxnSpPr>
        <p:spPr>
          <a:xfrm>
            <a:off x="2389031" y="1380931"/>
            <a:ext cx="0" cy="665983"/>
          </a:xfrm>
          <a:prstGeom prst="straightConnector1">
            <a:avLst/>
          </a:prstGeom>
          <a:ln>
            <a:solidFill>
              <a:srgbClr val="C00000"/>
            </a:solidFill>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20" name="Rak pilkoppling 19">
            <a:extLst>
              <a:ext uri="{FF2B5EF4-FFF2-40B4-BE49-F238E27FC236}">
                <a16:creationId xmlns:a16="http://schemas.microsoft.com/office/drawing/2014/main" id="{D88C1E07-F776-45F1-BD18-6D8E14B52972}"/>
              </a:ext>
            </a:extLst>
          </p:cNvPr>
          <p:cNvCxnSpPr>
            <a:cxnSpLocks/>
          </p:cNvCxnSpPr>
          <p:nvPr/>
        </p:nvCxnSpPr>
        <p:spPr>
          <a:xfrm>
            <a:off x="6096000" y="1380931"/>
            <a:ext cx="0" cy="665983"/>
          </a:xfrm>
          <a:prstGeom prst="straightConnector1">
            <a:avLst/>
          </a:prstGeom>
          <a:ln>
            <a:solidFill>
              <a:srgbClr val="C00000"/>
            </a:solidFill>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23" name="Rak pilkoppling 22">
            <a:extLst>
              <a:ext uri="{FF2B5EF4-FFF2-40B4-BE49-F238E27FC236}">
                <a16:creationId xmlns:a16="http://schemas.microsoft.com/office/drawing/2014/main" id="{8EB706EE-FD3A-49D8-8B64-4C61BCE5640E}"/>
              </a:ext>
            </a:extLst>
          </p:cNvPr>
          <p:cNvCxnSpPr>
            <a:cxnSpLocks/>
          </p:cNvCxnSpPr>
          <p:nvPr/>
        </p:nvCxnSpPr>
        <p:spPr>
          <a:xfrm>
            <a:off x="9803363" y="1380931"/>
            <a:ext cx="0" cy="665983"/>
          </a:xfrm>
          <a:prstGeom prst="straightConnector1">
            <a:avLst/>
          </a:prstGeom>
          <a:ln>
            <a:solidFill>
              <a:srgbClr val="C00000"/>
            </a:solidFill>
            <a:headEnd type="triangle"/>
            <a:tailEnd type="triangle"/>
          </a:ln>
        </p:spPr>
        <p:style>
          <a:lnRef idx="3">
            <a:schemeClr val="accent2"/>
          </a:lnRef>
          <a:fillRef idx="0">
            <a:schemeClr val="accent2"/>
          </a:fillRef>
          <a:effectRef idx="2">
            <a:schemeClr val="accent2"/>
          </a:effectRef>
          <a:fontRef idx="minor">
            <a:schemeClr val="tx1"/>
          </a:fontRef>
        </p:style>
      </p:cxnSp>
      <p:sp>
        <p:nvSpPr>
          <p:cNvPr id="25" name="Rektangel 24">
            <a:extLst>
              <a:ext uri="{FF2B5EF4-FFF2-40B4-BE49-F238E27FC236}">
                <a16:creationId xmlns:a16="http://schemas.microsoft.com/office/drawing/2014/main" id="{64552515-4C19-4786-978D-DE1D0EDEA5A0}"/>
              </a:ext>
            </a:extLst>
          </p:cNvPr>
          <p:cNvSpPr/>
          <p:nvPr/>
        </p:nvSpPr>
        <p:spPr>
          <a:xfrm>
            <a:off x="2016248" y="1642269"/>
            <a:ext cx="719804" cy="173361"/>
          </a:xfrm>
          <a:prstGeom prst="rect">
            <a:avLst/>
          </a:prstGeom>
          <a:solidFill>
            <a:srgbClr val="E2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sv-SE" sz="1050" b="1" dirty="0" err="1">
                <a:latin typeface="+mj-lt"/>
              </a:rPr>
              <a:t>Error</a:t>
            </a:r>
            <a:endParaRPr lang="sv-SE" sz="1050" b="1" dirty="0">
              <a:latin typeface="+mj-lt"/>
            </a:endParaRPr>
          </a:p>
        </p:txBody>
      </p:sp>
      <p:sp>
        <p:nvSpPr>
          <p:cNvPr id="26" name="Rektangel 25">
            <a:extLst>
              <a:ext uri="{FF2B5EF4-FFF2-40B4-BE49-F238E27FC236}">
                <a16:creationId xmlns:a16="http://schemas.microsoft.com/office/drawing/2014/main" id="{343DF1BF-2F7D-45ED-AA51-BC6F94001EFE}"/>
              </a:ext>
            </a:extLst>
          </p:cNvPr>
          <p:cNvSpPr/>
          <p:nvPr/>
        </p:nvSpPr>
        <p:spPr>
          <a:xfrm>
            <a:off x="5732103" y="1642269"/>
            <a:ext cx="719804" cy="173361"/>
          </a:xfrm>
          <a:prstGeom prst="rect">
            <a:avLst/>
          </a:prstGeom>
          <a:solidFill>
            <a:srgbClr val="E2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sv-SE" sz="1050" b="1" dirty="0" err="1">
                <a:latin typeface="+mj-lt"/>
              </a:rPr>
              <a:t>Error</a:t>
            </a:r>
            <a:endParaRPr lang="sv-SE" sz="1050" b="1" dirty="0">
              <a:latin typeface="+mj-lt"/>
            </a:endParaRPr>
          </a:p>
        </p:txBody>
      </p:sp>
      <p:sp>
        <p:nvSpPr>
          <p:cNvPr id="27" name="Rektangel 26">
            <a:extLst>
              <a:ext uri="{FF2B5EF4-FFF2-40B4-BE49-F238E27FC236}">
                <a16:creationId xmlns:a16="http://schemas.microsoft.com/office/drawing/2014/main" id="{465E0460-D1B0-493F-A70C-353A6A4A5E4F}"/>
              </a:ext>
            </a:extLst>
          </p:cNvPr>
          <p:cNvSpPr/>
          <p:nvPr/>
        </p:nvSpPr>
        <p:spPr>
          <a:xfrm>
            <a:off x="9435076" y="1651258"/>
            <a:ext cx="719804" cy="173361"/>
          </a:xfrm>
          <a:prstGeom prst="rect">
            <a:avLst/>
          </a:prstGeom>
          <a:solidFill>
            <a:srgbClr val="E2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sv-SE" sz="1050" b="1" dirty="0" err="1">
                <a:latin typeface="+mj-lt"/>
              </a:rPr>
              <a:t>Error</a:t>
            </a:r>
            <a:endParaRPr lang="sv-SE" sz="1050" b="1" dirty="0">
              <a:latin typeface="+mj-lt"/>
            </a:endParaRPr>
          </a:p>
        </p:txBody>
      </p:sp>
    </p:spTree>
    <p:extLst>
      <p:ext uri="{BB962C8B-B14F-4D97-AF65-F5344CB8AC3E}">
        <p14:creationId xmlns:p14="http://schemas.microsoft.com/office/powerpoint/2010/main" val="3451428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C654DC76-98AB-417C-8524-4B00BB9FE3CA}"/>
              </a:ext>
            </a:extLst>
          </p:cNvPr>
          <p:cNvSpPr>
            <a:spLocks noGrp="1"/>
          </p:cNvSpPr>
          <p:nvPr>
            <p:ph type="title"/>
          </p:nvPr>
        </p:nvSpPr>
        <p:spPr>
          <a:xfrm>
            <a:off x="1113600" y="1064700"/>
            <a:ext cx="10300800" cy="1382400"/>
          </a:xfrm>
        </p:spPr>
        <p:txBody>
          <a:bodyPr>
            <a:normAutofit fontScale="90000"/>
          </a:bodyPr>
          <a:lstStyle/>
          <a:p>
            <a:r>
              <a:rPr lang="sv-SE" dirty="0"/>
              <a:t>Systemfel i kommunsektorn</a:t>
            </a:r>
            <a:br>
              <a:rPr lang="sv-SE" dirty="0"/>
            </a:br>
            <a:r>
              <a:rPr lang="sv-SE" sz="4000" dirty="0"/>
              <a:t>- hindrar digitalisering</a:t>
            </a:r>
            <a:endParaRPr lang="sv-SE" dirty="0"/>
          </a:p>
        </p:txBody>
      </p:sp>
      <p:sp>
        <p:nvSpPr>
          <p:cNvPr id="3" name="Platshållare för text 2">
            <a:extLst>
              <a:ext uri="{FF2B5EF4-FFF2-40B4-BE49-F238E27FC236}">
                <a16:creationId xmlns:a16="http://schemas.microsoft.com/office/drawing/2014/main" id="{0B101B81-F813-4D01-9754-3D8B29E8B9A2}"/>
              </a:ext>
            </a:extLst>
          </p:cNvPr>
          <p:cNvSpPr>
            <a:spLocks noGrp="1"/>
          </p:cNvSpPr>
          <p:nvPr>
            <p:ph type="body" idx="1"/>
          </p:nvPr>
        </p:nvSpPr>
        <p:spPr>
          <a:xfrm>
            <a:off x="1253559" y="2927461"/>
            <a:ext cx="10300800" cy="2749050"/>
          </a:xfrm>
        </p:spPr>
        <p:txBody>
          <a:bodyPr>
            <a:normAutofit/>
          </a:bodyPr>
          <a:lstStyle/>
          <a:p>
            <a:pPr marL="342900" indent="-342900">
              <a:buFont typeface="Arial" panose="020B0604020202020204" pitchFamily="34" charset="0"/>
              <a:buChar char="•"/>
            </a:pPr>
            <a:r>
              <a:rPr lang="sv-SE" sz="2400" dirty="0"/>
              <a:t>Affären ligger i att förvalta och inte utveckla</a:t>
            </a:r>
          </a:p>
          <a:p>
            <a:pPr marL="342900" indent="-342900">
              <a:buFont typeface="Arial" panose="020B0604020202020204" pitchFamily="34" charset="0"/>
              <a:buChar char="•"/>
            </a:pPr>
            <a:r>
              <a:rPr lang="sv-SE" sz="2400" dirty="0"/>
              <a:t>Teknisk inlåsning där data inte finns tillgängligt via ändamålsenliga och standardiserade gränssnitt</a:t>
            </a:r>
          </a:p>
          <a:p>
            <a:endParaRPr lang="sv-SE" dirty="0"/>
          </a:p>
        </p:txBody>
      </p:sp>
    </p:spTree>
    <p:extLst>
      <p:ext uri="{BB962C8B-B14F-4D97-AF65-F5344CB8AC3E}">
        <p14:creationId xmlns:p14="http://schemas.microsoft.com/office/powerpoint/2010/main" val="650242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1F72C3B4-9574-449C-A367-2E54F23E4796}"/>
              </a:ext>
            </a:extLst>
          </p:cNvPr>
          <p:cNvSpPr>
            <a:spLocks noGrp="1"/>
          </p:cNvSpPr>
          <p:nvPr>
            <p:ph type="title"/>
          </p:nvPr>
        </p:nvSpPr>
        <p:spPr/>
        <p:txBody>
          <a:bodyPr>
            <a:normAutofit fontScale="90000"/>
          </a:bodyPr>
          <a:lstStyle/>
          <a:p>
            <a:r>
              <a:rPr lang="sv-SE" dirty="0"/>
              <a:t>Kommer AI och algoritmer leda oss åt samma håll?</a:t>
            </a:r>
          </a:p>
        </p:txBody>
      </p:sp>
      <p:sp>
        <p:nvSpPr>
          <p:cNvPr id="3" name="Platshållare för text 2">
            <a:extLst>
              <a:ext uri="{FF2B5EF4-FFF2-40B4-BE49-F238E27FC236}">
                <a16:creationId xmlns:a16="http://schemas.microsoft.com/office/drawing/2014/main" id="{6BCC3764-1DFE-4FD7-A733-C92A1EBA63E4}"/>
              </a:ext>
            </a:extLst>
          </p:cNvPr>
          <p:cNvSpPr>
            <a:spLocks noGrp="1"/>
          </p:cNvSpPr>
          <p:nvPr>
            <p:ph type="body" idx="1"/>
          </p:nvPr>
        </p:nvSpPr>
        <p:spPr/>
        <p:txBody>
          <a:bodyPr/>
          <a:lstStyle/>
          <a:p>
            <a:r>
              <a:rPr lang="sv-SE" dirty="0"/>
              <a:t>”Varför köpa AI-lösning X när AI-lösning Y har en modell som är sju gånger bättre?”</a:t>
            </a:r>
          </a:p>
        </p:txBody>
      </p:sp>
    </p:spTree>
    <p:extLst>
      <p:ext uri="{BB962C8B-B14F-4D97-AF65-F5344CB8AC3E}">
        <p14:creationId xmlns:p14="http://schemas.microsoft.com/office/powerpoint/2010/main" val="2633497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E0B6E7A8-24CD-4323-9877-C7104F61F57D}"/>
              </a:ext>
            </a:extLst>
          </p:cNvPr>
          <p:cNvSpPr>
            <a:spLocks noGrp="1"/>
          </p:cNvSpPr>
          <p:nvPr>
            <p:ph type="title"/>
          </p:nvPr>
        </p:nvSpPr>
        <p:spPr/>
        <p:txBody>
          <a:bodyPr>
            <a:normAutofit fontScale="90000"/>
          </a:bodyPr>
          <a:lstStyle/>
          <a:p>
            <a:r>
              <a:rPr lang="sv-SE" dirty="0"/>
              <a:t>Öppna lösningar skapar en mer hållbar väg framåt</a:t>
            </a:r>
          </a:p>
        </p:txBody>
      </p:sp>
      <p:sp>
        <p:nvSpPr>
          <p:cNvPr id="3" name="Platshållare för text 2">
            <a:extLst>
              <a:ext uri="{FF2B5EF4-FFF2-40B4-BE49-F238E27FC236}">
                <a16:creationId xmlns:a16="http://schemas.microsoft.com/office/drawing/2014/main" id="{9F573277-1C7C-4B3A-9E9B-804C0B4C81C4}"/>
              </a:ext>
            </a:extLst>
          </p:cNvPr>
          <p:cNvSpPr>
            <a:spLocks noGrp="1"/>
          </p:cNvSpPr>
          <p:nvPr>
            <p:ph type="body" idx="1"/>
          </p:nvPr>
        </p:nvSpPr>
        <p:spPr/>
        <p:txBody>
          <a:bodyPr/>
          <a:lstStyle/>
          <a:p>
            <a:pPr marL="342900" indent="-342900">
              <a:buFont typeface="Arial" panose="020B0604020202020204" pitchFamily="34" charset="0"/>
              <a:buChar char="•"/>
            </a:pPr>
            <a:r>
              <a:rPr lang="sv-SE" dirty="0"/>
              <a:t>Vi kan uppnå en mer jämlik digital service </a:t>
            </a:r>
          </a:p>
          <a:p>
            <a:pPr marL="342900" indent="-342900">
              <a:buFont typeface="Arial" panose="020B0604020202020204" pitchFamily="34" charset="0"/>
              <a:buChar char="•"/>
            </a:pPr>
            <a:r>
              <a:rPr lang="sv-SE" dirty="0"/>
              <a:t>Vi blir mer resurseffektiva i offentlig sektor</a:t>
            </a:r>
          </a:p>
          <a:p>
            <a:pPr marL="342900" indent="-342900">
              <a:buFont typeface="Arial" panose="020B0604020202020204" pitchFamily="34" charset="0"/>
              <a:buChar char="•"/>
            </a:pPr>
            <a:r>
              <a:rPr lang="sv-SE" dirty="0"/>
              <a:t>Vi ökar demokrati och öppenhet</a:t>
            </a:r>
          </a:p>
          <a:p>
            <a:pPr marL="342900" indent="-342900">
              <a:buFont typeface="Arial" panose="020B0604020202020204" pitchFamily="34" charset="0"/>
              <a:buChar char="•"/>
            </a:pPr>
            <a:r>
              <a:rPr lang="sv-SE" dirty="0"/>
              <a:t>Vi främjar innovation och konkurrens</a:t>
            </a:r>
          </a:p>
        </p:txBody>
      </p:sp>
    </p:spTree>
    <p:extLst>
      <p:ext uri="{BB962C8B-B14F-4D97-AF65-F5344CB8AC3E}">
        <p14:creationId xmlns:p14="http://schemas.microsoft.com/office/powerpoint/2010/main" val="2756389991"/>
      </p:ext>
    </p:extLst>
  </p:cSld>
  <p:clrMapOvr>
    <a:masterClrMapping/>
  </p:clrMapOvr>
</p:sld>
</file>

<file path=ppt/theme/theme1.xml><?xml version="1.0" encoding="utf-8"?>
<a:theme xmlns:a="http://schemas.openxmlformats.org/drawingml/2006/main" name="Sundsvalls kommun">
  <a:themeElements>
    <a:clrScheme name="Sundsvalls kommun - Svartvik">
      <a:dk1>
        <a:srgbClr val="000000"/>
      </a:dk1>
      <a:lt1>
        <a:srgbClr val="FFFFFF"/>
      </a:lt1>
      <a:dk2>
        <a:srgbClr val="485258"/>
      </a:dk2>
      <a:lt2>
        <a:srgbClr val="B6C0C6"/>
      </a:lt2>
      <a:accent1>
        <a:srgbClr val="E5352D"/>
      </a:accent1>
      <a:accent2>
        <a:srgbClr val="F08A00"/>
      </a:accent2>
      <a:accent3>
        <a:srgbClr val="6AB023"/>
      </a:accent3>
      <a:accent4>
        <a:srgbClr val="77BEE5"/>
      </a:accent4>
      <a:accent5>
        <a:srgbClr val="9260A0"/>
      </a:accent5>
      <a:accent6>
        <a:srgbClr val="D85194"/>
      </a:accent6>
      <a:hlink>
        <a:srgbClr val="0000FF"/>
      </a:hlink>
      <a:folHlink>
        <a:srgbClr val="800080"/>
      </a:folHlink>
    </a:clrScheme>
    <a:fontScheme name="Sundsvalls kommun - Raleway">
      <a:majorFont>
        <a:latin typeface="Raleway"/>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undsvalls kommun - 16_9" id="{3CD0B2F8-F9ED-4897-AB0F-78992C53265B}" vid="{BB7A94E3-D938-4EB6-BAA3-04478E69C9C3}"/>
    </a:ext>
  </a:extLst>
</a:theme>
</file>

<file path=ppt/theme/theme2.xml><?xml version="1.0" encoding="utf-8"?>
<a:theme xmlns:a="http://schemas.openxmlformats.org/drawingml/2006/main" name="02. Björnstigen">
  <a:themeElements>
    <a:clrScheme name="Sundsvalls kommun - Björnstigen">
      <a:dk1>
        <a:srgbClr val="000000"/>
      </a:dk1>
      <a:lt1>
        <a:srgbClr val="FFFFFF"/>
      </a:lt1>
      <a:dk2>
        <a:srgbClr val="485258"/>
      </a:dk2>
      <a:lt2>
        <a:srgbClr val="B6C0C6"/>
      </a:lt2>
      <a:accent1>
        <a:srgbClr val="9260A0"/>
      </a:accent1>
      <a:accent2>
        <a:srgbClr val="F08A00"/>
      </a:accent2>
      <a:accent3>
        <a:srgbClr val="6AB023"/>
      </a:accent3>
      <a:accent4>
        <a:srgbClr val="77BEE5"/>
      </a:accent4>
      <a:accent5>
        <a:srgbClr val="5B1F78"/>
      </a:accent5>
      <a:accent6>
        <a:srgbClr val="D2C5DF"/>
      </a:accent6>
      <a:hlink>
        <a:srgbClr val="0000FF"/>
      </a:hlink>
      <a:folHlink>
        <a:srgbClr val="800080"/>
      </a:folHlink>
    </a:clrScheme>
    <a:fontScheme name="Sundsvalls kommun - Raleway">
      <a:majorFont>
        <a:latin typeface="Raleway"/>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undsvalls kommun - 16_9" id="{3CD0B2F8-F9ED-4897-AB0F-78992C53265B}" vid="{1D3D3CB6-C49C-4434-AF37-4D5A60BD38C4}"/>
    </a:ext>
  </a:extLst>
</a:theme>
</file>

<file path=ppt/theme/theme3.xml><?xml version="1.0" encoding="utf-8"?>
<a:theme xmlns:a="http://schemas.openxmlformats.org/drawingml/2006/main" name="03. Grönsta">
  <a:themeElements>
    <a:clrScheme name="Sundsvalls kommun - Grönsta">
      <a:dk1>
        <a:srgbClr val="000000"/>
      </a:dk1>
      <a:lt1>
        <a:srgbClr val="FFFFFF"/>
      </a:lt1>
      <a:dk2>
        <a:srgbClr val="485258"/>
      </a:dk2>
      <a:lt2>
        <a:srgbClr val="B6C0C6"/>
      </a:lt2>
      <a:accent1>
        <a:srgbClr val="6AB023"/>
      </a:accent1>
      <a:accent2>
        <a:srgbClr val="F08A00"/>
      </a:accent2>
      <a:accent3>
        <a:srgbClr val="0064AD"/>
      </a:accent3>
      <a:accent4>
        <a:srgbClr val="5B1F78"/>
      </a:accent4>
      <a:accent5>
        <a:srgbClr val="00733B"/>
      </a:accent5>
      <a:accent6>
        <a:srgbClr val="CEE2B9"/>
      </a:accent6>
      <a:hlink>
        <a:srgbClr val="0000FF"/>
      </a:hlink>
      <a:folHlink>
        <a:srgbClr val="800080"/>
      </a:folHlink>
    </a:clrScheme>
    <a:fontScheme name="Sundsvalls kommun - Raleway">
      <a:majorFont>
        <a:latin typeface="Raleway"/>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undsvalls kommun - 16_9" id="{3CD0B2F8-F9ED-4897-AB0F-78992C53265B}" vid="{0A62216E-8A68-47B0-94A8-15D9BE7055D7}"/>
    </a:ext>
  </a:extLst>
</a:theme>
</file>

<file path=ppt/theme/theme4.xml><?xml version="1.0" encoding="utf-8"?>
<a:theme xmlns:a="http://schemas.openxmlformats.org/drawingml/2006/main" name="04. Juniskär">
  <a:themeElements>
    <a:clrScheme name="Sundsvalls kommun - Juniskär">
      <a:dk1>
        <a:srgbClr val="000000"/>
      </a:dk1>
      <a:lt1>
        <a:srgbClr val="FFFFFF"/>
      </a:lt1>
      <a:dk2>
        <a:srgbClr val="485258"/>
      </a:dk2>
      <a:lt2>
        <a:srgbClr val="B6C0C6"/>
      </a:lt2>
      <a:accent1>
        <a:srgbClr val="D85194"/>
      </a:accent1>
      <a:accent2>
        <a:srgbClr val="77BEE5"/>
      </a:accent2>
      <a:accent3>
        <a:srgbClr val="F08A00"/>
      </a:accent3>
      <a:accent4>
        <a:srgbClr val="6AB023"/>
      </a:accent4>
      <a:accent5>
        <a:srgbClr val="A90074"/>
      </a:accent5>
      <a:accent6>
        <a:srgbClr val="F6BDC1"/>
      </a:accent6>
      <a:hlink>
        <a:srgbClr val="0000FF"/>
      </a:hlink>
      <a:folHlink>
        <a:srgbClr val="800080"/>
      </a:folHlink>
    </a:clrScheme>
    <a:fontScheme name="Sundsvalls kommun - Raleway">
      <a:majorFont>
        <a:latin typeface="Raleway"/>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undsvalls kommun - 16_9" id="{3CD0B2F8-F9ED-4897-AB0F-78992C53265B}" vid="{68B59924-6D04-4E77-8B02-F1F4B250823E}"/>
    </a:ext>
  </a:extLst>
</a:theme>
</file>

<file path=ppt/theme/theme5.xml><?xml version="1.0" encoding="utf-8"?>
<a:theme xmlns:a="http://schemas.openxmlformats.org/drawingml/2006/main" name="05. Solum">
  <a:themeElements>
    <a:clrScheme name="Sundsvalls kommun - Solum">
      <a:dk1>
        <a:srgbClr val="000000"/>
      </a:dk1>
      <a:lt1>
        <a:srgbClr val="FFFFFF"/>
      </a:lt1>
      <a:dk2>
        <a:srgbClr val="485258"/>
      </a:dk2>
      <a:lt2>
        <a:srgbClr val="B6C0C6"/>
      </a:lt2>
      <a:accent1>
        <a:srgbClr val="F08A00"/>
      </a:accent1>
      <a:accent2>
        <a:srgbClr val="9F2914"/>
      </a:accent2>
      <a:accent3>
        <a:srgbClr val="00733B"/>
      </a:accent3>
      <a:accent4>
        <a:srgbClr val="0064AD"/>
      </a:accent4>
      <a:accent5>
        <a:srgbClr val="D64C13"/>
      </a:accent5>
      <a:accent6>
        <a:srgbClr val="FCD7AE"/>
      </a:accent6>
      <a:hlink>
        <a:srgbClr val="0000FF"/>
      </a:hlink>
      <a:folHlink>
        <a:srgbClr val="800080"/>
      </a:folHlink>
    </a:clrScheme>
    <a:fontScheme name="Sundsvalls kommun - Raleway">
      <a:majorFont>
        <a:latin typeface="Raleway"/>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undsvalls kommun - 16_9" id="{3CD0B2F8-F9ED-4897-AB0F-78992C53265B}" vid="{6D1B2C3B-6DB1-42A7-8424-8C9356A8145B}"/>
    </a:ext>
  </a:extLst>
</a:theme>
</file>

<file path=ppt/theme/theme6.xml><?xml version="1.0" encoding="utf-8"?>
<a:theme xmlns:a="http://schemas.openxmlformats.org/drawingml/2006/main" name="06. Vattjom">
  <a:themeElements>
    <a:clrScheme name="Sundsvalls kommun - Vattjom">
      <a:dk1>
        <a:srgbClr val="000000"/>
      </a:dk1>
      <a:lt1>
        <a:srgbClr val="FFFFFF"/>
      </a:lt1>
      <a:dk2>
        <a:srgbClr val="485258"/>
      </a:dk2>
      <a:lt2>
        <a:srgbClr val="B6C0C6"/>
      </a:lt2>
      <a:accent1>
        <a:srgbClr val="77BEE5"/>
      </a:accent1>
      <a:accent2>
        <a:srgbClr val="00733B"/>
      </a:accent2>
      <a:accent3>
        <a:srgbClr val="5B1F78"/>
      </a:accent3>
      <a:accent4>
        <a:srgbClr val="E5352D"/>
      </a:accent4>
      <a:accent5>
        <a:srgbClr val="0064AD"/>
      </a:accent5>
      <a:accent6>
        <a:srgbClr val="D4DEEF"/>
      </a:accent6>
      <a:hlink>
        <a:srgbClr val="0000FF"/>
      </a:hlink>
      <a:folHlink>
        <a:srgbClr val="800080"/>
      </a:folHlink>
    </a:clrScheme>
    <a:fontScheme name="Sundsvalls kommun - Raleway">
      <a:majorFont>
        <a:latin typeface="Raleway"/>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undsvalls kommun - 16_9" id="{3CD0B2F8-F9ED-4897-AB0F-78992C53265B}" vid="{7CC47ABD-D0E1-42BF-8AAE-D1150E97E67C}"/>
    </a:ext>
  </a:extLst>
</a:theme>
</file>

<file path=ppt/theme/theme7.xml><?xml version="1.0" encoding="utf-8"?>
<a:theme xmlns:a="http://schemas.openxmlformats.org/drawingml/2006/main" name="07. Svartvik">
  <a:themeElements>
    <a:clrScheme name="Sundsvalls kommun - Svartvik">
      <a:dk1>
        <a:srgbClr val="000000"/>
      </a:dk1>
      <a:lt1>
        <a:srgbClr val="FFFFFF"/>
      </a:lt1>
      <a:dk2>
        <a:srgbClr val="485258"/>
      </a:dk2>
      <a:lt2>
        <a:srgbClr val="B6C0C6"/>
      </a:lt2>
      <a:accent1>
        <a:srgbClr val="E5352D"/>
      </a:accent1>
      <a:accent2>
        <a:srgbClr val="F08A00"/>
      </a:accent2>
      <a:accent3>
        <a:srgbClr val="6AB023"/>
      </a:accent3>
      <a:accent4>
        <a:srgbClr val="77BEE5"/>
      </a:accent4>
      <a:accent5>
        <a:srgbClr val="9260A0"/>
      </a:accent5>
      <a:accent6>
        <a:srgbClr val="D85194"/>
      </a:accent6>
      <a:hlink>
        <a:srgbClr val="0000FF"/>
      </a:hlink>
      <a:folHlink>
        <a:srgbClr val="800080"/>
      </a:folHlink>
    </a:clrScheme>
    <a:fontScheme name="Sundsvalls kommun - Raleway">
      <a:majorFont>
        <a:latin typeface="Raleway"/>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undsvalls kommun - 16_9" id="{3CD0B2F8-F9ED-4897-AB0F-78992C53265B}" vid="{A80FBEE7-587A-44B4-8E62-6730FC7A32C4}"/>
    </a:ext>
  </a:extLst>
</a:theme>
</file>

<file path=ppt/theme/theme8.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Sundsvalls kommun 16_9</Template>
  <TotalTime>8654</TotalTime>
  <Words>1268</Words>
  <Application>Microsoft Office PowerPoint</Application>
  <PresentationFormat>Bredbild</PresentationFormat>
  <Paragraphs>108</Paragraphs>
  <Slides>13</Slides>
  <Notes>13</Notes>
  <HiddenSlides>0</HiddenSlides>
  <MMClips>0</MMClips>
  <ScaleCrop>false</ScaleCrop>
  <HeadingPairs>
    <vt:vector size="6" baseType="variant">
      <vt:variant>
        <vt:lpstr>Använt teckensnitt</vt:lpstr>
      </vt:variant>
      <vt:variant>
        <vt:i4>4</vt:i4>
      </vt:variant>
      <vt:variant>
        <vt:lpstr>Tema</vt:lpstr>
      </vt:variant>
      <vt:variant>
        <vt:i4>7</vt:i4>
      </vt:variant>
      <vt:variant>
        <vt:lpstr>Bildrubriker</vt:lpstr>
      </vt:variant>
      <vt:variant>
        <vt:i4>13</vt:i4>
      </vt:variant>
    </vt:vector>
  </HeadingPairs>
  <TitlesOfParts>
    <vt:vector size="24" baseType="lpstr">
      <vt:lpstr>Arial</vt:lpstr>
      <vt:lpstr>Calibri</vt:lpstr>
      <vt:lpstr>Raleway</vt:lpstr>
      <vt:lpstr>Times New Roman</vt:lpstr>
      <vt:lpstr>Sundsvalls kommun</vt:lpstr>
      <vt:lpstr>02. Björnstigen</vt:lpstr>
      <vt:lpstr>03. Grönsta</vt:lpstr>
      <vt:lpstr>04. Juniskär</vt:lpstr>
      <vt:lpstr>05. Solum</vt:lpstr>
      <vt:lpstr>06. Vattjom</vt:lpstr>
      <vt:lpstr>07. Svartvik</vt:lpstr>
      <vt:lpstr>Open by default</vt:lpstr>
      <vt:lpstr>Ett systemfel i kommunsektorn</vt:lpstr>
      <vt:lpstr>Kommuner, ett lite speciellt djur</vt:lpstr>
      <vt:lpstr>PowerPoint-presentation</vt:lpstr>
      <vt:lpstr>PowerPoint-presentation</vt:lpstr>
      <vt:lpstr>PowerPoint-presentation</vt:lpstr>
      <vt:lpstr>Systemfel i kommunsektorn - hindrar digitalisering</vt:lpstr>
      <vt:lpstr>Kommer AI och algoritmer leda oss åt samma håll?</vt:lpstr>
      <vt:lpstr>Öppna lösningar skapar en mer hållbar väg framåt</vt:lpstr>
      <vt:lpstr>Vi utvecklar en API-baserad digital infrastruktur helt i öppen källkod samt har som utgångspunkt att allt vi utvecklar ska bygga på öppenhet</vt:lpstr>
      <vt:lpstr>PowerPoint-presentation</vt:lpstr>
      <vt:lpstr>Vill du veta mer? utveckling.sundsvall.se</vt:lpstr>
      <vt:lpstr>Men hur tar vi oss dit när vi saknar central styrning och en mer praktisk inställning till digitalisering på nationell nivå?</vt:lpstr>
    </vt:vector>
  </TitlesOfParts>
  <Company>Sundsvalls kommun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PowerPoint-presentation</dc:title>
  <dc:creator>Koponen Jari</dc:creator>
  <cp:lastModifiedBy>Koponen Jari</cp:lastModifiedBy>
  <cp:revision>10</cp:revision>
  <dcterms:created xsi:type="dcterms:W3CDTF">2022-02-01T07:14:09Z</dcterms:created>
  <dcterms:modified xsi:type="dcterms:W3CDTF">2022-02-07T07:28:50Z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76014d2-9085-415a-bbf0-89f3e75cc386_Enabled">
    <vt:lpwstr>true</vt:lpwstr>
  </property>
  <property fmtid="{D5CDD505-2E9C-101B-9397-08002B2CF9AE}" pid="3" name="MSIP_Label_e76014d2-9085-415a-bbf0-89f3e75cc386_SetDate">
    <vt:lpwstr>2022-02-01T07:14:09Z</vt:lpwstr>
  </property>
  <property fmtid="{D5CDD505-2E9C-101B-9397-08002B2CF9AE}" pid="4" name="MSIP_Label_e76014d2-9085-415a-bbf0-89f3e75cc386_Method">
    <vt:lpwstr>Standard</vt:lpwstr>
  </property>
  <property fmtid="{D5CDD505-2E9C-101B-9397-08002B2CF9AE}" pid="5" name="MSIP_Label_e76014d2-9085-415a-bbf0-89f3e75cc386_Name">
    <vt:lpwstr>1. Grundläggande skyddsnivå</vt:lpwstr>
  </property>
  <property fmtid="{D5CDD505-2E9C-101B-9397-08002B2CF9AE}" pid="6" name="MSIP_Label_e76014d2-9085-415a-bbf0-89f3e75cc386_SiteId">
    <vt:lpwstr>ad0e5050-48d0-4155-98d2-857b0892d833</vt:lpwstr>
  </property>
  <property fmtid="{D5CDD505-2E9C-101B-9397-08002B2CF9AE}" pid="7" name="MSIP_Label_e76014d2-9085-415a-bbf0-89f3e75cc386_ActionId">
    <vt:lpwstr>03439183-0e10-4d04-9d0d-000293141ae9</vt:lpwstr>
  </property>
  <property fmtid="{D5CDD505-2E9C-101B-9397-08002B2CF9AE}" pid="8" name="MSIP_Label_e76014d2-9085-415a-bbf0-89f3e75cc386_ContentBits">
    <vt:lpwstr>0</vt:lpwstr>
  </property>
</Properties>
</file>