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413" r:id="rId6"/>
    <p:sldId id="308" r:id="rId7"/>
    <p:sldId id="305" r:id="rId8"/>
    <p:sldId id="311" r:id="rId9"/>
    <p:sldId id="307" r:id="rId10"/>
    <p:sldId id="432" r:id="rId11"/>
    <p:sldId id="418" r:id="rId12"/>
    <p:sldId id="431" r:id="rId13"/>
    <p:sldId id="43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726CE-81A7-438F-9776-C30A45A84566}" v="27" dt="2022-05-02T14:45:00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73" autoAdjust="0"/>
  </p:normalViewPr>
  <p:slideViewPr>
    <p:cSldViewPr snapToGrid="0" snapToObjects="1">
      <p:cViewPr varScale="1">
        <p:scale>
          <a:sx n="95" d="100"/>
          <a:sy n="95" d="100"/>
        </p:scale>
        <p:origin x="80" y="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092"/>
    </p:cViewPr>
  </p:sorterViewPr>
  <p:notesViewPr>
    <p:cSldViewPr snapToGrid="0" snapToObjects="1">
      <p:cViewPr varScale="1">
        <p:scale>
          <a:sx n="124" d="100"/>
          <a:sy n="124" d="100"/>
        </p:scale>
        <p:origin x="49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Edman" userId="80794f09-718a-41cc-82e3-97fa7ae0a873" providerId="ADAL" clId="{72E726CE-81A7-438F-9776-C30A45A84566}"/>
    <pc:docChg chg="undo custSel addSld delSld modSld sldOrd">
      <pc:chgData name="Tobias Edman" userId="80794f09-718a-41cc-82e3-97fa7ae0a873" providerId="ADAL" clId="{72E726CE-81A7-438F-9776-C30A45A84566}" dt="2022-05-03T09:19:50.378" v="295" actId="20577"/>
      <pc:docMkLst>
        <pc:docMk/>
      </pc:docMkLst>
      <pc:sldChg chg="modSp mod">
        <pc:chgData name="Tobias Edman" userId="80794f09-718a-41cc-82e3-97fa7ae0a873" providerId="ADAL" clId="{72E726CE-81A7-438F-9776-C30A45A84566}" dt="2022-05-02T14:45:59.922" v="81" actId="20577"/>
        <pc:sldMkLst>
          <pc:docMk/>
          <pc:sldMk cId="2831342079" sldId="256"/>
        </pc:sldMkLst>
        <pc:spChg chg="mod">
          <ac:chgData name="Tobias Edman" userId="80794f09-718a-41cc-82e3-97fa7ae0a873" providerId="ADAL" clId="{72E726CE-81A7-438F-9776-C30A45A84566}" dt="2022-05-02T14:45:59.922" v="81" actId="20577"/>
          <ac:spMkLst>
            <pc:docMk/>
            <pc:sldMk cId="2831342079" sldId="256"/>
            <ac:spMk id="2" creationId="{D1C72D85-772C-499B-99B3-254ABB09A1C6}"/>
          </ac:spMkLst>
        </pc:spChg>
      </pc:sldChg>
      <pc:sldChg chg="modSp mod">
        <pc:chgData name="Tobias Edman" userId="80794f09-718a-41cc-82e3-97fa7ae0a873" providerId="ADAL" clId="{72E726CE-81A7-438F-9776-C30A45A84566}" dt="2022-05-02T14:51:34.428" v="105" actId="20577"/>
        <pc:sldMkLst>
          <pc:docMk/>
          <pc:sldMk cId="3480915756" sldId="258"/>
        </pc:sldMkLst>
        <pc:spChg chg="mod">
          <ac:chgData name="Tobias Edman" userId="80794f09-718a-41cc-82e3-97fa7ae0a873" providerId="ADAL" clId="{72E726CE-81A7-438F-9776-C30A45A84566}" dt="2022-05-02T14:51:34.428" v="105" actId="20577"/>
          <ac:spMkLst>
            <pc:docMk/>
            <pc:sldMk cId="3480915756" sldId="258"/>
            <ac:spMk id="3" creationId="{8270AD7F-83DB-47EA-980D-F0EBF8652D91}"/>
          </ac:spMkLst>
        </pc:spChg>
      </pc:sldChg>
      <pc:sldChg chg="del">
        <pc:chgData name="Tobias Edman" userId="80794f09-718a-41cc-82e3-97fa7ae0a873" providerId="ADAL" clId="{72E726CE-81A7-438F-9776-C30A45A84566}" dt="2022-05-02T14:40:28.445" v="0" actId="47"/>
        <pc:sldMkLst>
          <pc:docMk/>
          <pc:sldMk cId="1974151280" sldId="269"/>
        </pc:sldMkLst>
      </pc:sldChg>
      <pc:sldChg chg="ord">
        <pc:chgData name="Tobias Edman" userId="80794f09-718a-41cc-82e3-97fa7ae0a873" providerId="ADAL" clId="{72E726CE-81A7-438F-9776-C30A45A84566}" dt="2022-05-02T14:53:30.545" v="110"/>
        <pc:sldMkLst>
          <pc:docMk/>
          <pc:sldMk cId="3072341931" sldId="305"/>
        </pc:sldMkLst>
      </pc:sldChg>
      <pc:sldChg chg="ord">
        <pc:chgData name="Tobias Edman" userId="80794f09-718a-41cc-82e3-97fa7ae0a873" providerId="ADAL" clId="{72E726CE-81A7-438F-9776-C30A45A84566}" dt="2022-05-02T14:51:55.193" v="108"/>
        <pc:sldMkLst>
          <pc:docMk/>
          <pc:sldMk cId="252616341" sldId="307"/>
        </pc:sldMkLst>
      </pc:sldChg>
      <pc:sldChg chg="modSp mod ord">
        <pc:chgData name="Tobias Edman" userId="80794f09-718a-41cc-82e3-97fa7ae0a873" providerId="ADAL" clId="{72E726CE-81A7-438F-9776-C30A45A84566}" dt="2022-05-02T14:53:36.075" v="112"/>
        <pc:sldMkLst>
          <pc:docMk/>
          <pc:sldMk cId="1493291443" sldId="311"/>
        </pc:sldMkLst>
        <pc:picChg chg="mod modCrop">
          <ac:chgData name="Tobias Edman" userId="80794f09-718a-41cc-82e3-97fa7ae0a873" providerId="ADAL" clId="{72E726CE-81A7-438F-9776-C30A45A84566}" dt="2022-05-02T14:43:48.104" v="46" actId="1076"/>
          <ac:picMkLst>
            <pc:docMk/>
            <pc:sldMk cId="1493291443" sldId="311"/>
            <ac:picMk id="8" creationId="{19DECF77-6859-4756-A260-C75B090E49EC}"/>
          </ac:picMkLst>
        </pc:picChg>
      </pc:sldChg>
      <pc:sldChg chg="modSp">
        <pc:chgData name="Tobias Edman" userId="80794f09-718a-41cc-82e3-97fa7ae0a873" providerId="ADAL" clId="{72E726CE-81A7-438F-9776-C30A45A84566}" dt="2022-05-02T14:44:19.130" v="66" actId="20577"/>
        <pc:sldMkLst>
          <pc:docMk/>
          <pc:sldMk cId="2087316802" sldId="418"/>
        </pc:sldMkLst>
        <pc:graphicFrameChg chg="mod">
          <ac:chgData name="Tobias Edman" userId="80794f09-718a-41cc-82e3-97fa7ae0a873" providerId="ADAL" clId="{72E726CE-81A7-438F-9776-C30A45A84566}" dt="2022-05-02T14:44:19.130" v="66" actId="20577"/>
          <ac:graphicFrameMkLst>
            <pc:docMk/>
            <pc:sldMk cId="2087316802" sldId="418"/>
            <ac:graphicFrameMk id="7" creationId="{9B259D59-9779-44B6-8545-DB20BDB3F24C}"/>
          </ac:graphicFrameMkLst>
        </pc:graphicFrameChg>
      </pc:sldChg>
      <pc:sldChg chg="delSp modSp del mod">
        <pc:chgData name="Tobias Edman" userId="80794f09-718a-41cc-82e3-97fa7ae0a873" providerId="ADAL" clId="{72E726CE-81A7-438F-9776-C30A45A84566}" dt="2022-05-02T14:51:23.639" v="86" actId="47"/>
        <pc:sldMkLst>
          <pc:docMk/>
          <pc:sldMk cId="3002966842" sldId="419"/>
        </pc:sldMkLst>
        <pc:spChg chg="mod">
          <ac:chgData name="Tobias Edman" userId="80794f09-718a-41cc-82e3-97fa7ae0a873" providerId="ADAL" clId="{72E726CE-81A7-438F-9776-C30A45A84566}" dt="2022-05-02T14:42:05.321" v="36" actId="14100"/>
          <ac:spMkLst>
            <pc:docMk/>
            <pc:sldMk cId="3002966842" sldId="419"/>
            <ac:spMk id="3" creationId="{1A534473-A29F-47B3-AAD6-979076E79AB6}"/>
          </ac:spMkLst>
        </pc:spChg>
        <pc:spChg chg="mod">
          <ac:chgData name="Tobias Edman" userId="80794f09-718a-41cc-82e3-97fa7ae0a873" providerId="ADAL" clId="{72E726CE-81A7-438F-9776-C30A45A84566}" dt="2022-05-02T14:42:02.167" v="35"/>
          <ac:spMkLst>
            <pc:docMk/>
            <pc:sldMk cId="3002966842" sldId="419"/>
            <ac:spMk id="7" creationId="{DBEB75DA-088D-4261-B527-668DEBBBF68A}"/>
          </ac:spMkLst>
        </pc:spChg>
        <pc:spChg chg="del mod">
          <ac:chgData name="Tobias Edman" userId="80794f09-718a-41cc-82e3-97fa7ae0a873" providerId="ADAL" clId="{72E726CE-81A7-438F-9776-C30A45A84566}" dt="2022-05-02T14:41:43.335" v="34" actId="478"/>
          <ac:spMkLst>
            <pc:docMk/>
            <pc:sldMk cId="3002966842" sldId="419"/>
            <ac:spMk id="31" creationId="{DDFE355B-90DB-4EC4-813E-E82203114E1B}"/>
          </ac:spMkLst>
        </pc:spChg>
      </pc:sldChg>
      <pc:sldChg chg="del">
        <pc:chgData name="Tobias Edman" userId="80794f09-718a-41cc-82e3-97fa7ae0a873" providerId="ADAL" clId="{72E726CE-81A7-438F-9776-C30A45A84566}" dt="2022-05-02T14:42:23.102" v="38" actId="47"/>
        <pc:sldMkLst>
          <pc:docMk/>
          <pc:sldMk cId="414448543" sldId="420"/>
        </pc:sldMkLst>
      </pc:sldChg>
      <pc:sldChg chg="addSp delSp modSp del">
        <pc:chgData name="Tobias Edman" userId="80794f09-718a-41cc-82e3-97fa7ae0a873" providerId="ADAL" clId="{72E726CE-81A7-438F-9776-C30A45A84566}" dt="2022-05-02T14:51:44.255" v="106" actId="47"/>
        <pc:sldMkLst>
          <pc:docMk/>
          <pc:sldMk cId="4218509247" sldId="421"/>
        </pc:sldMkLst>
        <pc:picChg chg="add del mod">
          <ac:chgData name="Tobias Edman" userId="80794f09-718a-41cc-82e3-97fa7ae0a873" providerId="ADAL" clId="{72E726CE-81A7-438F-9776-C30A45A84566}" dt="2022-05-02T14:45:00.100" v="71" actId="478"/>
          <ac:picMkLst>
            <pc:docMk/>
            <pc:sldMk cId="4218509247" sldId="421"/>
            <ac:picMk id="1026" creationId="{B1DB9FC8-C168-4BDB-9CED-CC1186DD46BD}"/>
          </ac:picMkLst>
        </pc:picChg>
      </pc:sldChg>
      <pc:sldChg chg="del">
        <pc:chgData name="Tobias Edman" userId="80794f09-718a-41cc-82e3-97fa7ae0a873" providerId="ADAL" clId="{72E726CE-81A7-438F-9776-C30A45A84566}" dt="2022-05-02T14:42:16.069" v="37" actId="47"/>
        <pc:sldMkLst>
          <pc:docMk/>
          <pc:sldMk cId="1648403027" sldId="422"/>
        </pc:sldMkLst>
      </pc:sldChg>
      <pc:sldChg chg="del">
        <pc:chgData name="Tobias Edman" userId="80794f09-718a-41cc-82e3-97fa7ae0a873" providerId="ADAL" clId="{72E726CE-81A7-438F-9776-C30A45A84566}" dt="2022-05-02T14:40:42.550" v="1" actId="47"/>
        <pc:sldMkLst>
          <pc:docMk/>
          <pc:sldMk cId="359011815" sldId="428"/>
        </pc:sldMkLst>
      </pc:sldChg>
      <pc:sldChg chg="del">
        <pc:chgData name="Tobias Edman" userId="80794f09-718a-41cc-82e3-97fa7ae0a873" providerId="ADAL" clId="{72E726CE-81A7-438F-9776-C30A45A84566}" dt="2022-05-02T14:40:51.385" v="2" actId="47"/>
        <pc:sldMkLst>
          <pc:docMk/>
          <pc:sldMk cId="3942823738" sldId="429"/>
        </pc:sldMkLst>
      </pc:sldChg>
      <pc:sldChg chg="ord">
        <pc:chgData name="Tobias Edman" userId="80794f09-718a-41cc-82e3-97fa7ae0a873" providerId="ADAL" clId="{72E726CE-81A7-438F-9776-C30A45A84566}" dt="2022-05-02T14:51:19.818" v="85"/>
        <pc:sldMkLst>
          <pc:docMk/>
          <pc:sldMk cId="2367196576" sldId="431"/>
        </pc:sldMkLst>
      </pc:sldChg>
      <pc:sldChg chg="addSp delSp modSp new mod modClrScheme chgLayout">
        <pc:chgData name="Tobias Edman" userId="80794f09-718a-41cc-82e3-97fa7ae0a873" providerId="ADAL" clId="{72E726CE-81A7-438F-9776-C30A45A84566}" dt="2022-05-03T09:19:50.378" v="295" actId="20577"/>
        <pc:sldMkLst>
          <pc:docMk/>
          <pc:sldMk cId="2869335837" sldId="432"/>
        </pc:sldMkLst>
        <pc:spChg chg="del mod ord">
          <ac:chgData name="Tobias Edman" userId="80794f09-718a-41cc-82e3-97fa7ae0a873" providerId="ADAL" clId="{72E726CE-81A7-438F-9776-C30A45A84566}" dt="2022-05-03T09:18:47.509" v="114" actId="700"/>
          <ac:spMkLst>
            <pc:docMk/>
            <pc:sldMk cId="2869335837" sldId="432"/>
            <ac:spMk id="2" creationId="{491BA960-B5A4-42A4-8F24-A2B7101A1ADF}"/>
          </ac:spMkLst>
        </pc:spChg>
        <pc:spChg chg="del mod ord">
          <ac:chgData name="Tobias Edman" userId="80794f09-718a-41cc-82e3-97fa7ae0a873" providerId="ADAL" clId="{72E726CE-81A7-438F-9776-C30A45A84566}" dt="2022-05-03T09:18:47.509" v="114" actId="700"/>
          <ac:spMkLst>
            <pc:docMk/>
            <pc:sldMk cId="2869335837" sldId="432"/>
            <ac:spMk id="3" creationId="{47200FCF-8E44-421E-B36C-F9FAD9AEF4FB}"/>
          </ac:spMkLst>
        </pc:spChg>
        <pc:spChg chg="mod ord">
          <ac:chgData name="Tobias Edman" userId="80794f09-718a-41cc-82e3-97fa7ae0a873" providerId="ADAL" clId="{72E726CE-81A7-438F-9776-C30A45A84566}" dt="2022-05-03T09:18:47.509" v="114" actId="700"/>
          <ac:spMkLst>
            <pc:docMk/>
            <pc:sldMk cId="2869335837" sldId="432"/>
            <ac:spMk id="4" creationId="{C238A82A-9CCE-4E74-A5D9-A38D8EA99839}"/>
          </ac:spMkLst>
        </pc:spChg>
        <pc:spChg chg="mod ord">
          <ac:chgData name="Tobias Edman" userId="80794f09-718a-41cc-82e3-97fa7ae0a873" providerId="ADAL" clId="{72E726CE-81A7-438F-9776-C30A45A84566}" dt="2022-05-03T09:18:47.509" v="114" actId="700"/>
          <ac:spMkLst>
            <pc:docMk/>
            <pc:sldMk cId="2869335837" sldId="432"/>
            <ac:spMk id="5" creationId="{6C9FFE70-1F2C-4CC9-9EB6-0A122FEBAE3C}"/>
          </ac:spMkLst>
        </pc:spChg>
        <pc:spChg chg="mod ord">
          <ac:chgData name="Tobias Edman" userId="80794f09-718a-41cc-82e3-97fa7ae0a873" providerId="ADAL" clId="{72E726CE-81A7-438F-9776-C30A45A84566}" dt="2022-05-03T09:18:47.509" v="114" actId="700"/>
          <ac:spMkLst>
            <pc:docMk/>
            <pc:sldMk cId="2869335837" sldId="432"/>
            <ac:spMk id="6" creationId="{595C523D-0611-4ED0-BEBB-D96460A943C8}"/>
          </ac:spMkLst>
        </pc:spChg>
        <pc:spChg chg="add mod ord">
          <ac:chgData name="Tobias Edman" userId="80794f09-718a-41cc-82e3-97fa7ae0a873" providerId="ADAL" clId="{72E726CE-81A7-438F-9776-C30A45A84566}" dt="2022-05-03T09:18:53.760" v="130" actId="20577"/>
          <ac:spMkLst>
            <pc:docMk/>
            <pc:sldMk cId="2869335837" sldId="432"/>
            <ac:spMk id="7" creationId="{8409D57B-A1A4-4F45-BECC-610781897BA3}"/>
          </ac:spMkLst>
        </pc:spChg>
        <pc:spChg chg="add mod ord">
          <ac:chgData name="Tobias Edman" userId="80794f09-718a-41cc-82e3-97fa7ae0a873" providerId="ADAL" clId="{72E726CE-81A7-438F-9776-C30A45A84566}" dt="2022-05-03T09:19:50.378" v="295" actId="20577"/>
          <ac:spMkLst>
            <pc:docMk/>
            <pc:sldMk cId="2869335837" sldId="432"/>
            <ac:spMk id="8" creationId="{39901B14-0F56-4BC1-9C64-DCF26121C69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4A910E-ECB2-42ED-BC3D-E95C5959254D}" type="doc">
      <dgm:prSet loTypeId="urn:microsoft.com/office/officeart/2005/8/layout/matrix1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C579B6F5-2C22-4672-9AD3-067814475C12}">
      <dgm:prSet phldrT="[Text]"/>
      <dgm:spPr/>
      <dgm:t>
        <a:bodyPr/>
        <a:lstStyle/>
        <a:p>
          <a:r>
            <a:rPr lang="en-GB" dirty="0"/>
            <a:t>Digital Earth Sweden</a:t>
          </a:r>
        </a:p>
      </dgm:t>
    </dgm:pt>
    <dgm:pt modelId="{5B64C7E0-0348-4734-90C8-D798A6FEA935}" type="parTrans" cxnId="{74451362-C8F3-4F9A-AA72-114EFF190E95}">
      <dgm:prSet/>
      <dgm:spPr/>
      <dgm:t>
        <a:bodyPr/>
        <a:lstStyle/>
        <a:p>
          <a:endParaRPr lang="en-GB"/>
        </a:p>
      </dgm:t>
    </dgm:pt>
    <dgm:pt modelId="{3356D2F7-DA7D-4750-A998-7559B48FF762}" type="sibTrans" cxnId="{74451362-C8F3-4F9A-AA72-114EFF190E95}">
      <dgm:prSet/>
      <dgm:spPr/>
      <dgm:t>
        <a:bodyPr/>
        <a:lstStyle/>
        <a:p>
          <a:endParaRPr lang="en-GB"/>
        </a:p>
      </dgm:t>
    </dgm:pt>
    <dgm:pt modelId="{16BE4CEB-658D-4282-B88E-B78B0739C2FF}">
      <dgm:prSet phldrT="[Text]"/>
      <dgm:spPr/>
      <dgm:t>
        <a:bodyPr/>
        <a:lstStyle/>
        <a:p>
          <a:r>
            <a:rPr lang="en-GB" dirty="0" err="1"/>
            <a:t>Rymddata</a:t>
          </a:r>
          <a:endParaRPr lang="en-GB" dirty="0"/>
        </a:p>
      </dgm:t>
    </dgm:pt>
    <dgm:pt modelId="{C3ABF0D3-1912-47CB-9889-A6892C9CC352}" type="parTrans" cxnId="{6A695A59-BC93-4B8A-9E73-C4784F5572E0}">
      <dgm:prSet/>
      <dgm:spPr/>
      <dgm:t>
        <a:bodyPr/>
        <a:lstStyle/>
        <a:p>
          <a:endParaRPr lang="en-GB"/>
        </a:p>
      </dgm:t>
    </dgm:pt>
    <dgm:pt modelId="{EF09A1ED-2B4C-4A92-B4AC-FCC28DE65DA7}" type="sibTrans" cxnId="{6A695A59-BC93-4B8A-9E73-C4784F5572E0}">
      <dgm:prSet/>
      <dgm:spPr/>
      <dgm:t>
        <a:bodyPr/>
        <a:lstStyle/>
        <a:p>
          <a:endParaRPr lang="en-GB"/>
        </a:p>
      </dgm:t>
    </dgm:pt>
    <dgm:pt modelId="{238F29B0-D062-44D5-B0DC-1A2640E2D519}">
      <dgm:prSet phldrT="[Text]"/>
      <dgm:spPr/>
      <dgm:t>
        <a:bodyPr/>
        <a:lstStyle/>
        <a:p>
          <a:r>
            <a:rPr lang="en-GB" dirty="0" err="1"/>
            <a:t>Myndighetsanvändning</a:t>
          </a:r>
          <a:endParaRPr lang="en-GB" dirty="0"/>
        </a:p>
      </dgm:t>
    </dgm:pt>
    <dgm:pt modelId="{8A806DBB-2DB3-4045-A215-AF92F1911C5D}" type="parTrans" cxnId="{CC115144-6001-4D61-9297-03D465A0C906}">
      <dgm:prSet/>
      <dgm:spPr/>
      <dgm:t>
        <a:bodyPr/>
        <a:lstStyle/>
        <a:p>
          <a:endParaRPr lang="en-GB"/>
        </a:p>
      </dgm:t>
    </dgm:pt>
    <dgm:pt modelId="{A3767E49-7F71-477A-9CEB-6C46F8020DE9}" type="sibTrans" cxnId="{CC115144-6001-4D61-9297-03D465A0C906}">
      <dgm:prSet/>
      <dgm:spPr/>
      <dgm:t>
        <a:bodyPr/>
        <a:lstStyle/>
        <a:p>
          <a:endParaRPr lang="en-GB"/>
        </a:p>
      </dgm:t>
    </dgm:pt>
    <dgm:pt modelId="{A29463D6-45CD-4262-B900-563AFBB98BAE}">
      <dgm:prSet phldrT="[Text]"/>
      <dgm:spPr/>
      <dgm:t>
        <a:bodyPr/>
        <a:lstStyle/>
        <a:p>
          <a:r>
            <a:rPr lang="en-GB" dirty="0" err="1"/>
            <a:t>Digitalisering</a:t>
          </a:r>
          <a:endParaRPr lang="en-GB" dirty="0"/>
        </a:p>
      </dgm:t>
    </dgm:pt>
    <dgm:pt modelId="{BD2D6F35-40F4-4539-ABA2-CCBC83EC2919}" type="parTrans" cxnId="{00C616D7-0925-422A-B0EE-C6FD07FF7BB2}">
      <dgm:prSet/>
      <dgm:spPr/>
      <dgm:t>
        <a:bodyPr/>
        <a:lstStyle/>
        <a:p>
          <a:endParaRPr lang="en-GB"/>
        </a:p>
      </dgm:t>
    </dgm:pt>
    <dgm:pt modelId="{11F79E56-14BA-4662-B42D-5F1C3635205A}" type="sibTrans" cxnId="{00C616D7-0925-422A-B0EE-C6FD07FF7BB2}">
      <dgm:prSet/>
      <dgm:spPr/>
      <dgm:t>
        <a:bodyPr/>
        <a:lstStyle/>
        <a:p>
          <a:endParaRPr lang="en-GB"/>
        </a:p>
      </dgm:t>
    </dgm:pt>
    <dgm:pt modelId="{CAD3B58C-4FFB-4A97-8BC8-4F6261896E5D}">
      <dgm:prSet phldrT="[Text]"/>
      <dgm:spPr/>
      <dgm:t>
        <a:bodyPr/>
        <a:lstStyle/>
        <a:p>
          <a:r>
            <a:rPr lang="en-GB" dirty="0"/>
            <a:t>Innovation</a:t>
          </a:r>
        </a:p>
        <a:p>
          <a:r>
            <a:rPr lang="en-GB" dirty="0"/>
            <a:t>/</a:t>
          </a:r>
          <a:r>
            <a:rPr lang="en-GB" dirty="0" err="1"/>
            <a:t>konkurrenskraft</a:t>
          </a:r>
          <a:endParaRPr lang="en-GB" dirty="0"/>
        </a:p>
      </dgm:t>
    </dgm:pt>
    <dgm:pt modelId="{AFFCEF82-D3F9-4E72-B3B1-268B749BCE48}" type="parTrans" cxnId="{0A41426B-2EE5-489C-BB6A-6C02136C7584}">
      <dgm:prSet/>
      <dgm:spPr/>
      <dgm:t>
        <a:bodyPr/>
        <a:lstStyle/>
        <a:p>
          <a:endParaRPr lang="en-GB"/>
        </a:p>
      </dgm:t>
    </dgm:pt>
    <dgm:pt modelId="{F4319E66-CE33-450C-A828-60FFB4DAF767}" type="sibTrans" cxnId="{0A41426B-2EE5-489C-BB6A-6C02136C7584}">
      <dgm:prSet/>
      <dgm:spPr/>
      <dgm:t>
        <a:bodyPr/>
        <a:lstStyle/>
        <a:p>
          <a:endParaRPr lang="en-GB"/>
        </a:p>
      </dgm:t>
    </dgm:pt>
    <dgm:pt modelId="{99F9EDA4-6934-4255-BE3A-EEA00D52664F}" type="pres">
      <dgm:prSet presAssocID="{AF4A910E-ECB2-42ED-BC3D-E95C5959254D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75E81A-BC2B-4E99-AFE2-6046063BB8FB}" type="pres">
      <dgm:prSet presAssocID="{AF4A910E-ECB2-42ED-BC3D-E95C5959254D}" presName="matrix" presStyleCnt="0"/>
      <dgm:spPr/>
    </dgm:pt>
    <dgm:pt modelId="{A3546012-B07B-49B3-8F8F-7C1B1187D3C8}" type="pres">
      <dgm:prSet presAssocID="{AF4A910E-ECB2-42ED-BC3D-E95C5959254D}" presName="tile1" presStyleLbl="node1" presStyleIdx="0" presStyleCnt="4"/>
      <dgm:spPr/>
    </dgm:pt>
    <dgm:pt modelId="{F320DE11-C9C9-4341-B0CA-4F33D6BA09A2}" type="pres">
      <dgm:prSet presAssocID="{AF4A910E-ECB2-42ED-BC3D-E95C5959254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BB3488D-73B1-4EE6-8BA2-F80D749382D5}" type="pres">
      <dgm:prSet presAssocID="{AF4A910E-ECB2-42ED-BC3D-E95C5959254D}" presName="tile2" presStyleLbl="node1" presStyleIdx="1" presStyleCnt="4"/>
      <dgm:spPr/>
    </dgm:pt>
    <dgm:pt modelId="{62AAA74F-A0CD-452B-A66C-F57CBA380989}" type="pres">
      <dgm:prSet presAssocID="{AF4A910E-ECB2-42ED-BC3D-E95C5959254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E36A2C9-C4D9-415B-9270-E6688B4294E6}" type="pres">
      <dgm:prSet presAssocID="{AF4A910E-ECB2-42ED-BC3D-E95C5959254D}" presName="tile3" presStyleLbl="node1" presStyleIdx="2" presStyleCnt="4"/>
      <dgm:spPr/>
    </dgm:pt>
    <dgm:pt modelId="{F4518396-AE48-4F1B-90F8-119D2C64C2C3}" type="pres">
      <dgm:prSet presAssocID="{AF4A910E-ECB2-42ED-BC3D-E95C5959254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1756711-ACC6-45CF-BB6B-EF55C19CAE83}" type="pres">
      <dgm:prSet presAssocID="{AF4A910E-ECB2-42ED-BC3D-E95C5959254D}" presName="tile4" presStyleLbl="node1" presStyleIdx="3" presStyleCnt="4"/>
      <dgm:spPr/>
    </dgm:pt>
    <dgm:pt modelId="{5097900E-C80C-4FFA-A106-7B28F7E0EA95}" type="pres">
      <dgm:prSet presAssocID="{AF4A910E-ECB2-42ED-BC3D-E95C5959254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6C1AD32B-7E53-4D0B-BA4B-C7A8773FBD7E}" type="pres">
      <dgm:prSet presAssocID="{AF4A910E-ECB2-42ED-BC3D-E95C5959254D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74AF70E-0EE4-41B5-A199-C16581C9CD81}" type="presOf" srcId="{A29463D6-45CD-4262-B900-563AFBB98BAE}" destId="{11756711-ACC6-45CF-BB6B-EF55C19CAE83}" srcOrd="0" destOrd="0" presId="urn:microsoft.com/office/officeart/2005/8/layout/matrix1"/>
    <dgm:cxn modelId="{5E781510-D2E0-4B20-A6DA-117E6090DE9D}" type="presOf" srcId="{C579B6F5-2C22-4672-9AD3-067814475C12}" destId="{6C1AD32B-7E53-4D0B-BA4B-C7A8773FBD7E}" srcOrd="0" destOrd="0" presId="urn:microsoft.com/office/officeart/2005/8/layout/matrix1"/>
    <dgm:cxn modelId="{774F1029-3D7F-4B0C-AB8C-C1CCD3E9587B}" type="presOf" srcId="{CAD3B58C-4FFB-4A97-8BC8-4F6261896E5D}" destId="{F4518396-AE48-4F1B-90F8-119D2C64C2C3}" srcOrd="1" destOrd="0" presId="urn:microsoft.com/office/officeart/2005/8/layout/matrix1"/>
    <dgm:cxn modelId="{1DD38529-EB5F-48B4-905F-C0D5E92A6EA5}" type="presOf" srcId="{AF4A910E-ECB2-42ED-BC3D-E95C5959254D}" destId="{99F9EDA4-6934-4255-BE3A-EEA00D52664F}" srcOrd="0" destOrd="0" presId="urn:microsoft.com/office/officeart/2005/8/layout/matrix1"/>
    <dgm:cxn modelId="{74451362-C8F3-4F9A-AA72-114EFF190E95}" srcId="{AF4A910E-ECB2-42ED-BC3D-E95C5959254D}" destId="{C579B6F5-2C22-4672-9AD3-067814475C12}" srcOrd="0" destOrd="0" parTransId="{5B64C7E0-0348-4734-90C8-D798A6FEA935}" sibTransId="{3356D2F7-DA7D-4750-A998-7559B48FF762}"/>
    <dgm:cxn modelId="{CC115144-6001-4D61-9297-03D465A0C906}" srcId="{C579B6F5-2C22-4672-9AD3-067814475C12}" destId="{238F29B0-D062-44D5-B0DC-1A2640E2D519}" srcOrd="1" destOrd="0" parTransId="{8A806DBB-2DB3-4045-A215-AF92F1911C5D}" sibTransId="{A3767E49-7F71-477A-9CEB-6C46F8020DE9}"/>
    <dgm:cxn modelId="{0A41426B-2EE5-489C-BB6A-6C02136C7584}" srcId="{C579B6F5-2C22-4672-9AD3-067814475C12}" destId="{CAD3B58C-4FFB-4A97-8BC8-4F6261896E5D}" srcOrd="2" destOrd="0" parTransId="{AFFCEF82-D3F9-4E72-B3B1-268B749BCE48}" sibTransId="{F4319E66-CE33-450C-A828-60FFB4DAF767}"/>
    <dgm:cxn modelId="{8751BC70-06E6-4121-9395-8E9949F7F93E}" type="presOf" srcId="{16BE4CEB-658D-4282-B88E-B78B0739C2FF}" destId="{F320DE11-C9C9-4341-B0CA-4F33D6BA09A2}" srcOrd="1" destOrd="0" presId="urn:microsoft.com/office/officeart/2005/8/layout/matrix1"/>
    <dgm:cxn modelId="{6A695A59-BC93-4B8A-9E73-C4784F5572E0}" srcId="{C579B6F5-2C22-4672-9AD3-067814475C12}" destId="{16BE4CEB-658D-4282-B88E-B78B0739C2FF}" srcOrd="0" destOrd="0" parTransId="{C3ABF0D3-1912-47CB-9889-A6892C9CC352}" sibTransId="{EF09A1ED-2B4C-4A92-B4AC-FCC28DE65DA7}"/>
    <dgm:cxn modelId="{558D3CB8-F8B1-40DB-8947-AC99B2E49090}" type="presOf" srcId="{A29463D6-45CD-4262-B900-563AFBB98BAE}" destId="{5097900E-C80C-4FFA-A106-7B28F7E0EA95}" srcOrd="1" destOrd="0" presId="urn:microsoft.com/office/officeart/2005/8/layout/matrix1"/>
    <dgm:cxn modelId="{E70E61C1-CA0A-4F02-AC8B-7F411C49BFBF}" type="presOf" srcId="{CAD3B58C-4FFB-4A97-8BC8-4F6261896E5D}" destId="{6E36A2C9-C4D9-415B-9270-E6688B4294E6}" srcOrd="0" destOrd="0" presId="urn:microsoft.com/office/officeart/2005/8/layout/matrix1"/>
    <dgm:cxn modelId="{24C69DC5-3D88-4716-A42F-B74ED9E08374}" type="presOf" srcId="{238F29B0-D062-44D5-B0DC-1A2640E2D519}" destId="{62AAA74F-A0CD-452B-A66C-F57CBA380989}" srcOrd="1" destOrd="0" presId="urn:microsoft.com/office/officeart/2005/8/layout/matrix1"/>
    <dgm:cxn modelId="{00C616D7-0925-422A-B0EE-C6FD07FF7BB2}" srcId="{C579B6F5-2C22-4672-9AD3-067814475C12}" destId="{A29463D6-45CD-4262-B900-563AFBB98BAE}" srcOrd="3" destOrd="0" parTransId="{BD2D6F35-40F4-4539-ABA2-CCBC83EC2919}" sibTransId="{11F79E56-14BA-4662-B42D-5F1C3635205A}"/>
    <dgm:cxn modelId="{7CE269D7-ADA8-42CA-8D36-12F13553BF10}" type="presOf" srcId="{16BE4CEB-658D-4282-B88E-B78B0739C2FF}" destId="{A3546012-B07B-49B3-8F8F-7C1B1187D3C8}" srcOrd="0" destOrd="0" presId="urn:microsoft.com/office/officeart/2005/8/layout/matrix1"/>
    <dgm:cxn modelId="{ECF615DC-C1C3-4089-BAF8-B08EDB76CBF1}" type="presOf" srcId="{238F29B0-D062-44D5-B0DC-1A2640E2D519}" destId="{8BB3488D-73B1-4EE6-8BA2-F80D749382D5}" srcOrd="0" destOrd="0" presId="urn:microsoft.com/office/officeart/2005/8/layout/matrix1"/>
    <dgm:cxn modelId="{CC938C7A-321C-4345-90BD-D7ADC8CDE3FD}" type="presParOf" srcId="{99F9EDA4-6934-4255-BE3A-EEA00D52664F}" destId="{6975E81A-BC2B-4E99-AFE2-6046063BB8FB}" srcOrd="0" destOrd="0" presId="urn:microsoft.com/office/officeart/2005/8/layout/matrix1"/>
    <dgm:cxn modelId="{3927E889-5246-41E8-95ED-94948B1F5218}" type="presParOf" srcId="{6975E81A-BC2B-4E99-AFE2-6046063BB8FB}" destId="{A3546012-B07B-49B3-8F8F-7C1B1187D3C8}" srcOrd="0" destOrd="0" presId="urn:microsoft.com/office/officeart/2005/8/layout/matrix1"/>
    <dgm:cxn modelId="{11E3DD0F-45BB-418A-B030-3BC7B86A6007}" type="presParOf" srcId="{6975E81A-BC2B-4E99-AFE2-6046063BB8FB}" destId="{F320DE11-C9C9-4341-B0CA-4F33D6BA09A2}" srcOrd="1" destOrd="0" presId="urn:microsoft.com/office/officeart/2005/8/layout/matrix1"/>
    <dgm:cxn modelId="{0E749155-1348-4F5D-8B5D-0FC65DD99E2A}" type="presParOf" srcId="{6975E81A-BC2B-4E99-AFE2-6046063BB8FB}" destId="{8BB3488D-73B1-4EE6-8BA2-F80D749382D5}" srcOrd="2" destOrd="0" presId="urn:microsoft.com/office/officeart/2005/8/layout/matrix1"/>
    <dgm:cxn modelId="{913F687D-E39E-4485-97B4-A256DF4DB928}" type="presParOf" srcId="{6975E81A-BC2B-4E99-AFE2-6046063BB8FB}" destId="{62AAA74F-A0CD-452B-A66C-F57CBA380989}" srcOrd="3" destOrd="0" presId="urn:microsoft.com/office/officeart/2005/8/layout/matrix1"/>
    <dgm:cxn modelId="{7BBEA2CB-EF03-4F71-9454-C93802381012}" type="presParOf" srcId="{6975E81A-BC2B-4E99-AFE2-6046063BB8FB}" destId="{6E36A2C9-C4D9-415B-9270-E6688B4294E6}" srcOrd="4" destOrd="0" presId="urn:microsoft.com/office/officeart/2005/8/layout/matrix1"/>
    <dgm:cxn modelId="{89881F59-623E-4CC2-8D70-AC4EF92917A0}" type="presParOf" srcId="{6975E81A-BC2B-4E99-AFE2-6046063BB8FB}" destId="{F4518396-AE48-4F1B-90F8-119D2C64C2C3}" srcOrd="5" destOrd="0" presId="urn:microsoft.com/office/officeart/2005/8/layout/matrix1"/>
    <dgm:cxn modelId="{C66678AE-B00C-470D-B25A-4311571FC47B}" type="presParOf" srcId="{6975E81A-BC2B-4E99-AFE2-6046063BB8FB}" destId="{11756711-ACC6-45CF-BB6B-EF55C19CAE83}" srcOrd="6" destOrd="0" presId="urn:microsoft.com/office/officeart/2005/8/layout/matrix1"/>
    <dgm:cxn modelId="{4E0C9530-250D-445E-8099-4FF7FFDA549E}" type="presParOf" srcId="{6975E81A-BC2B-4E99-AFE2-6046063BB8FB}" destId="{5097900E-C80C-4FFA-A106-7B28F7E0EA95}" srcOrd="7" destOrd="0" presId="urn:microsoft.com/office/officeart/2005/8/layout/matrix1"/>
    <dgm:cxn modelId="{6D895E3C-17DD-41B6-9ACF-B028AA8A9359}" type="presParOf" srcId="{99F9EDA4-6934-4255-BE3A-EEA00D52664F}" destId="{6C1AD32B-7E53-4D0B-BA4B-C7A8773FBD7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434BAC-DAAF-40FD-86F9-978B9836A44A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sv-SE"/>
        </a:p>
      </dgm:t>
    </dgm:pt>
    <dgm:pt modelId="{C42AB485-4372-4EE0-A6CB-5B86723DAD2B}">
      <dgm:prSet phldrT="[Text]" custT="1"/>
      <dgm:spPr/>
      <dgm:t>
        <a:bodyPr/>
        <a:lstStyle/>
        <a:p>
          <a:r>
            <a:rPr lang="sv-SE" sz="3200" dirty="0"/>
            <a:t>Digital Earth Sweden</a:t>
          </a:r>
        </a:p>
      </dgm:t>
    </dgm:pt>
    <dgm:pt modelId="{E473E60D-BE44-4E69-B4BF-EC8F3E80996F}" type="parTrans" cxnId="{03C453E1-48E7-4ED5-B79D-9299624C221B}">
      <dgm:prSet/>
      <dgm:spPr/>
      <dgm:t>
        <a:bodyPr/>
        <a:lstStyle/>
        <a:p>
          <a:endParaRPr lang="sv-SE"/>
        </a:p>
      </dgm:t>
    </dgm:pt>
    <dgm:pt modelId="{C8D371D9-F176-4332-94A1-762B30140EED}" type="sibTrans" cxnId="{03C453E1-48E7-4ED5-B79D-9299624C221B}">
      <dgm:prSet/>
      <dgm:spPr/>
      <dgm:t>
        <a:bodyPr/>
        <a:lstStyle/>
        <a:p>
          <a:endParaRPr lang="sv-SE"/>
        </a:p>
      </dgm:t>
    </dgm:pt>
    <dgm:pt modelId="{FE9B24E7-AFC8-4F33-967D-FCEFA5D347C2}">
      <dgm:prSet phldrT="[Text]" custT="1"/>
      <dgm:spPr/>
      <dgm:t>
        <a:bodyPr/>
        <a:lstStyle/>
        <a:p>
          <a:r>
            <a:rPr lang="sv-SE" sz="1200" dirty="0" err="1"/>
            <a:t>Geodata</a:t>
          </a:r>
          <a:endParaRPr lang="sv-SE" sz="1200" dirty="0"/>
        </a:p>
      </dgm:t>
    </dgm:pt>
    <dgm:pt modelId="{4DD472B1-F5E0-4788-958E-11C5F479B586}" type="parTrans" cxnId="{B0113942-B693-46D9-8FF5-C6AA31574E47}">
      <dgm:prSet/>
      <dgm:spPr/>
      <dgm:t>
        <a:bodyPr/>
        <a:lstStyle/>
        <a:p>
          <a:endParaRPr lang="sv-SE"/>
        </a:p>
      </dgm:t>
    </dgm:pt>
    <dgm:pt modelId="{0D075AA5-9396-4D97-BBD7-713FA60CFEAE}" type="sibTrans" cxnId="{B0113942-B693-46D9-8FF5-C6AA31574E47}">
      <dgm:prSet/>
      <dgm:spPr/>
      <dgm:t>
        <a:bodyPr/>
        <a:lstStyle/>
        <a:p>
          <a:endParaRPr lang="sv-SE"/>
        </a:p>
      </dgm:t>
    </dgm:pt>
    <dgm:pt modelId="{23D420AC-6956-4857-ABBA-4274B77FB629}">
      <dgm:prSet phldrT="[Text]" custT="1"/>
      <dgm:spPr/>
      <dgm:t>
        <a:bodyPr/>
        <a:lstStyle/>
        <a:p>
          <a:r>
            <a:rPr lang="sv-SE" sz="1200" dirty="0"/>
            <a:t>Miljödata</a:t>
          </a:r>
        </a:p>
      </dgm:t>
    </dgm:pt>
    <dgm:pt modelId="{490D1E3F-3C6F-4201-839E-A68A7E2EC978}" type="parTrans" cxnId="{6489A0C7-1C6C-4DC7-97FA-BB989417A7CC}">
      <dgm:prSet/>
      <dgm:spPr/>
      <dgm:t>
        <a:bodyPr/>
        <a:lstStyle/>
        <a:p>
          <a:endParaRPr lang="sv-SE"/>
        </a:p>
      </dgm:t>
    </dgm:pt>
    <dgm:pt modelId="{A77D4026-7FDA-4C1A-BF2F-665F37ACF06E}" type="sibTrans" cxnId="{6489A0C7-1C6C-4DC7-97FA-BB989417A7CC}">
      <dgm:prSet/>
      <dgm:spPr/>
      <dgm:t>
        <a:bodyPr/>
        <a:lstStyle/>
        <a:p>
          <a:endParaRPr lang="sv-SE"/>
        </a:p>
      </dgm:t>
    </dgm:pt>
    <dgm:pt modelId="{287E6A60-56A2-4926-9A66-03B0F920ECFB}">
      <dgm:prSet phldrT="[Text]" custT="1"/>
      <dgm:spPr/>
      <dgm:t>
        <a:bodyPr/>
        <a:lstStyle/>
        <a:p>
          <a:r>
            <a:rPr lang="sv-SE" sz="1200" dirty="0"/>
            <a:t>Raster-</a:t>
          </a:r>
          <a:br>
            <a:rPr lang="sv-SE" sz="1200" dirty="0"/>
          </a:br>
          <a:r>
            <a:rPr lang="sv-SE" sz="1200" dirty="0"/>
            <a:t>data</a:t>
          </a:r>
        </a:p>
      </dgm:t>
    </dgm:pt>
    <dgm:pt modelId="{6513EE54-BEDF-4342-A5AB-C585647707D4}" type="parTrans" cxnId="{06895B79-FB24-4F19-9BA8-11BC9E4DC2EB}">
      <dgm:prSet/>
      <dgm:spPr/>
      <dgm:t>
        <a:bodyPr/>
        <a:lstStyle/>
        <a:p>
          <a:endParaRPr lang="sv-SE"/>
        </a:p>
      </dgm:t>
    </dgm:pt>
    <dgm:pt modelId="{5A17DD7F-38CB-446B-AECB-EA70B40DCA31}" type="sibTrans" cxnId="{06895B79-FB24-4F19-9BA8-11BC9E4DC2EB}">
      <dgm:prSet/>
      <dgm:spPr/>
      <dgm:t>
        <a:bodyPr/>
        <a:lstStyle/>
        <a:p>
          <a:endParaRPr lang="sv-SE"/>
        </a:p>
      </dgm:t>
    </dgm:pt>
    <dgm:pt modelId="{2EDEDDC9-ACEF-4561-AAD2-B8D1D665F498}">
      <dgm:prSet phldrT="[Text]" custT="1"/>
      <dgm:spPr/>
      <dgm:t>
        <a:bodyPr/>
        <a:lstStyle/>
        <a:p>
          <a:r>
            <a:rPr lang="sv-SE" sz="1100" dirty="0"/>
            <a:t>Klimat-anpassning</a:t>
          </a:r>
        </a:p>
      </dgm:t>
    </dgm:pt>
    <dgm:pt modelId="{4C4C64F1-4108-4742-B941-9FBCD941F28E}" type="parTrans" cxnId="{110351BC-AD94-449B-A158-848590028797}">
      <dgm:prSet/>
      <dgm:spPr/>
      <dgm:t>
        <a:bodyPr/>
        <a:lstStyle/>
        <a:p>
          <a:endParaRPr lang="sv-SE"/>
        </a:p>
      </dgm:t>
    </dgm:pt>
    <dgm:pt modelId="{DDF6A87B-209A-4DFE-913B-1E0C94CD31D4}" type="sibTrans" cxnId="{110351BC-AD94-449B-A158-848590028797}">
      <dgm:prSet/>
      <dgm:spPr/>
      <dgm:t>
        <a:bodyPr/>
        <a:lstStyle/>
        <a:p>
          <a:endParaRPr lang="sv-SE"/>
        </a:p>
      </dgm:t>
    </dgm:pt>
    <dgm:pt modelId="{0EE6C1EA-8686-4FB5-B9A8-0B17A15AFB21}" type="pres">
      <dgm:prSet presAssocID="{F8434BAC-DAAF-40FD-86F9-978B9836A44A}" presName="Name0" presStyleCnt="0">
        <dgm:presLayoutVars>
          <dgm:chMax val="1"/>
          <dgm:chPref val="1"/>
        </dgm:presLayoutVars>
      </dgm:prSet>
      <dgm:spPr/>
    </dgm:pt>
    <dgm:pt modelId="{41CEB009-E669-4D5B-96C9-3B56757C1D5A}" type="pres">
      <dgm:prSet presAssocID="{C42AB485-4372-4EE0-A6CB-5B86723DAD2B}" presName="Parent" presStyleLbl="node0" presStyleIdx="0" presStyleCnt="1">
        <dgm:presLayoutVars>
          <dgm:chMax val="5"/>
          <dgm:chPref val="5"/>
        </dgm:presLayoutVars>
      </dgm:prSet>
      <dgm:spPr/>
    </dgm:pt>
    <dgm:pt modelId="{917BCA99-60CD-4170-9BE4-616029F5C7D4}" type="pres">
      <dgm:prSet presAssocID="{C42AB485-4372-4EE0-A6CB-5B86723DAD2B}" presName="Accent1" presStyleLbl="node1" presStyleIdx="0" presStyleCnt="17"/>
      <dgm:spPr/>
    </dgm:pt>
    <dgm:pt modelId="{40AF6484-1249-42D9-9D93-46E66F75E52C}" type="pres">
      <dgm:prSet presAssocID="{C42AB485-4372-4EE0-A6CB-5B86723DAD2B}" presName="Accent2" presStyleLbl="node1" presStyleIdx="1" presStyleCnt="17"/>
      <dgm:spPr/>
    </dgm:pt>
    <dgm:pt modelId="{E5458209-642C-4163-82C0-A7568BD543F7}" type="pres">
      <dgm:prSet presAssocID="{C42AB485-4372-4EE0-A6CB-5B86723DAD2B}" presName="Accent3" presStyleLbl="node1" presStyleIdx="2" presStyleCnt="17"/>
      <dgm:spPr/>
    </dgm:pt>
    <dgm:pt modelId="{EC93AB7F-4209-4F63-AAE8-CDAFD21AFA73}" type="pres">
      <dgm:prSet presAssocID="{C42AB485-4372-4EE0-A6CB-5B86723DAD2B}" presName="Accent4" presStyleLbl="node1" presStyleIdx="3" presStyleCnt="17"/>
      <dgm:spPr/>
    </dgm:pt>
    <dgm:pt modelId="{DBB9D2CC-7DE0-4E9A-9370-6164BD2C6CA6}" type="pres">
      <dgm:prSet presAssocID="{C42AB485-4372-4EE0-A6CB-5B86723DAD2B}" presName="Accent5" presStyleLbl="node1" presStyleIdx="4" presStyleCnt="17"/>
      <dgm:spPr/>
    </dgm:pt>
    <dgm:pt modelId="{71F2ED22-FD29-4911-AE2D-238FF2D5E3E4}" type="pres">
      <dgm:prSet presAssocID="{C42AB485-4372-4EE0-A6CB-5B86723DAD2B}" presName="Accent6" presStyleLbl="node1" presStyleIdx="5" presStyleCnt="17"/>
      <dgm:spPr/>
    </dgm:pt>
    <dgm:pt modelId="{5DA36FC4-FCB2-4031-934F-8E44EB3796E4}" type="pres">
      <dgm:prSet presAssocID="{FE9B24E7-AFC8-4F33-967D-FCEFA5D347C2}" presName="Child1" presStyleLbl="node1" presStyleIdx="6" presStyleCnt="17">
        <dgm:presLayoutVars>
          <dgm:chMax val="0"/>
          <dgm:chPref val="0"/>
        </dgm:presLayoutVars>
      </dgm:prSet>
      <dgm:spPr/>
    </dgm:pt>
    <dgm:pt modelId="{EBFF1589-9DA2-46B3-BEE6-F0D7C0A5619A}" type="pres">
      <dgm:prSet presAssocID="{FE9B24E7-AFC8-4F33-967D-FCEFA5D347C2}" presName="Accent7" presStyleCnt="0"/>
      <dgm:spPr/>
    </dgm:pt>
    <dgm:pt modelId="{A5F1F646-AD55-4D59-993F-F772CBD2980C}" type="pres">
      <dgm:prSet presAssocID="{FE9B24E7-AFC8-4F33-967D-FCEFA5D347C2}" presName="AccentHold1" presStyleLbl="node1" presStyleIdx="7" presStyleCnt="17"/>
      <dgm:spPr/>
    </dgm:pt>
    <dgm:pt modelId="{7C811446-5D15-48E1-99E2-7E8BCC8BBB79}" type="pres">
      <dgm:prSet presAssocID="{FE9B24E7-AFC8-4F33-967D-FCEFA5D347C2}" presName="Accent8" presStyleCnt="0"/>
      <dgm:spPr/>
    </dgm:pt>
    <dgm:pt modelId="{8DCE3BEA-2822-4E52-9809-44AD2E5E0CD4}" type="pres">
      <dgm:prSet presAssocID="{FE9B24E7-AFC8-4F33-967D-FCEFA5D347C2}" presName="AccentHold2" presStyleLbl="node1" presStyleIdx="8" presStyleCnt="17"/>
      <dgm:spPr/>
    </dgm:pt>
    <dgm:pt modelId="{4FCD0226-D2FF-445E-A699-668186A0DCE4}" type="pres">
      <dgm:prSet presAssocID="{23D420AC-6956-4857-ABBA-4274B77FB629}" presName="Child2" presStyleLbl="node1" presStyleIdx="9" presStyleCnt="17">
        <dgm:presLayoutVars>
          <dgm:chMax val="0"/>
          <dgm:chPref val="0"/>
        </dgm:presLayoutVars>
      </dgm:prSet>
      <dgm:spPr/>
    </dgm:pt>
    <dgm:pt modelId="{0AA500E6-890D-4ABB-826F-0035576CEB4C}" type="pres">
      <dgm:prSet presAssocID="{23D420AC-6956-4857-ABBA-4274B77FB629}" presName="Accent9" presStyleCnt="0"/>
      <dgm:spPr/>
    </dgm:pt>
    <dgm:pt modelId="{D60B3097-5CE5-4F78-80D0-8B71AFEBA412}" type="pres">
      <dgm:prSet presAssocID="{23D420AC-6956-4857-ABBA-4274B77FB629}" presName="AccentHold1" presStyleLbl="node1" presStyleIdx="10" presStyleCnt="17"/>
      <dgm:spPr/>
    </dgm:pt>
    <dgm:pt modelId="{D30AFACE-85B9-4952-A2DF-70B4F6A4BE88}" type="pres">
      <dgm:prSet presAssocID="{23D420AC-6956-4857-ABBA-4274B77FB629}" presName="Accent10" presStyleCnt="0"/>
      <dgm:spPr/>
    </dgm:pt>
    <dgm:pt modelId="{E1CE6002-2C06-45D9-8D05-F6216760B794}" type="pres">
      <dgm:prSet presAssocID="{23D420AC-6956-4857-ABBA-4274B77FB629}" presName="AccentHold2" presStyleLbl="node1" presStyleIdx="11" presStyleCnt="17"/>
      <dgm:spPr/>
    </dgm:pt>
    <dgm:pt modelId="{4FCF6DE5-149F-4017-961F-4890DBB4ECE8}" type="pres">
      <dgm:prSet presAssocID="{23D420AC-6956-4857-ABBA-4274B77FB629}" presName="Accent11" presStyleCnt="0"/>
      <dgm:spPr/>
    </dgm:pt>
    <dgm:pt modelId="{ADBE445D-AB93-48A6-B268-04989338650D}" type="pres">
      <dgm:prSet presAssocID="{23D420AC-6956-4857-ABBA-4274B77FB629}" presName="AccentHold3" presStyleLbl="node1" presStyleIdx="12" presStyleCnt="17"/>
      <dgm:spPr/>
    </dgm:pt>
    <dgm:pt modelId="{C0246C46-69BC-44B4-AA3B-D6732893D9CF}" type="pres">
      <dgm:prSet presAssocID="{287E6A60-56A2-4926-9A66-03B0F920ECFB}" presName="Child3" presStyleLbl="node1" presStyleIdx="13" presStyleCnt="17">
        <dgm:presLayoutVars>
          <dgm:chMax val="0"/>
          <dgm:chPref val="0"/>
        </dgm:presLayoutVars>
      </dgm:prSet>
      <dgm:spPr/>
    </dgm:pt>
    <dgm:pt modelId="{42354303-E3CC-4BEC-A729-D0CEB6F2478B}" type="pres">
      <dgm:prSet presAssocID="{287E6A60-56A2-4926-9A66-03B0F920ECFB}" presName="Accent12" presStyleCnt="0"/>
      <dgm:spPr/>
    </dgm:pt>
    <dgm:pt modelId="{B719A8F5-891D-4836-B404-DE8F9A3D0A65}" type="pres">
      <dgm:prSet presAssocID="{287E6A60-56A2-4926-9A66-03B0F920ECFB}" presName="AccentHold1" presStyleLbl="node1" presStyleIdx="14" presStyleCnt="17"/>
      <dgm:spPr/>
    </dgm:pt>
    <dgm:pt modelId="{C35F967B-1868-4380-BE54-6F724F0F08D8}" type="pres">
      <dgm:prSet presAssocID="{2EDEDDC9-ACEF-4561-AAD2-B8D1D665F498}" presName="Child4" presStyleLbl="node1" presStyleIdx="15" presStyleCnt="17">
        <dgm:presLayoutVars>
          <dgm:chMax val="0"/>
          <dgm:chPref val="0"/>
        </dgm:presLayoutVars>
      </dgm:prSet>
      <dgm:spPr/>
    </dgm:pt>
    <dgm:pt modelId="{FCED8BF4-0259-49B1-958C-F0A2EDF8D5E9}" type="pres">
      <dgm:prSet presAssocID="{2EDEDDC9-ACEF-4561-AAD2-B8D1D665F498}" presName="Accent13" presStyleCnt="0"/>
      <dgm:spPr/>
    </dgm:pt>
    <dgm:pt modelId="{F7BD5C26-BBD6-4A34-8558-7CC9D8B82AD5}" type="pres">
      <dgm:prSet presAssocID="{2EDEDDC9-ACEF-4561-AAD2-B8D1D665F498}" presName="AccentHold1" presStyleLbl="node1" presStyleIdx="16" presStyleCnt="17"/>
      <dgm:spPr/>
    </dgm:pt>
  </dgm:ptLst>
  <dgm:cxnLst>
    <dgm:cxn modelId="{FB122814-4049-417D-9D41-9990E1DD625B}" type="presOf" srcId="{2EDEDDC9-ACEF-4561-AAD2-B8D1D665F498}" destId="{C35F967B-1868-4380-BE54-6F724F0F08D8}" srcOrd="0" destOrd="0" presId="urn:microsoft.com/office/officeart/2009/3/layout/CircleRelationship"/>
    <dgm:cxn modelId="{46063016-F20A-4EA6-B4C9-6D4979EAB316}" type="presOf" srcId="{C42AB485-4372-4EE0-A6CB-5B86723DAD2B}" destId="{41CEB009-E669-4D5B-96C9-3B56757C1D5A}" srcOrd="0" destOrd="0" presId="urn:microsoft.com/office/officeart/2009/3/layout/CircleRelationship"/>
    <dgm:cxn modelId="{5D73B81E-5D4F-4B57-AB00-0070A71D441C}" type="presOf" srcId="{F8434BAC-DAAF-40FD-86F9-978B9836A44A}" destId="{0EE6C1EA-8686-4FB5-B9A8-0B17A15AFB21}" srcOrd="0" destOrd="0" presId="urn:microsoft.com/office/officeart/2009/3/layout/CircleRelationship"/>
    <dgm:cxn modelId="{A95B582D-37F0-4C0F-AC93-88CC01A9DEB6}" type="presOf" srcId="{FE9B24E7-AFC8-4F33-967D-FCEFA5D347C2}" destId="{5DA36FC4-FCB2-4031-934F-8E44EB3796E4}" srcOrd="0" destOrd="0" presId="urn:microsoft.com/office/officeart/2009/3/layout/CircleRelationship"/>
    <dgm:cxn modelId="{B0113942-B693-46D9-8FF5-C6AA31574E47}" srcId="{C42AB485-4372-4EE0-A6CB-5B86723DAD2B}" destId="{FE9B24E7-AFC8-4F33-967D-FCEFA5D347C2}" srcOrd="0" destOrd="0" parTransId="{4DD472B1-F5E0-4788-958E-11C5F479B586}" sibTransId="{0D075AA5-9396-4D97-BBD7-713FA60CFEAE}"/>
    <dgm:cxn modelId="{9594A348-2BA8-4B00-8E41-E389479445C9}" type="presOf" srcId="{23D420AC-6956-4857-ABBA-4274B77FB629}" destId="{4FCD0226-D2FF-445E-A699-668186A0DCE4}" srcOrd="0" destOrd="0" presId="urn:microsoft.com/office/officeart/2009/3/layout/CircleRelationship"/>
    <dgm:cxn modelId="{06895B79-FB24-4F19-9BA8-11BC9E4DC2EB}" srcId="{C42AB485-4372-4EE0-A6CB-5B86723DAD2B}" destId="{287E6A60-56A2-4926-9A66-03B0F920ECFB}" srcOrd="2" destOrd="0" parTransId="{6513EE54-BEDF-4342-A5AB-C585647707D4}" sibTransId="{5A17DD7F-38CB-446B-AECB-EA70B40DCA31}"/>
    <dgm:cxn modelId="{110351BC-AD94-449B-A158-848590028797}" srcId="{C42AB485-4372-4EE0-A6CB-5B86723DAD2B}" destId="{2EDEDDC9-ACEF-4561-AAD2-B8D1D665F498}" srcOrd="3" destOrd="0" parTransId="{4C4C64F1-4108-4742-B941-9FBCD941F28E}" sibTransId="{DDF6A87B-209A-4DFE-913B-1E0C94CD31D4}"/>
    <dgm:cxn modelId="{6489A0C7-1C6C-4DC7-97FA-BB989417A7CC}" srcId="{C42AB485-4372-4EE0-A6CB-5B86723DAD2B}" destId="{23D420AC-6956-4857-ABBA-4274B77FB629}" srcOrd="1" destOrd="0" parTransId="{490D1E3F-3C6F-4201-839E-A68A7E2EC978}" sibTransId="{A77D4026-7FDA-4C1A-BF2F-665F37ACF06E}"/>
    <dgm:cxn modelId="{84D2AED4-007B-47D6-8C21-0FB8D79771F6}" type="presOf" srcId="{287E6A60-56A2-4926-9A66-03B0F920ECFB}" destId="{C0246C46-69BC-44B4-AA3B-D6732893D9CF}" srcOrd="0" destOrd="0" presId="urn:microsoft.com/office/officeart/2009/3/layout/CircleRelationship"/>
    <dgm:cxn modelId="{03C453E1-48E7-4ED5-B79D-9299624C221B}" srcId="{F8434BAC-DAAF-40FD-86F9-978B9836A44A}" destId="{C42AB485-4372-4EE0-A6CB-5B86723DAD2B}" srcOrd="0" destOrd="0" parTransId="{E473E60D-BE44-4E69-B4BF-EC8F3E80996F}" sibTransId="{C8D371D9-F176-4332-94A1-762B30140EED}"/>
    <dgm:cxn modelId="{2DEB88F1-BF8F-4FCD-8632-E5B2BAEAC6C1}" type="presParOf" srcId="{0EE6C1EA-8686-4FB5-B9A8-0B17A15AFB21}" destId="{41CEB009-E669-4D5B-96C9-3B56757C1D5A}" srcOrd="0" destOrd="0" presId="urn:microsoft.com/office/officeart/2009/3/layout/CircleRelationship"/>
    <dgm:cxn modelId="{95B7FF02-CE2E-4CBE-B70D-B159C979EDD0}" type="presParOf" srcId="{0EE6C1EA-8686-4FB5-B9A8-0B17A15AFB21}" destId="{917BCA99-60CD-4170-9BE4-616029F5C7D4}" srcOrd="1" destOrd="0" presId="urn:microsoft.com/office/officeart/2009/3/layout/CircleRelationship"/>
    <dgm:cxn modelId="{F0943993-192F-4B6D-AFF3-1E5F219F5AA9}" type="presParOf" srcId="{0EE6C1EA-8686-4FB5-B9A8-0B17A15AFB21}" destId="{40AF6484-1249-42D9-9D93-46E66F75E52C}" srcOrd="2" destOrd="0" presId="urn:microsoft.com/office/officeart/2009/3/layout/CircleRelationship"/>
    <dgm:cxn modelId="{FD6EC1CC-7F1E-4CD8-8D14-481CA3BABE12}" type="presParOf" srcId="{0EE6C1EA-8686-4FB5-B9A8-0B17A15AFB21}" destId="{E5458209-642C-4163-82C0-A7568BD543F7}" srcOrd="3" destOrd="0" presId="urn:microsoft.com/office/officeart/2009/3/layout/CircleRelationship"/>
    <dgm:cxn modelId="{A56951D4-5446-4332-A70E-926EE5D06354}" type="presParOf" srcId="{0EE6C1EA-8686-4FB5-B9A8-0B17A15AFB21}" destId="{EC93AB7F-4209-4F63-AAE8-CDAFD21AFA73}" srcOrd="4" destOrd="0" presId="urn:microsoft.com/office/officeart/2009/3/layout/CircleRelationship"/>
    <dgm:cxn modelId="{5974AE30-5111-4E56-B510-A08C4EF75F49}" type="presParOf" srcId="{0EE6C1EA-8686-4FB5-B9A8-0B17A15AFB21}" destId="{DBB9D2CC-7DE0-4E9A-9370-6164BD2C6CA6}" srcOrd="5" destOrd="0" presId="urn:microsoft.com/office/officeart/2009/3/layout/CircleRelationship"/>
    <dgm:cxn modelId="{BBB7C471-85E4-40AA-AA24-B4D469957CF4}" type="presParOf" srcId="{0EE6C1EA-8686-4FB5-B9A8-0B17A15AFB21}" destId="{71F2ED22-FD29-4911-AE2D-238FF2D5E3E4}" srcOrd="6" destOrd="0" presId="urn:microsoft.com/office/officeart/2009/3/layout/CircleRelationship"/>
    <dgm:cxn modelId="{01BDDE23-4C33-45C6-B19A-B23D3AA74F24}" type="presParOf" srcId="{0EE6C1EA-8686-4FB5-B9A8-0B17A15AFB21}" destId="{5DA36FC4-FCB2-4031-934F-8E44EB3796E4}" srcOrd="7" destOrd="0" presId="urn:microsoft.com/office/officeart/2009/3/layout/CircleRelationship"/>
    <dgm:cxn modelId="{1FC8FFCA-5756-4721-9F86-CDF988F2B91A}" type="presParOf" srcId="{0EE6C1EA-8686-4FB5-B9A8-0B17A15AFB21}" destId="{EBFF1589-9DA2-46B3-BEE6-F0D7C0A5619A}" srcOrd="8" destOrd="0" presId="urn:microsoft.com/office/officeart/2009/3/layout/CircleRelationship"/>
    <dgm:cxn modelId="{FDB50594-AD0A-4A63-ABAF-1068218B3EAD}" type="presParOf" srcId="{EBFF1589-9DA2-46B3-BEE6-F0D7C0A5619A}" destId="{A5F1F646-AD55-4D59-993F-F772CBD2980C}" srcOrd="0" destOrd="0" presId="urn:microsoft.com/office/officeart/2009/3/layout/CircleRelationship"/>
    <dgm:cxn modelId="{F4BD5280-153C-455F-BC59-73B33AFBC9F7}" type="presParOf" srcId="{0EE6C1EA-8686-4FB5-B9A8-0B17A15AFB21}" destId="{7C811446-5D15-48E1-99E2-7E8BCC8BBB79}" srcOrd="9" destOrd="0" presId="urn:microsoft.com/office/officeart/2009/3/layout/CircleRelationship"/>
    <dgm:cxn modelId="{32FDC793-C508-47D4-A15D-BE273ABD1F13}" type="presParOf" srcId="{7C811446-5D15-48E1-99E2-7E8BCC8BBB79}" destId="{8DCE3BEA-2822-4E52-9809-44AD2E5E0CD4}" srcOrd="0" destOrd="0" presId="urn:microsoft.com/office/officeart/2009/3/layout/CircleRelationship"/>
    <dgm:cxn modelId="{5101A33A-B11E-47B0-9AE8-F8C2F54B6ACA}" type="presParOf" srcId="{0EE6C1EA-8686-4FB5-B9A8-0B17A15AFB21}" destId="{4FCD0226-D2FF-445E-A699-668186A0DCE4}" srcOrd="10" destOrd="0" presId="urn:microsoft.com/office/officeart/2009/3/layout/CircleRelationship"/>
    <dgm:cxn modelId="{DD4FBAA3-C12F-430C-9EB8-A38CC099D5DC}" type="presParOf" srcId="{0EE6C1EA-8686-4FB5-B9A8-0B17A15AFB21}" destId="{0AA500E6-890D-4ABB-826F-0035576CEB4C}" srcOrd="11" destOrd="0" presId="urn:microsoft.com/office/officeart/2009/3/layout/CircleRelationship"/>
    <dgm:cxn modelId="{209AE9ED-0464-49E4-A773-E8A1CA49D1FA}" type="presParOf" srcId="{0AA500E6-890D-4ABB-826F-0035576CEB4C}" destId="{D60B3097-5CE5-4F78-80D0-8B71AFEBA412}" srcOrd="0" destOrd="0" presId="urn:microsoft.com/office/officeart/2009/3/layout/CircleRelationship"/>
    <dgm:cxn modelId="{EBFE8B70-B76E-42B6-B499-8E0A8B2F4264}" type="presParOf" srcId="{0EE6C1EA-8686-4FB5-B9A8-0B17A15AFB21}" destId="{D30AFACE-85B9-4952-A2DF-70B4F6A4BE88}" srcOrd="12" destOrd="0" presId="urn:microsoft.com/office/officeart/2009/3/layout/CircleRelationship"/>
    <dgm:cxn modelId="{AEEDD790-1330-4DFF-8253-67234B970770}" type="presParOf" srcId="{D30AFACE-85B9-4952-A2DF-70B4F6A4BE88}" destId="{E1CE6002-2C06-45D9-8D05-F6216760B794}" srcOrd="0" destOrd="0" presId="urn:microsoft.com/office/officeart/2009/3/layout/CircleRelationship"/>
    <dgm:cxn modelId="{37F876A5-948E-4D7A-98A9-BB751668888D}" type="presParOf" srcId="{0EE6C1EA-8686-4FB5-B9A8-0B17A15AFB21}" destId="{4FCF6DE5-149F-4017-961F-4890DBB4ECE8}" srcOrd="13" destOrd="0" presId="urn:microsoft.com/office/officeart/2009/3/layout/CircleRelationship"/>
    <dgm:cxn modelId="{46363398-006A-4D9C-B2D7-FC3EA6D58930}" type="presParOf" srcId="{4FCF6DE5-149F-4017-961F-4890DBB4ECE8}" destId="{ADBE445D-AB93-48A6-B268-04989338650D}" srcOrd="0" destOrd="0" presId="urn:microsoft.com/office/officeart/2009/3/layout/CircleRelationship"/>
    <dgm:cxn modelId="{E6757945-C140-443E-B948-2352541A8C67}" type="presParOf" srcId="{0EE6C1EA-8686-4FB5-B9A8-0B17A15AFB21}" destId="{C0246C46-69BC-44B4-AA3B-D6732893D9CF}" srcOrd="14" destOrd="0" presId="urn:microsoft.com/office/officeart/2009/3/layout/CircleRelationship"/>
    <dgm:cxn modelId="{EB9EE8F8-28B1-4CB7-8221-DC8C6F6F029F}" type="presParOf" srcId="{0EE6C1EA-8686-4FB5-B9A8-0B17A15AFB21}" destId="{42354303-E3CC-4BEC-A729-D0CEB6F2478B}" srcOrd="15" destOrd="0" presId="urn:microsoft.com/office/officeart/2009/3/layout/CircleRelationship"/>
    <dgm:cxn modelId="{0C1AC187-C7CA-425D-834E-BFA0A54DD5D9}" type="presParOf" srcId="{42354303-E3CC-4BEC-A729-D0CEB6F2478B}" destId="{B719A8F5-891D-4836-B404-DE8F9A3D0A65}" srcOrd="0" destOrd="0" presId="urn:microsoft.com/office/officeart/2009/3/layout/CircleRelationship"/>
    <dgm:cxn modelId="{7733C00F-9DDD-41D3-A210-D5344C493270}" type="presParOf" srcId="{0EE6C1EA-8686-4FB5-B9A8-0B17A15AFB21}" destId="{C35F967B-1868-4380-BE54-6F724F0F08D8}" srcOrd="16" destOrd="0" presId="urn:microsoft.com/office/officeart/2009/3/layout/CircleRelationship"/>
    <dgm:cxn modelId="{15E2BA61-94A2-4AEE-8C44-3DF7E67CE5B7}" type="presParOf" srcId="{0EE6C1EA-8686-4FB5-B9A8-0B17A15AFB21}" destId="{FCED8BF4-0259-49B1-958C-F0A2EDF8D5E9}" srcOrd="17" destOrd="0" presId="urn:microsoft.com/office/officeart/2009/3/layout/CircleRelationship"/>
    <dgm:cxn modelId="{8B6F53BF-3FB1-448B-B385-B0BB3CA7D063}" type="presParOf" srcId="{FCED8BF4-0259-49B1-958C-F0A2EDF8D5E9}" destId="{F7BD5C26-BBD6-4A34-8558-7CC9D8B82AD5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434BAC-DAAF-40FD-86F9-978B9836A44A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sv-SE"/>
        </a:p>
      </dgm:t>
    </dgm:pt>
    <dgm:pt modelId="{C42AB485-4372-4EE0-A6CB-5B86723DAD2B}">
      <dgm:prSet phldrT="[Text]" custT="1"/>
      <dgm:spPr/>
      <dgm:t>
        <a:bodyPr/>
        <a:lstStyle/>
        <a:p>
          <a:r>
            <a:rPr lang="sv-SE" sz="3200" dirty="0"/>
            <a:t>Digital Earth Sweden</a:t>
          </a:r>
        </a:p>
      </dgm:t>
    </dgm:pt>
    <dgm:pt modelId="{E473E60D-BE44-4E69-B4BF-EC8F3E80996F}" type="parTrans" cxnId="{03C453E1-48E7-4ED5-B79D-9299624C221B}">
      <dgm:prSet/>
      <dgm:spPr/>
      <dgm:t>
        <a:bodyPr/>
        <a:lstStyle/>
        <a:p>
          <a:endParaRPr lang="sv-SE"/>
        </a:p>
      </dgm:t>
    </dgm:pt>
    <dgm:pt modelId="{C8D371D9-F176-4332-94A1-762B30140EED}" type="sibTrans" cxnId="{03C453E1-48E7-4ED5-B79D-9299624C221B}">
      <dgm:prSet/>
      <dgm:spPr/>
      <dgm:t>
        <a:bodyPr/>
        <a:lstStyle/>
        <a:p>
          <a:endParaRPr lang="sv-SE"/>
        </a:p>
      </dgm:t>
    </dgm:pt>
    <dgm:pt modelId="{FE9B24E7-AFC8-4F33-967D-FCEFA5D347C2}">
      <dgm:prSet phldrT="[Text]" custT="1"/>
      <dgm:spPr/>
      <dgm:t>
        <a:bodyPr/>
        <a:lstStyle/>
        <a:p>
          <a:r>
            <a:rPr lang="sv-SE" sz="3200" dirty="0"/>
            <a:t>AI</a:t>
          </a:r>
        </a:p>
      </dgm:t>
    </dgm:pt>
    <dgm:pt modelId="{4DD472B1-F5E0-4788-958E-11C5F479B586}" type="parTrans" cxnId="{B0113942-B693-46D9-8FF5-C6AA31574E47}">
      <dgm:prSet/>
      <dgm:spPr/>
      <dgm:t>
        <a:bodyPr/>
        <a:lstStyle/>
        <a:p>
          <a:endParaRPr lang="sv-SE"/>
        </a:p>
      </dgm:t>
    </dgm:pt>
    <dgm:pt modelId="{0D075AA5-9396-4D97-BBD7-713FA60CFEAE}" type="sibTrans" cxnId="{B0113942-B693-46D9-8FF5-C6AA31574E47}">
      <dgm:prSet/>
      <dgm:spPr/>
      <dgm:t>
        <a:bodyPr/>
        <a:lstStyle/>
        <a:p>
          <a:endParaRPr lang="sv-SE"/>
        </a:p>
      </dgm:t>
    </dgm:pt>
    <dgm:pt modelId="{23D420AC-6956-4857-ABBA-4274B77FB629}">
      <dgm:prSet phldrT="[Text]" custT="1"/>
      <dgm:spPr/>
      <dgm:t>
        <a:bodyPr/>
        <a:lstStyle/>
        <a:p>
          <a:r>
            <a:rPr lang="sv-SE" sz="1200" dirty="0" err="1"/>
            <a:t>DestinE</a:t>
          </a:r>
          <a:endParaRPr lang="sv-SE" sz="1200" dirty="0"/>
        </a:p>
      </dgm:t>
    </dgm:pt>
    <dgm:pt modelId="{490D1E3F-3C6F-4201-839E-A68A7E2EC978}" type="parTrans" cxnId="{6489A0C7-1C6C-4DC7-97FA-BB989417A7CC}">
      <dgm:prSet/>
      <dgm:spPr/>
      <dgm:t>
        <a:bodyPr/>
        <a:lstStyle/>
        <a:p>
          <a:endParaRPr lang="sv-SE"/>
        </a:p>
      </dgm:t>
    </dgm:pt>
    <dgm:pt modelId="{A77D4026-7FDA-4C1A-BF2F-665F37ACF06E}" type="sibTrans" cxnId="{6489A0C7-1C6C-4DC7-97FA-BB989417A7CC}">
      <dgm:prSet/>
      <dgm:spPr/>
      <dgm:t>
        <a:bodyPr/>
        <a:lstStyle/>
        <a:p>
          <a:endParaRPr lang="sv-SE"/>
        </a:p>
      </dgm:t>
    </dgm:pt>
    <dgm:pt modelId="{6EF88A91-A77E-4AD1-9387-29EDDFEC6907}">
      <dgm:prSet phldrT="[Text]" custT="1"/>
      <dgm:spPr/>
      <dgm:t>
        <a:bodyPr/>
        <a:lstStyle/>
        <a:p>
          <a:r>
            <a:rPr lang="sv-SE" sz="1400" dirty="0"/>
            <a:t>Gröna-</a:t>
          </a:r>
          <a:br>
            <a:rPr lang="sv-SE" sz="1400" dirty="0"/>
          </a:br>
          <a:r>
            <a:rPr lang="sv-SE" sz="1400" dirty="0"/>
            <a:t>given</a:t>
          </a:r>
        </a:p>
      </dgm:t>
    </dgm:pt>
    <dgm:pt modelId="{FE34D2FB-6E2D-4425-874D-AAA8A9A3B746}" type="parTrans" cxnId="{E9918D1B-2487-4DCB-86B9-B1250C26F3D0}">
      <dgm:prSet/>
      <dgm:spPr/>
      <dgm:t>
        <a:bodyPr/>
        <a:lstStyle/>
        <a:p>
          <a:endParaRPr lang="sv-SE"/>
        </a:p>
      </dgm:t>
    </dgm:pt>
    <dgm:pt modelId="{7CA2D32F-9D86-413B-AF13-3F2A14FCB249}" type="sibTrans" cxnId="{E9918D1B-2487-4DCB-86B9-B1250C26F3D0}">
      <dgm:prSet/>
      <dgm:spPr/>
      <dgm:t>
        <a:bodyPr/>
        <a:lstStyle/>
        <a:p>
          <a:endParaRPr lang="sv-SE"/>
        </a:p>
      </dgm:t>
    </dgm:pt>
    <dgm:pt modelId="{CD36229C-38F2-43E3-BEB8-3A1E5D99437E}">
      <dgm:prSet phldrT="[Text]" custT="1"/>
      <dgm:spPr/>
      <dgm:t>
        <a:bodyPr/>
        <a:lstStyle/>
        <a:p>
          <a:r>
            <a:rPr lang="sv-SE" sz="1400" dirty="0" err="1"/>
            <a:t>Coper</a:t>
          </a:r>
          <a:r>
            <a:rPr lang="sv-SE" sz="1400" dirty="0"/>
            <a:t>-</a:t>
          </a:r>
          <a:br>
            <a:rPr lang="sv-SE" sz="1400" dirty="0"/>
          </a:br>
          <a:r>
            <a:rPr lang="sv-SE" sz="1400" dirty="0" err="1"/>
            <a:t>nicus</a:t>
          </a:r>
          <a:endParaRPr lang="sv-SE" sz="1400" dirty="0"/>
        </a:p>
      </dgm:t>
    </dgm:pt>
    <dgm:pt modelId="{6F1C21AB-55B9-4591-B2F1-2B3FC97B8EDA}" type="parTrans" cxnId="{A2DB7BED-F4F4-40E5-BA7B-B86613019E28}">
      <dgm:prSet/>
      <dgm:spPr/>
      <dgm:t>
        <a:bodyPr/>
        <a:lstStyle/>
        <a:p>
          <a:endParaRPr lang="sv-SE"/>
        </a:p>
      </dgm:t>
    </dgm:pt>
    <dgm:pt modelId="{124C1C42-B9BD-4067-A64E-9AD78A042931}" type="sibTrans" cxnId="{A2DB7BED-F4F4-40E5-BA7B-B86613019E28}">
      <dgm:prSet/>
      <dgm:spPr/>
      <dgm:t>
        <a:bodyPr/>
        <a:lstStyle/>
        <a:p>
          <a:endParaRPr lang="sv-SE"/>
        </a:p>
      </dgm:t>
    </dgm:pt>
    <dgm:pt modelId="{1D223BE9-5141-4F19-8C63-6ABA41672E8F}">
      <dgm:prSet phldrT="[Text]"/>
      <dgm:spPr/>
      <dgm:t>
        <a:bodyPr/>
        <a:lstStyle/>
        <a:p>
          <a:r>
            <a:rPr lang="sv-SE" dirty="0"/>
            <a:t>DIAS</a:t>
          </a:r>
        </a:p>
      </dgm:t>
    </dgm:pt>
    <dgm:pt modelId="{8B39C15B-EB07-438D-914D-D8F2CDCFF899}" type="parTrans" cxnId="{838FAD07-905C-466C-A83C-A51D5EA26CE2}">
      <dgm:prSet/>
      <dgm:spPr/>
      <dgm:t>
        <a:bodyPr/>
        <a:lstStyle/>
        <a:p>
          <a:endParaRPr lang="sv-SE"/>
        </a:p>
      </dgm:t>
    </dgm:pt>
    <dgm:pt modelId="{8C96659A-8595-4AC5-9632-75217EFBAB3B}" type="sibTrans" cxnId="{838FAD07-905C-466C-A83C-A51D5EA26CE2}">
      <dgm:prSet/>
      <dgm:spPr/>
      <dgm:t>
        <a:bodyPr/>
        <a:lstStyle/>
        <a:p>
          <a:endParaRPr lang="sv-SE"/>
        </a:p>
      </dgm:t>
    </dgm:pt>
    <dgm:pt modelId="{0EE6C1EA-8686-4FB5-B9A8-0B17A15AFB21}" type="pres">
      <dgm:prSet presAssocID="{F8434BAC-DAAF-40FD-86F9-978B9836A44A}" presName="Name0" presStyleCnt="0">
        <dgm:presLayoutVars>
          <dgm:chMax val="1"/>
          <dgm:chPref val="1"/>
        </dgm:presLayoutVars>
      </dgm:prSet>
      <dgm:spPr/>
    </dgm:pt>
    <dgm:pt modelId="{41CEB009-E669-4D5B-96C9-3B56757C1D5A}" type="pres">
      <dgm:prSet presAssocID="{C42AB485-4372-4EE0-A6CB-5B86723DAD2B}" presName="Parent" presStyleLbl="node0" presStyleIdx="0" presStyleCnt="1">
        <dgm:presLayoutVars>
          <dgm:chMax val="5"/>
          <dgm:chPref val="5"/>
        </dgm:presLayoutVars>
      </dgm:prSet>
      <dgm:spPr/>
    </dgm:pt>
    <dgm:pt modelId="{40AF6484-1249-42D9-9D93-46E66F75E52C}" type="pres">
      <dgm:prSet presAssocID="{C42AB485-4372-4EE0-A6CB-5B86723DAD2B}" presName="Accent2" presStyleLbl="node1" presStyleIdx="0" presStyleCnt="19"/>
      <dgm:spPr/>
    </dgm:pt>
    <dgm:pt modelId="{E5458209-642C-4163-82C0-A7568BD543F7}" type="pres">
      <dgm:prSet presAssocID="{C42AB485-4372-4EE0-A6CB-5B86723DAD2B}" presName="Accent3" presStyleLbl="node1" presStyleIdx="1" presStyleCnt="19"/>
      <dgm:spPr/>
    </dgm:pt>
    <dgm:pt modelId="{EC93AB7F-4209-4F63-AAE8-CDAFD21AFA73}" type="pres">
      <dgm:prSet presAssocID="{C42AB485-4372-4EE0-A6CB-5B86723DAD2B}" presName="Accent4" presStyleLbl="node1" presStyleIdx="2" presStyleCnt="19"/>
      <dgm:spPr/>
    </dgm:pt>
    <dgm:pt modelId="{DBB9D2CC-7DE0-4E9A-9370-6164BD2C6CA6}" type="pres">
      <dgm:prSet presAssocID="{C42AB485-4372-4EE0-A6CB-5B86723DAD2B}" presName="Accent5" presStyleLbl="node1" presStyleIdx="3" presStyleCnt="19"/>
      <dgm:spPr/>
    </dgm:pt>
    <dgm:pt modelId="{71F2ED22-FD29-4911-AE2D-238FF2D5E3E4}" type="pres">
      <dgm:prSet presAssocID="{C42AB485-4372-4EE0-A6CB-5B86723DAD2B}" presName="Accent6" presStyleLbl="node1" presStyleIdx="4" presStyleCnt="19"/>
      <dgm:spPr/>
    </dgm:pt>
    <dgm:pt modelId="{5DA36FC4-FCB2-4031-934F-8E44EB3796E4}" type="pres">
      <dgm:prSet presAssocID="{FE9B24E7-AFC8-4F33-967D-FCEFA5D347C2}" presName="Child1" presStyleLbl="node1" presStyleIdx="5" presStyleCnt="19">
        <dgm:presLayoutVars>
          <dgm:chMax val="0"/>
          <dgm:chPref val="0"/>
        </dgm:presLayoutVars>
      </dgm:prSet>
      <dgm:spPr/>
    </dgm:pt>
    <dgm:pt modelId="{EBFF1589-9DA2-46B3-BEE6-F0D7C0A5619A}" type="pres">
      <dgm:prSet presAssocID="{FE9B24E7-AFC8-4F33-967D-FCEFA5D347C2}" presName="Accent7" presStyleCnt="0"/>
      <dgm:spPr/>
    </dgm:pt>
    <dgm:pt modelId="{A5F1F646-AD55-4D59-993F-F772CBD2980C}" type="pres">
      <dgm:prSet presAssocID="{FE9B24E7-AFC8-4F33-967D-FCEFA5D347C2}" presName="AccentHold1" presStyleLbl="node1" presStyleIdx="6" presStyleCnt="19"/>
      <dgm:spPr/>
    </dgm:pt>
    <dgm:pt modelId="{7C811446-5D15-48E1-99E2-7E8BCC8BBB79}" type="pres">
      <dgm:prSet presAssocID="{FE9B24E7-AFC8-4F33-967D-FCEFA5D347C2}" presName="Accent8" presStyleCnt="0"/>
      <dgm:spPr/>
    </dgm:pt>
    <dgm:pt modelId="{8DCE3BEA-2822-4E52-9809-44AD2E5E0CD4}" type="pres">
      <dgm:prSet presAssocID="{FE9B24E7-AFC8-4F33-967D-FCEFA5D347C2}" presName="AccentHold2" presStyleLbl="node1" presStyleIdx="7" presStyleCnt="19"/>
      <dgm:spPr/>
    </dgm:pt>
    <dgm:pt modelId="{4FCD0226-D2FF-445E-A699-668186A0DCE4}" type="pres">
      <dgm:prSet presAssocID="{23D420AC-6956-4857-ABBA-4274B77FB629}" presName="Child2" presStyleLbl="node1" presStyleIdx="8" presStyleCnt="19">
        <dgm:presLayoutVars>
          <dgm:chMax val="0"/>
          <dgm:chPref val="0"/>
        </dgm:presLayoutVars>
      </dgm:prSet>
      <dgm:spPr/>
    </dgm:pt>
    <dgm:pt modelId="{0AA500E6-890D-4ABB-826F-0035576CEB4C}" type="pres">
      <dgm:prSet presAssocID="{23D420AC-6956-4857-ABBA-4274B77FB629}" presName="Accent9" presStyleCnt="0"/>
      <dgm:spPr/>
    </dgm:pt>
    <dgm:pt modelId="{D60B3097-5CE5-4F78-80D0-8B71AFEBA412}" type="pres">
      <dgm:prSet presAssocID="{23D420AC-6956-4857-ABBA-4274B77FB629}" presName="AccentHold1" presStyleLbl="node1" presStyleIdx="9" presStyleCnt="19"/>
      <dgm:spPr/>
    </dgm:pt>
    <dgm:pt modelId="{D30AFACE-85B9-4952-A2DF-70B4F6A4BE88}" type="pres">
      <dgm:prSet presAssocID="{23D420AC-6956-4857-ABBA-4274B77FB629}" presName="Accent10" presStyleCnt="0"/>
      <dgm:spPr/>
    </dgm:pt>
    <dgm:pt modelId="{E1CE6002-2C06-45D9-8D05-F6216760B794}" type="pres">
      <dgm:prSet presAssocID="{23D420AC-6956-4857-ABBA-4274B77FB629}" presName="AccentHold2" presStyleLbl="node1" presStyleIdx="10" presStyleCnt="19"/>
      <dgm:spPr/>
    </dgm:pt>
    <dgm:pt modelId="{4FCF6DE5-149F-4017-961F-4890DBB4ECE8}" type="pres">
      <dgm:prSet presAssocID="{23D420AC-6956-4857-ABBA-4274B77FB629}" presName="Accent11" presStyleCnt="0"/>
      <dgm:spPr/>
    </dgm:pt>
    <dgm:pt modelId="{ADBE445D-AB93-48A6-B268-04989338650D}" type="pres">
      <dgm:prSet presAssocID="{23D420AC-6956-4857-ABBA-4274B77FB629}" presName="AccentHold3" presStyleLbl="node1" presStyleIdx="11" presStyleCnt="19"/>
      <dgm:spPr/>
    </dgm:pt>
    <dgm:pt modelId="{41796E7A-B2C8-42A0-95FD-96BE263F7A4F}" type="pres">
      <dgm:prSet presAssocID="{CD36229C-38F2-43E3-BEB8-3A1E5D99437E}" presName="Child3" presStyleLbl="node1" presStyleIdx="12" presStyleCnt="19">
        <dgm:presLayoutVars>
          <dgm:chMax val="0"/>
          <dgm:chPref val="0"/>
        </dgm:presLayoutVars>
      </dgm:prSet>
      <dgm:spPr/>
    </dgm:pt>
    <dgm:pt modelId="{C1920085-266B-4169-9610-2C3E4AA0E755}" type="pres">
      <dgm:prSet presAssocID="{CD36229C-38F2-43E3-BEB8-3A1E5D99437E}" presName="Accent12" presStyleCnt="0"/>
      <dgm:spPr/>
    </dgm:pt>
    <dgm:pt modelId="{861DF751-5713-4A7F-9D12-61BA23B31E26}" type="pres">
      <dgm:prSet presAssocID="{CD36229C-38F2-43E3-BEB8-3A1E5D99437E}" presName="AccentHold1" presStyleLbl="node1" presStyleIdx="13" presStyleCnt="19"/>
      <dgm:spPr/>
    </dgm:pt>
    <dgm:pt modelId="{C7C6FD66-556C-44DA-BD04-176D418C0A60}" type="pres">
      <dgm:prSet presAssocID="{1D223BE9-5141-4F19-8C63-6ABA41672E8F}" presName="Child4" presStyleLbl="node1" presStyleIdx="14" presStyleCnt="19" custLinFactNeighborY="0">
        <dgm:presLayoutVars>
          <dgm:chMax val="0"/>
          <dgm:chPref val="0"/>
        </dgm:presLayoutVars>
      </dgm:prSet>
      <dgm:spPr/>
    </dgm:pt>
    <dgm:pt modelId="{7B3413B7-5E2E-42B8-95E6-BE287813A03B}" type="pres">
      <dgm:prSet presAssocID="{1D223BE9-5141-4F19-8C63-6ABA41672E8F}" presName="Accent13" presStyleCnt="0"/>
      <dgm:spPr/>
    </dgm:pt>
    <dgm:pt modelId="{082256D7-A1CA-4F87-9C38-397B4B44A7A3}" type="pres">
      <dgm:prSet presAssocID="{1D223BE9-5141-4F19-8C63-6ABA41672E8F}" presName="AccentHold1" presStyleLbl="node1" presStyleIdx="15" presStyleCnt="19"/>
      <dgm:spPr/>
    </dgm:pt>
    <dgm:pt modelId="{3668109C-9C09-461B-B26D-E99F65332FE0}" type="pres">
      <dgm:prSet presAssocID="{6EF88A91-A77E-4AD1-9387-29EDDFEC6907}" presName="Child5" presStyleLbl="node1" presStyleIdx="16" presStyleCnt="19" custLinFactNeighborX="440">
        <dgm:presLayoutVars>
          <dgm:chMax val="0"/>
          <dgm:chPref val="0"/>
        </dgm:presLayoutVars>
      </dgm:prSet>
      <dgm:spPr/>
    </dgm:pt>
    <dgm:pt modelId="{E3DCC788-FA9A-4346-8837-7C5053775954}" type="pres">
      <dgm:prSet presAssocID="{6EF88A91-A77E-4AD1-9387-29EDDFEC6907}" presName="Accent15" presStyleCnt="0"/>
      <dgm:spPr/>
    </dgm:pt>
    <dgm:pt modelId="{1BE4B41A-3DE9-4532-92AC-CCC8597EFD4C}" type="pres">
      <dgm:prSet presAssocID="{6EF88A91-A77E-4AD1-9387-29EDDFEC6907}" presName="AccentHold2" presStyleLbl="node1" presStyleIdx="17" presStyleCnt="19"/>
      <dgm:spPr/>
    </dgm:pt>
    <dgm:pt modelId="{53416C81-07A8-423D-B33D-E98155B30335}" type="pres">
      <dgm:prSet presAssocID="{6EF88A91-A77E-4AD1-9387-29EDDFEC6907}" presName="Accent16" presStyleCnt="0"/>
      <dgm:spPr/>
    </dgm:pt>
    <dgm:pt modelId="{C511ACC5-D97A-4A7D-BFDC-5C4CAFB4215C}" type="pres">
      <dgm:prSet presAssocID="{6EF88A91-A77E-4AD1-9387-29EDDFEC6907}" presName="AccentHold3" presStyleLbl="node1" presStyleIdx="18" presStyleCnt="19"/>
      <dgm:spPr/>
    </dgm:pt>
  </dgm:ptLst>
  <dgm:cxnLst>
    <dgm:cxn modelId="{838FAD07-905C-466C-A83C-A51D5EA26CE2}" srcId="{C42AB485-4372-4EE0-A6CB-5B86723DAD2B}" destId="{1D223BE9-5141-4F19-8C63-6ABA41672E8F}" srcOrd="3" destOrd="0" parTransId="{8B39C15B-EB07-438D-914D-D8F2CDCFF899}" sibTransId="{8C96659A-8595-4AC5-9632-75217EFBAB3B}"/>
    <dgm:cxn modelId="{46063016-F20A-4EA6-B4C9-6D4979EAB316}" type="presOf" srcId="{C42AB485-4372-4EE0-A6CB-5B86723DAD2B}" destId="{41CEB009-E669-4D5B-96C9-3B56757C1D5A}" srcOrd="0" destOrd="0" presId="urn:microsoft.com/office/officeart/2009/3/layout/CircleRelationship"/>
    <dgm:cxn modelId="{E9918D1B-2487-4DCB-86B9-B1250C26F3D0}" srcId="{C42AB485-4372-4EE0-A6CB-5B86723DAD2B}" destId="{6EF88A91-A77E-4AD1-9387-29EDDFEC6907}" srcOrd="4" destOrd="0" parTransId="{FE34D2FB-6E2D-4425-874D-AAA8A9A3B746}" sibTransId="{7CA2D32F-9D86-413B-AF13-3F2A14FCB249}"/>
    <dgm:cxn modelId="{5D73B81E-5D4F-4B57-AB00-0070A71D441C}" type="presOf" srcId="{F8434BAC-DAAF-40FD-86F9-978B9836A44A}" destId="{0EE6C1EA-8686-4FB5-B9A8-0B17A15AFB21}" srcOrd="0" destOrd="0" presId="urn:microsoft.com/office/officeart/2009/3/layout/CircleRelationship"/>
    <dgm:cxn modelId="{A95B582D-37F0-4C0F-AC93-88CC01A9DEB6}" type="presOf" srcId="{FE9B24E7-AFC8-4F33-967D-FCEFA5D347C2}" destId="{5DA36FC4-FCB2-4031-934F-8E44EB3796E4}" srcOrd="0" destOrd="0" presId="urn:microsoft.com/office/officeart/2009/3/layout/CircleRelationship"/>
    <dgm:cxn modelId="{B0113942-B693-46D9-8FF5-C6AA31574E47}" srcId="{C42AB485-4372-4EE0-A6CB-5B86723DAD2B}" destId="{FE9B24E7-AFC8-4F33-967D-FCEFA5D347C2}" srcOrd="0" destOrd="0" parTransId="{4DD472B1-F5E0-4788-958E-11C5F479B586}" sibTransId="{0D075AA5-9396-4D97-BBD7-713FA60CFEAE}"/>
    <dgm:cxn modelId="{7F225562-BC7E-4304-B4E2-DA5E4A7BB8BC}" type="presOf" srcId="{6EF88A91-A77E-4AD1-9387-29EDDFEC6907}" destId="{3668109C-9C09-461B-B26D-E99F65332FE0}" srcOrd="0" destOrd="0" presId="urn:microsoft.com/office/officeart/2009/3/layout/CircleRelationship"/>
    <dgm:cxn modelId="{9594A348-2BA8-4B00-8E41-E389479445C9}" type="presOf" srcId="{23D420AC-6956-4857-ABBA-4274B77FB629}" destId="{4FCD0226-D2FF-445E-A699-668186A0DCE4}" srcOrd="0" destOrd="0" presId="urn:microsoft.com/office/officeart/2009/3/layout/CircleRelationship"/>
    <dgm:cxn modelId="{49F7AE8C-2412-43F5-8AB2-93FF3EF179B7}" type="presOf" srcId="{1D223BE9-5141-4F19-8C63-6ABA41672E8F}" destId="{C7C6FD66-556C-44DA-BD04-176D418C0A60}" srcOrd="0" destOrd="0" presId="urn:microsoft.com/office/officeart/2009/3/layout/CircleRelationship"/>
    <dgm:cxn modelId="{6489A0C7-1C6C-4DC7-97FA-BB989417A7CC}" srcId="{C42AB485-4372-4EE0-A6CB-5B86723DAD2B}" destId="{23D420AC-6956-4857-ABBA-4274B77FB629}" srcOrd="1" destOrd="0" parTransId="{490D1E3F-3C6F-4201-839E-A68A7E2EC978}" sibTransId="{A77D4026-7FDA-4C1A-BF2F-665F37ACF06E}"/>
    <dgm:cxn modelId="{03C453E1-48E7-4ED5-B79D-9299624C221B}" srcId="{F8434BAC-DAAF-40FD-86F9-978B9836A44A}" destId="{C42AB485-4372-4EE0-A6CB-5B86723DAD2B}" srcOrd="0" destOrd="0" parTransId="{E473E60D-BE44-4E69-B4BF-EC8F3E80996F}" sibTransId="{C8D371D9-F176-4332-94A1-762B30140EED}"/>
    <dgm:cxn modelId="{A2DB7BED-F4F4-40E5-BA7B-B86613019E28}" srcId="{C42AB485-4372-4EE0-A6CB-5B86723DAD2B}" destId="{CD36229C-38F2-43E3-BEB8-3A1E5D99437E}" srcOrd="2" destOrd="0" parTransId="{6F1C21AB-55B9-4591-B2F1-2B3FC97B8EDA}" sibTransId="{124C1C42-B9BD-4067-A64E-9AD78A042931}"/>
    <dgm:cxn modelId="{BF741DEE-AE89-433E-BC79-8FBECEB03FDA}" type="presOf" srcId="{CD36229C-38F2-43E3-BEB8-3A1E5D99437E}" destId="{41796E7A-B2C8-42A0-95FD-96BE263F7A4F}" srcOrd="0" destOrd="0" presId="urn:microsoft.com/office/officeart/2009/3/layout/CircleRelationship"/>
    <dgm:cxn modelId="{2DEB88F1-BF8F-4FCD-8632-E5B2BAEAC6C1}" type="presParOf" srcId="{0EE6C1EA-8686-4FB5-B9A8-0B17A15AFB21}" destId="{41CEB009-E669-4D5B-96C9-3B56757C1D5A}" srcOrd="0" destOrd="0" presId="urn:microsoft.com/office/officeart/2009/3/layout/CircleRelationship"/>
    <dgm:cxn modelId="{F0943993-192F-4B6D-AFF3-1E5F219F5AA9}" type="presParOf" srcId="{0EE6C1EA-8686-4FB5-B9A8-0B17A15AFB21}" destId="{40AF6484-1249-42D9-9D93-46E66F75E52C}" srcOrd="1" destOrd="0" presId="urn:microsoft.com/office/officeart/2009/3/layout/CircleRelationship"/>
    <dgm:cxn modelId="{FD6EC1CC-7F1E-4CD8-8D14-481CA3BABE12}" type="presParOf" srcId="{0EE6C1EA-8686-4FB5-B9A8-0B17A15AFB21}" destId="{E5458209-642C-4163-82C0-A7568BD543F7}" srcOrd="2" destOrd="0" presId="urn:microsoft.com/office/officeart/2009/3/layout/CircleRelationship"/>
    <dgm:cxn modelId="{A56951D4-5446-4332-A70E-926EE5D06354}" type="presParOf" srcId="{0EE6C1EA-8686-4FB5-B9A8-0B17A15AFB21}" destId="{EC93AB7F-4209-4F63-AAE8-CDAFD21AFA73}" srcOrd="3" destOrd="0" presId="urn:microsoft.com/office/officeart/2009/3/layout/CircleRelationship"/>
    <dgm:cxn modelId="{5974AE30-5111-4E56-B510-A08C4EF75F49}" type="presParOf" srcId="{0EE6C1EA-8686-4FB5-B9A8-0B17A15AFB21}" destId="{DBB9D2CC-7DE0-4E9A-9370-6164BD2C6CA6}" srcOrd="4" destOrd="0" presId="urn:microsoft.com/office/officeart/2009/3/layout/CircleRelationship"/>
    <dgm:cxn modelId="{BBB7C471-85E4-40AA-AA24-B4D469957CF4}" type="presParOf" srcId="{0EE6C1EA-8686-4FB5-B9A8-0B17A15AFB21}" destId="{71F2ED22-FD29-4911-AE2D-238FF2D5E3E4}" srcOrd="5" destOrd="0" presId="urn:microsoft.com/office/officeart/2009/3/layout/CircleRelationship"/>
    <dgm:cxn modelId="{01BDDE23-4C33-45C6-B19A-B23D3AA74F24}" type="presParOf" srcId="{0EE6C1EA-8686-4FB5-B9A8-0B17A15AFB21}" destId="{5DA36FC4-FCB2-4031-934F-8E44EB3796E4}" srcOrd="6" destOrd="0" presId="urn:microsoft.com/office/officeart/2009/3/layout/CircleRelationship"/>
    <dgm:cxn modelId="{1FC8FFCA-5756-4721-9F86-CDF988F2B91A}" type="presParOf" srcId="{0EE6C1EA-8686-4FB5-B9A8-0B17A15AFB21}" destId="{EBFF1589-9DA2-46B3-BEE6-F0D7C0A5619A}" srcOrd="7" destOrd="0" presId="urn:microsoft.com/office/officeart/2009/3/layout/CircleRelationship"/>
    <dgm:cxn modelId="{FDB50594-AD0A-4A63-ABAF-1068218B3EAD}" type="presParOf" srcId="{EBFF1589-9DA2-46B3-BEE6-F0D7C0A5619A}" destId="{A5F1F646-AD55-4D59-993F-F772CBD2980C}" srcOrd="0" destOrd="0" presId="urn:microsoft.com/office/officeart/2009/3/layout/CircleRelationship"/>
    <dgm:cxn modelId="{F4BD5280-153C-455F-BC59-73B33AFBC9F7}" type="presParOf" srcId="{0EE6C1EA-8686-4FB5-B9A8-0B17A15AFB21}" destId="{7C811446-5D15-48E1-99E2-7E8BCC8BBB79}" srcOrd="8" destOrd="0" presId="urn:microsoft.com/office/officeart/2009/3/layout/CircleRelationship"/>
    <dgm:cxn modelId="{32FDC793-C508-47D4-A15D-BE273ABD1F13}" type="presParOf" srcId="{7C811446-5D15-48E1-99E2-7E8BCC8BBB79}" destId="{8DCE3BEA-2822-4E52-9809-44AD2E5E0CD4}" srcOrd="0" destOrd="0" presId="urn:microsoft.com/office/officeart/2009/3/layout/CircleRelationship"/>
    <dgm:cxn modelId="{5101A33A-B11E-47B0-9AE8-F8C2F54B6ACA}" type="presParOf" srcId="{0EE6C1EA-8686-4FB5-B9A8-0B17A15AFB21}" destId="{4FCD0226-D2FF-445E-A699-668186A0DCE4}" srcOrd="9" destOrd="0" presId="urn:microsoft.com/office/officeart/2009/3/layout/CircleRelationship"/>
    <dgm:cxn modelId="{DD4FBAA3-C12F-430C-9EB8-A38CC099D5DC}" type="presParOf" srcId="{0EE6C1EA-8686-4FB5-B9A8-0B17A15AFB21}" destId="{0AA500E6-890D-4ABB-826F-0035576CEB4C}" srcOrd="10" destOrd="0" presId="urn:microsoft.com/office/officeart/2009/3/layout/CircleRelationship"/>
    <dgm:cxn modelId="{209AE9ED-0464-49E4-A773-E8A1CA49D1FA}" type="presParOf" srcId="{0AA500E6-890D-4ABB-826F-0035576CEB4C}" destId="{D60B3097-5CE5-4F78-80D0-8B71AFEBA412}" srcOrd="0" destOrd="0" presId="urn:microsoft.com/office/officeart/2009/3/layout/CircleRelationship"/>
    <dgm:cxn modelId="{EBFE8B70-B76E-42B6-B499-8E0A8B2F4264}" type="presParOf" srcId="{0EE6C1EA-8686-4FB5-B9A8-0B17A15AFB21}" destId="{D30AFACE-85B9-4952-A2DF-70B4F6A4BE88}" srcOrd="11" destOrd="0" presId="urn:microsoft.com/office/officeart/2009/3/layout/CircleRelationship"/>
    <dgm:cxn modelId="{AEEDD790-1330-4DFF-8253-67234B970770}" type="presParOf" srcId="{D30AFACE-85B9-4952-A2DF-70B4F6A4BE88}" destId="{E1CE6002-2C06-45D9-8D05-F6216760B794}" srcOrd="0" destOrd="0" presId="urn:microsoft.com/office/officeart/2009/3/layout/CircleRelationship"/>
    <dgm:cxn modelId="{37F876A5-948E-4D7A-98A9-BB751668888D}" type="presParOf" srcId="{0EE6C1EA-8686-4FB5-B9A8-0B17A15AFB21}" destId="{4FCF6DE5-149F-4017-961F-4890DBB4ECE8}" srcOrd="12" destOrd="0" presId="urn:microsoft.com/office/officeart/2009/3/layout/CircleRelationship"/>
    <dgm:cxn modelId="{46363398-006A-4D9C-B2D7-FC3EA6D58930}" type="presParOf" srcId="{4FCF6DE5-149F-4017-961F-4890DBB4ECE8}" destId="{ADBE445D-AB93-48A6-B268-04989338650D}" srcOrd="0" destOrd="0" presId="urn:microsoft.com/office/officeart/2009/3/layout/CircleRelationship"/>
    <dgm:cxn modelId="{19097CAF-1490-41F6-8F3E-8380D5F443D9}" type="presParOf" srcId="{0EE6C1EA-8686-4FB5-B9A8-0B17A15AFB21}" destId="{41796E7A-B2C8-42A0-95FD-96BE263F7A4F}" srcOrd="13" destOrd="0" presId="urn:microsoft.com/office/officeart/2009/3/layout/CircleRelationship"/>
    <dgm:cxn modelId="{0CBAF64F-D52E-4485-A89F-7137336C1EA8}" type="presParOf" srcId="{0EE6C1EA-8686-4FB5-B9A8-0B17A15AFB21}" destId="{C1920085-266B-4169-9610-2C3E4AA0E755}" srcOrd="14" destOrd="0" presId="urn:microsoft.com/office/officeart/2009/3/layout/CircleRelationship"/>
    <dgm:cxn modelId="{A57DC20E-CF0C-4D0C-96A0-E9AE9D0AF16B}" type="presParOf" srcId="{C1920085-266B-4169-9610-2C3E4AA0E755}" destId="{861DF751-5713-4A7F-9D12-61BA23B31E26}" srcOrd="0" destOrd="0" presId="urn:microsoft.com/office/officeart/2009/3/layout/CircleRelationship"/>
    <dgm:cxn modelId="{AA999BE0-3149-44AF-B6C8-D912525D8B1B}" type="presParOf" srcId="{0EE6C1EA-8686-4FB5-B9A8-0B17A15AFB21}" destId="{C7C6FD66-556C-44DA-BD04-176D418C0A60}" srcOrd="15" destOrd="0" presId="urn:microsoft.com/office/officeart/2009/3/layout/CircleRelationship"/>
    <dgm:cxn modelId="{CC9037F2-8AAE-4A86-802C-12FD0CAFF710}" type="presParOf" srcId="{0EE6C1EA-8686-4FB5-B9A8-0B17A15AFB21}" destId="{7B3413B7-5E2E-42B8-95E6-BE287813A03B}" srcOrd="16" destOrd="0" presId="urn:microsoft.com/office/officeart/2009/3/layout/CircleRelationship"/>
    <dgm:cxn modelId="{89648FBA-DC2E-4335-BA3A-52B87B2114FC}" type="presParOf" srcId="{7B3413B7-5E2E-42B8-95E6-BE287813A03B}" destId="{082256D7-A1CA-4F87-9C38-397B4B44A7A3}" srcOrd="0" destOrd="0" presId="urn:microsoft.com/office/officeart/2009/3/layout/CircleRelationship"/>
    <dgm:cxn modelId="{B429B8A5-16B4-40C2-8F45-5CB046069DE6}" type="presParOf" srcId="{0EE6C1EA-8686-4FB5-B9A8-0B17A15AFB21}" destId="{3668109C-9C09-461B-B26D-E99F65332FE0}" srcOrd="17" destOrd="0" presId="urn:microsoft.com/office/officeart/2009/3/layout/CircleRelationship"/>
    <dgm:cxn modelId="{6C46E129-966F-4219-9C6D-02FDE5F75FCF}" type="presParOf" srcId="{0EE6C1EA-8686-4FB5-B9A8-0B17A15AFB21}" destId="{E3DCC788-FA9A-4346-8837-7C5053775954}" srcOrd="18" destOrd="0" presId="urn:microsoft.com/office/officeart/2009/3/layout/CircleRelationship"/>
    <dgm:cxn modelId="{A7494EEC-53B5-41C7-ADE8-8875B891358C}" type="presParOf" srcId="{E3DCC788-FA9A-4346-8837-7C5053775954}" destId="{1BE4B41A-3DE9-4532-92AC-CCC8597EFD4C}" srcOrd="0" destOrd="0" presId="urn:microsoft.com/office/officeart/2009/3/layout/CircleRelationship"/>
    <dgm:cxn modelId="{CB73C52B-DA78-47CB-AB63-2C190BBCC34B}" type="presParOf" srcId="{0EE6C1EA-8686-4FB5-B9A8-0B17A15AFB21}" destId="{53416C81-07A8-423D-B33D-E98155B30335}" srcOrd="19" destOrd="0" presId="urn:microsoft.com/office/officeart/2009/3/layout/CircleRelationship"/>
    <dgm:cxn modelId="{E77E1020-46F2-4345-A1FF-751293C5B636}" type="presParOf" srcId="{53416C81-07A8-423D-B33D-E98155B30335}" destId="{C511ACC5-D97A-4A7D-BFDC-5C4CAFB4215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46012-B07B-49B3-8F8F-7C1B1187D3C8}">
      <dsp:nvSpPr>
        <dsp:cNvPr id="0" name=""/>
        <dsp:cNvSpPr/>
      </dsp:nvSpPr>
      <dsp:spPr>
        <a:xfrm rot="16200000">
          <a:off x="1543843" y="-1543843"/>
          <a:ext cx="2170112" cy="52578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/>
            <a:t>Rymddata</a:t>
          </a:r>
          <a:endParaRPr lang="en-GB" sz="2800" kern="1200" dirty="0"/>
        </a:p>
      </dsp:txBody>
      <dsp:txXfrm rot="5400000">
        <a:off x="-1" y="1"/>
        <a:ext cx="5257800" cy="1627584"/>
      </dsp:txXfrm>
    </dsp:sp>
    <dsp:sp modelId="{8BB3488D-73B1-4EE6-8BA2-F80D749382D5}">
      <dsp:nvSpPr>
        <dsp:cNvPr id="0" name=""/>
        <dsp:cNvSpPr/>
      </dsp:nvSpPr>
      <dsp:spPr>
        <a:xfrm>
          <a:off x="5257800" y="0"/>
          <a:ext cx="5257800" cy="2170112"/>
        </a:xfrm>
        <a:prstGeom prst="round1Rect">
          <a:avLst/>
        </a:prstGeom>
        <a:solidFill>
          <a:schemeClr val="accent5">
            <a:hueOff val="-1011969"/>
            <a:satOff val="3158"/>
            <a:lumOff val="71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/>
            <a:t>Myndighetsanvändning</a:t>
          </a:r>
          <a:endParaRPr lang="en-GB" sz="2800" kern="1200" dirty="0"/>
        </a:p>
      </dsp:txBody>
      <dsp:txXfrm>
        <a:off x="5257800" y="0"/>
        <a:ext cx="5257800" cy="1627584"/>
      </dsp:txXfrm>
    </dsp:sp>
    <dsp:sp modelId="{6E36A2C9-C4D9-415B-9270-E6688B4294E6}">
      <dsp:nvSpPr>
        <dsp:cNvPr id="0" name=""/>
        <dsp:cNvSpPr/>
      </dsp:nvSpPr>
      <dsp:spPr>
        <a:xfrm rot="10800000">
          <a:off x="0" y="2170112"/>
          <a:ext cx="5257800" cy="2170112"/>
        </a:xfrm>
        <a:prstGeom prst="round1Rect">
          <a:avLst/>
        </a:prstGeom>
        <a:solidFill>
          <a:schemeClr val="accent5">
            <a:hueOff val="-2023938"/>
            <a:satOff val="6317"/>
            <a:lumOff val="143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Innovation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/</a:t>
          </a:r>
          <a:r>
            <a:rPr lang="en-GB" sz="2800" kern="1200" dirty="0" err="1"/>
            <a:t>konkurrenskraft</a:t>
          </a:r>
          <a:endParaRPr lang="en-GB" sz="2800" kern="1200" dirty="0"/>
        </a:p>
      </dsp:txBody>
      <dsp:txXfrm rot="10800000">
        <a:off x="0" y="2712640"/>
        <a:ext cx="5257800" cy="1627584"/>
      </dsp:txXfrm>
    </dsp:sp>
    <dsp:sp modelId="{11756711-ACC6-45CF-BB6B-EF55C19CAE83}">
      <dsp:nvSpPr>
        <dsp:cNvPr id="0" name=""/>
        <dsp:cNvSpPr/>
      </dsp:nvSpPr>
      <dsp:spPr>
        <a:xfrm rot="5400000">
          <a:off x="6801643" y="626268"/>
          <a:ext cx="2170112" cy="5257800"/>
        </a:xfrm>
        <a:prstGeom prst="round1Rect">
          <a:avLst/>
        </a:prstGeom>
        <a:solidFill>
          <a:schemeClr val="accent5">
            <a:hueOff val="-3035907"/>
            <a:satOff val="9475"/>
            <a:lumOff val="2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/>
            <a:t>Digitalisering</a:t>
          </a:r>
          <a:endParaRPr lang="en-GB" sz="2800" kern="1200" dirty="0"/>
        </a:p>
      </dsp:txBody>
      <dsp:txXfrm rot="-5400000">
        <a:off x="5257799" y="2712640"/>
        <a:ext cx="5257800" cy="1627584"/>
      </dsp:txXfrm>
    </dsp:sp>
    <dsp:sp modelId="{6C1AD32B-7E53-4D0B-BA4B-C7A8773FBD7E}">
      <dsp:nvSpPr>
        <dsp:cNvPr id="0" name=""/>
        <dsp:cNvSpPr/>
      </dsp:nvSpPr>
      <dsp:spPr>
        <a:xfrm>
          <a:off x="3680460" y="1627584"/>
          <a:ext cx="3154680" cy="1085056"/>
        </a:xfrm>
        <a:prstGeom prst="roundRect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Digital Earth Sweden</a:t>
          </a:r>
        </a:p>
      </dsp:txBody>
      <dsp:txXfrm>
        <a:off x="3733428" y="1680552"/>
        <a:ext cx="3048744" cy="979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EB009-E669-4D5B-96C9-3B56757C1D5A}">
      <dsp:nvSpPr>
        <dsp:cNvPr id="0" name=""/>
        <dsp:cNvSpPr/>
      </dsp:nvSpPr>
      <dsp:spPr>
        <a:xfrm>
          <a:off x="3294533" y="132810"/>
          <a:ext cx="2909095" cy="2909252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200" kern="1200" dirty="0"/>
            <a:t>Digital Earth Sweden</a:t>
          </a:r>
        </a:p>
      </dsp:txBody>
      <dsp:txXfrm>
        <a:off x="3720560" y="558860"/>
        <a:ext cx="2057041" cy="2057152"/>
      </dsp:txXfrm>
    </dsp:sp>
    <dsp:sp modelId="{917BCA99-60CD-4170-9BE4-616029F5C7D4}">
      <dsp:nvSpPr>
        <dsp:cNvPr id="0" name=""/>
        <dsp:cNvSpPr/>
      </dsp:nvSpPr>
      <dsp:spPr>
        <a:xfrm>
          <a:off x="4954657" y="0"/>
          <a:ext cx="323431" cy="323780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F6484-1249-42D9-9D93-46E66F75E52C}">
      <dsp:nvSpPr>
        <dsp:cNvPr id="0" name=""/>
        <dsp:cNvSpPr/>
      </dsp:nvSpPr>
      <dsp:spPr>
        <a:xfrm>
          <a:off x="4189043" y="2825920"/>
          <a:ext cx="234517" cy="234372"/>
        </a:xfrm>
        <a:prstGeom prst="ellipse">
          <a:avLst/>
        </a:prstGeom>
        <a:solidFill>
          <a:schemeClr val="accent5">
            <a:shade val="80000"/>
            <a:hueOff val="14581"/>
            <a:satOff val="-546"/>
            <a:lumOff val="16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58209-642C-4163-82C0-A7568BD543F7}">
      <dsp:nvSpPr>
        <dsp:cNvPr id="0" name=""/>
        <dsp:cNvSpPr/>
      </dsp:nvSpPr>
      <dsp:spPr>
        <a:xfrm>
          <a:off x="6391004" y="1313352"/>
          <a:ext cx="234517" cy="234372"/>
        </a:xfrm>
        <a:prstGeom prst="ellipse">
          <a:avLst/>
        </a:prstGeom>
        <a:solidFill>
          <a:schemeClr val="accent5">
            <a:shade val="80000"/>
            <a:hueOff val="29162"/>
            <a:satOff val="-1092"/>
            <a:lumOff val="33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3AB7F-4209-4F63-AAE8-CDAFD21AFA73}">
      <dsp:nvSpPr>
        <dsp:cNvPr id="0" name=""/>
        <dsp:cNvSpPr/>
      </dsp:nvSpPr>
      <dsp:spPr>
        <a:xfrm>
          <a:off x="5270331" y="3075049"/>
          <a:ext cx="323431" cy="323780"/>
        </a:xfrm>
        <a:prstGeom prst="ellipse">
          <a:avLst/>
        </a:prstGeom>
        <a:solidFill>
          <a:schemeClr val="accent5">
            <a:shade val="80000"/>
            <a:hueOff val="43743"/>
            <a:satOff val="-1638"/>
            <a:lumOff val="49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D2CC-7DE0-4E9A-9370-6164BD2C6CA6}">
      <dsp:nvSpPr>
        <dsp:cNvPr id="0" name=""/>
        <dsp:cNvSpPr/>
      </dsp:nvSpPr>
      <dsp:spPr>
        <a:xfrm>
          <a:off x="4254684" y="459629"/>
          <a:ext cx="234517" cy="234372"/>
        </a:xfrm>
        <a:prstGeom prst="ellipse">
          <a:avLst/>
        </a:prstGeom>
        <a:solidFill>
          <a:schemeClr val="accent5">
            <a:shade val="80000"/>
            <a:hueOff val="58325"/>
            <a:satOff val="-2184"/>
            <a:lumOff val="6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2ED22-FD29-4911-AE2D-238FF2D5E3E4}">
      <dsp:nvSpPr>
        <dsp:cNvPr id="0" name=""/>
        <dsp:cNvSpPr/>
      </dsp:nvSpPr>
      <dsp:spPr>
        <a:xfrm>
          <a:off x="3516519" y="1801627"/>
          <a:ext cx="234517" cy="234372"/>
        </a:xfrm>
        <a:prstGeom prst="ellipse">
          <a:avLst/>
        </a:prstGeom>
        <a:solidFill>
          <a:schemeClr val="accent5">
            <a:shade val="80000"/>
            <a:hueOff val="72906"/>
            <a:satOff val="-2730"/>
            <a:lumOff val="82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36FC4-FCB2-4031-934F-8E44EB3796E4}">
      <dsp:nvSpPr>
        <dsp:cNvPr id="0" name=""/>
        <dsp:cNvSpPr/>
      </dsp:nvSpPr>
      <dsp:spPr>
        <a:xfrm>
          <a:off x="2385105" y="657544"/>
          <a:ext cx="1182733" cy="1182711"/>
        </a:xfrm>
        <a:prstGeom prst="ellipse">
          <a:avLst/>
        </a:prstGeom>
        <a:solidFill>
          <a:schemeClr val="accent5">
            <a:shade val="80000"/>
            <a:hueOff val="87487"/>
            <a:satOff val="-3276"/>
            <a:lumOff val="99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 err="1"/>
            <a:t>Geodata</a:t>
          </a:r>
          <a:endParaRPr lang="sv-SE" sz="1200" kern="1200" dirty="0"/>
        </a:p>
      </dsp:txBody>
      <dsp:txXfrm>
        <a:off x="2558312" y="830748"/>
        <a:ext cx="836319" cy="836303"/>
      </dsp:txXfrm>
    </dsp:sp>
    <dsp:sp modelId="{A5F1F646-AD55-4D59-993F-F772CBD2980C}">
      <dsp:nvSpPr>
        <dsp:cNvPr id="0" name=""/>
        <dsp:cNvSpPr/>
      </dsp:nvSpPr>
      <dsp:spPr>
        <a:xfrm>
          <a:off x="4627645" y="470046"/>
          <a:ext cx="323431" cy="323780"/>
        </a:xfrm>
        <a:prstGeom prst="ellipse">
          <a:avLst/>
        </a:prstGeom>
        <a:solidFill>
          <a:schemeClr val="accent5">
            <a:shade val="80000"/>
            <a:hueOff val="102068"/>
            <a:satOff val="-3822"/>
            <a:lumOff val="115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E3BEA-2822-4E52-9809-44AD2E5E0CD4}">
      <dsp:nvSpPr>
        <dsp:cNvPr id="0" name=""/>
        <dsp:cNvSpPr/>
      </dsp:nvSpPr>
      <dsp:spPr>
        <a:xfrm>
          <a:off x="2496695" y="2186605"/>
          <a:ext cx="584802" cy="585062"/>
        </a:xfrm>
        <a:prstGeom prst="ellipse">
          <a:avLst/>
        </a:prstGeom>
        <a:solidFill>
          <a:schemeClr val="accent5">
            <a:shade val="80000"/>
            <a:hueOff val="116649"/>
            <a:satOff val="-4368"/>
            <a:lumOff val="13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D0226-D2FF-445E-A699-668186A0DCE4}">
      <dsp:nvSpPr>
        <dsp:cNvPr id="0" name=""/>
        <dsp:cNvSpPr/>
      </dsp:nvSpPr>
      <dsp:spPr>
        <a:xfrm>
          <a:off x="6502594" y="101127"/>
          <a:ext cx="1182733" cy="1182711"/>
        </a:xfrm>
        <a:prstGeom prst="ellipse">
          <a:avLst/>
        </a:prstGeom>
        <a:solidFill>
          <a:schemeClr val="accent5">
            <a:shade val="80000"/>
            <a:hueOff val="131230"/>
            <a:satOff val="-4914"/>
            <a:lumOff val="148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Miljödata</a:t>
          </a:r>
        </a:p>
      </dsp:txBody>
      <dsp:txXfrm>
        <a:off x="6675801" y="274331"/>
        <a:ext cx="836319" cy="836303"/>
      </dsp:txXfrm>
    </dsp:sp>
    <dsp:sp modelId="{D60B3097-5CE5-4F78-80D0-8B71AFEBA412}">
      <dsp:nvSpPr>
        <dsp:cNvPr id="0" name=""/>
        <dsp:cNvSpPr/>
      </dsp:nvSpPr>
      <dsp:spPr>
        <a:xfrm>
          <a:off x="5974481" y="917957"/>
          <a:ext cx="323431" cy="323780"/>
        </a:xfrm>
        <a:prstGeom prst="ellipse">
          <a:avLst/>
        </a:prstGeom>
        <a:solidFill>
          <a:schemeClr val="accent5">
            <a:shade val="80000"/>
            <a:hueOff val="145811"/>
            <a:satOff val="-5460"/>
            <a:lumOff val="165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E6002-2C06-45D9-8D05-F6216760B794}">
      <dsp:nvSpPr>
        <dsp:cNvPr id="0" name=""/>
        <dsp:cNvSpPr/>
      </dsp:nvSpPr>
      <dsp:spPr>
        <a:xfrm>
          <a:off x="2274112" y="2882777"/>
          <a:ext cx="234517" cy="234372"/>
        </a:xfrm>
        <a:prstGeom prst="ellipse">
          <a:avLst/>
        </a:prstGeom>
        <a:solidFill>
          <a:schemeClr val="accent5">
            <a:shade val="80000"/>
            <a:hueOff val="160393"/>
            <a:satOff val="-6006"/>
            <a:lumOff val="182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E445D-AB93-48A6-B268-04989338650D}">
      <dsp:nvSpPr>
        <dsp:cNvPr id="0" name=""/>
        <dsp:cNvSpPr/>
      </dsp:nvSpPr>
      <dsp:spPr>
        <a:xfrm>
          <a:off x="4610936" y="2549014"/>
          <a:ext cx="234517" cy="234372"/>
        </a:xfrm>
        <a:prstGeom prst="ellipse">
          <a:avLst/>
        </a:prstGeom>
        <a:solidFill>
          <a:schemeClr val="accent5">
            <a:shade val="80000"/>
            <a:hueOff val="174974"/>
            <a:satOff val="-6552"/>
            <a:lumOff val="19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46C46-69BC-44B4-AA3B-D6732893D9CF}">
      <dsp:nvSpPr>
        <dsp:cNvPr id="0" name=""/>
        <dsp:cNvSpPr/>
      </dsp:nvSpPr>
      <dsp:spPr>
        <a:xfrm>
          <a:off x="7058753" y="2145373"/>
          <a:ext cx="1182733" cy="1182711"/>
        </a:xfrm>
        <a:prstGeom prst="ellipse">
          <a:avLst/>
        </a:prstGeom>
        <a:solidFill>
          <a:schemeClr val="accent5">
            <a:shade val="80000"/>
            <a:hueOff val="189555"/>
            <a:satOff val="-7098"/>
            <a:lumOff val="215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Raster-</a:t>
          </a:r>
          <a:br>
            <a:rPr lang="sv-SE" sz="1200" kern="1200" dirty="0"/>
          </a:br>
          <a:r>
            <a:rPr lang="sv-SE" sz="1200" kern="1200" dirty="0"/>
            <a:t>data</a:t>
          </a:r>
        </a:p>
      </dsp:txBody>
      <dsp:txXfrm>
        <a:off x="7231960" y="2318577"/>
        <a:ext cx="836319" cy="836303"/>
      </dsp:txXfrm>
    </dsp:sp>
    <dsp:sp modelId="{B719A8F5-891D-4836-B404-DE8F9A3D0A65}">
      <dsp:nvSpPr>
        <dsp:cNvPr id="0" name=""/>
        <dsp:cNvSpPr/>
      </dsp:nvSpPr>
      <dsp:spPr>
        <a:xfrm>
          <a:off x="6725177" y="2104141"/>
          <a:ext cx="234517" cy="234372"/>
        </a:xfrm>
        <a:prstGeom prst="ellipse">
          <a:avLst/>
        </a:prstGeom>
        <a:solidFill>
          <a:schemeClr val="accent5">
            <a:shade val="80000"/>
            <a:hueOff val="204136"/>
            <a:satOff val="-7644"/>
            <a:lumOff val="231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F967B-1868-4380-BE54-6F724F0F08D8}">
      <dsp:nvSpPr>
        <dsp:cNvPr id="0" name=""/>
        <dsp:cNvSpPr/>
      </dsp:nvSpPr>
      <dsp:spPr>
        <a:xfrm>
          <a:off x="3663914" y="3157513"/>
          <a:ext cx="1182733" cy="1182711"/>
        </a:xfrm>
        <a:prstGeom prst="ellipse">
          <a:avLst/>
        </a:prstGeom>
        <a:solidFill>
          <a:schemeClr val="accent5">
            <a:shade val="80000"/>
            <a:hueOff val="218717"/>
            <a:satOff val="-8190"/>
            <a:lumOff val="248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Klimat-anpassning</a:t>
          </a:r>
        </a:p>
      </dsp:txBody>
      <dsp:txXfrm>
        <a:off x="3837121" y="3330717"/>
        <a:ext cx="836319" cy="836303"/>
      </dsp:txXfrm>
    </dsp:sp>
    <dsp:sp modelId="{F7BD5C26-BBD6-4A34-8558-7CC9D8B82AD5}">
      <dsp:nvSpPr>
        <dsp:cNvPr id="0" name=""/>
        <dsp:cNvSpPr/>
      </dsp:nvSpPr>
      <dsp:spPr>
        <a:xfrm>
          <a:off x="4720139" y="3117583"/>
          <a:ext cx="234517" cy="234372"/>
        </a:xfrm>
        <a:prstGeom prst="ellipse">
          <a:avLst/>
        </a:prstGeom>
        <a:solidFill>
          <a:schemeClr val="accent5">
            <a:shade val="80000"/>
            <a:hueOff val="233298"/>
            <a:satOff val="-8736"/>
            <a:lumOff val="264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EB009-E669-4D5B-96C9-3B56757C1D5A}">
      <dsp:nvSpPr>
        <dsp:cNvPr id="0" name=""/>
        <dsp:cNvSpPr/>
      </dsp:nvSpPr>
      <dsp:spPr>
        <a:xfrm>
          <a:off x="3618960" y="827680"/>
          <a:ext cx="2428372" cy="2428789"/>
        </a:xfrm>
        <a:prstGeom prst="ellipse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200" kern="1200" dirty="0"/>
            <a:t>Digital Earth Sweden</a:t>
          </a:r>
        </a:p>
      </dsp:txBody>
      <dsp:txXfrm>
        <a:off x="3974587" y="1183368"/>
        <a:ext cx="1717118" cy="1717413"/>
      </dsp:txXfrm>
    </dsp:sp>
    <dsp:sp modelId="{40AF6484-1249-42D9-9D93-46E66F75E52C}">
      <dsp:nvSpPr>
        <dsp:cNvPr id="0" name=""/>
        <dsp:cNvSpPr/>
      </dsp:nvSpPr>
      <dsp:spPr>
        <a:xfrm>
          <a:off x="4365653" y="3075917"/>
          <a:ext cx="195764" cy="195744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58209-642C-4163-82C0-A7568BD543F7}">
      <dsp:nvSpPr>
        <dsp:cNvPr id="0" name=""/>
        <dsp:cNvSpPr/>
      </dsp:nvSpPr>
      <dsp:spPr>
        <a:xfrm>
          <a:off x="6203744" y="1813346"/>
          <a:ext cx="195764" cy="195744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2222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3AB7F-4209-4F63-AAE8-CDAFD21AFA73}">
      <dsp:nvSpPr>
        <dsp:cNvPr id="0" name=""/>
        <dsp:cNvSpPr/>
      </dsp:nvSpPr>
      <dsp:spPr>
        <a:xfrm>
          <a:off x="5268260" y="3284248"/>
          <a:ext cx="269985" cy="270396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444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9D2CC-7DE0-4E9A-9370-6164BD2C6CA6}">
      <dsp:nvSpPr>
        <dsp:cNvPr id="0" name=""/>
        <dsp:cNvSpPr/>
      </dsp:nvSpPr>
      <dsp:spPr>
        <a:xfrm>
          <a:off x="4420447" y="1100681"/>
          <a:ext cx="195764" cy="195744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2ED22-FD29-4911-AE2D-238FF2D5E3E4}">
      <dsp:nvSpPr>
        <dsp:cNvPr id="0" name=""/>
        <dsp:cNvSpPr/>
      </dsp:nvSpPr>
      <dsp:spPr>
        <a:xfrm>
          <a:off x="3804263" y="2220893"/>
          <a:ext cx="195764" cy="195744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8889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36FC4-FCB2-4031-934F-8E44EB3796E4}">
      <dsp:nvSpPr>
        <dsp:cNvPr id="0" name=""/>
        <dsp:cNvSpPr/>
      </dsp:nvSpPr>
      <dsp:spPr>
        <a:xfrm>
          <a:off x="2859813" y="1266043"/>
          <a:ext cx="987288" cy="987401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1111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200" kern="1200" dirty="0"/>
            <a:t>AI</a:t>
          </a:r>
        </a:p>
      </dsp:txBody>
      <dsp:txXfrm>
        <a:off x="3004398" y="1410645"/>
        <a:ext cx="698118" cy="698197"/>
      </dsp:txXfrm>
    </dsp:sp>
    <dsp:sp modelId="{A5F1F646-AD55-4D59-993F-F772CBD2980C}">
      <dsp:nvSpPr>
        <dsp:cNvPr id="0" name=""/>
        <dsp:cNvSpPr/>
      </dsp:nvSpPr>
      <dsp:spPr>
        <a:xfrm>
          <a:off x="4731777" y="1109361"/>
          <a:ext cx="269985" cy="270396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E3BEA-2822-4E52-9809-44AD2E5E0CD4}">
      <dsp:nvSpPr>
        <dsp:cNvPr id="0" name=""/>
        <dsp:cNvSpPr/>
      </dsp:nvSpPr>
      <dsp:spPr>
        <a:xfrm>
          <a:off x="2952963" y="2542503"/>
          <a:ext cx="488165" cy="488275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1555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D0226-D2FF-445E-A699-668186A0DCE4}">
      <dsp:nvSpPr>
        <dsp:cNvPr id="0" name=""/>
        <dsp:cNvSpPr/>
      </dsp:nvSpPr>
      <dsp:spPr>
        <a:xfrm>
          <a:off x="6296894" y="801639"/>
          <a:ext cx="987288" cy="987401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17778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 err="1"/>
            <a:t>DestinE</a:t>
          </a:r>
          <a:endParaRPr lang="sv-SE" sz="1200" kern="1200" dirty="0"/>
        </a:p>
      </dsp:txBody>
      <dsp:txXfrm>
        <a:off x="6441479" y="946241"/>
        <a:ext cx="698118" cy="698197"/>
      </dsp:txXfrm>
    </dsp:sp>
    <dsp:sp modelId="{D60B3097-5CE5-4F78-80D0-8B71AFEBA412}">
      <dsp:nvSpPr>
        <dsp:cNvPr id="0" name=""/>
        <dsp:cNvSpPr/>
      </dsp:nvSpPr>
      <dsp:spPr>
        <a:xfrm>
          <a:off x="5856051" y="1483054"/>
          <a:ext cx="269985" cy="270396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E6002-2C06-45D9-8D05-F6216760B794}">
      <dsp:nvSpPr>
        <dsp:cNvPr id="0" name=""/>
        <dsp:cNvSpPr/>
      </dsp:nvSpPr>
      <dsp:spPr>
        <a:xfrm>
          <a:off x="2767161" y="3123659"/>
          <a:ext cx="195764" cy="195744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22222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E445D-AB93-48A6-B268-04989338650D}">
      <dsp:nvSpPr>
        <dsp:cNvPr id="0" name=""/>
        <dsp:cNvSpPr/>
      </dsp:nvSpPr>
      <dsp:spPr>
        <a:xfrm>
          <a:off x="4717829" y="2845017"/>
          <a:ext cx="195764" cy="195744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2444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96E7A-B2C8-42A0-95FD-96BE263F7A4F}">
      <dsp:nvSpPr>
        <dsp:cNvPr id="0" name=""/>
        <dsp:cNvSpPr/>
      </dsp:nvSpPr>
      <dsp:spPr>
        <a:xfrm>
          <a:off x="6761149" y="2507782"/>
          <a:ext cx="987288" cy="987401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400" kern="1200" dirty="0" err="1"/>
            <a:t>Coper</a:t>
          </a:r>
          <a:r>
            <a:rPr lang="sv-SE" sz="1400" kern="1200" dirty="0"/>
            <a:t>-</a:t>
          </a:r>
          <a:br>
            <a:rPr lang="sv-SE" sz="1400" kern="1200" dirty="0"/>
          </a:br>
          <a:r>
            <a:rPr lang="sv-SE" sz="1400" kern="1200" dirty="0" err="1"/>
            <a:t>nicus</a:t>
          </a:r>
          <a:endParaRPr lang="sv-SE" sz="1400" kern="1200" dirty="0"/>
        </a:p>
      </dsp:txBody>
      <dsp:txXfrm>
        <a:off x="6905734" y="2652384"/>
        <a:ext cx="698118" cy="698197"/>
      </dsp:txXfrm>
    </dsp:sp>
    <dsp:sp modelId="{861DF751-5713-4A7F-9D12-61BA23B31E26}">
      <dsp:nvSpPr>
        <dsp:cNvPr id="0" name=""/>
        <dsp:cNvSpPr/>
      </dsp:nvSpPr>
      <dsp:spPr>
        <a:xfrm>
          <a:off x="6482695" y="2473494"/>
          <a:ext cx="195764" cy="195744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28889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6FD66-556C-44DA-BD04-176D418C0A60}">
      <dsp:nvSpPr>
        <dsp:cNvPr id="0" name=""/>
        <dsp:cNvSpPr/>
      </dsp:nvSpPr>
      <dsp:spPr>
        <a:xfrm>
          <a:off x="3927301" y="3352823"/>
          <a:ext cx="987288" cy="987401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3111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800" kern="1200" dirty="0"/>
            <a:t>DIAS</a:t>
          </a:r>
        </a:p>
      </dsp:txBody>
      <dsp:txXfrm>
        <a:off x="4071886" y="3497425"/>
        <a:ext cx="698118" cy="698197"/>
      </dsp:txXfrm>
    </dsp:sp>
    <dsp:sp modelId="{082256D7-A1CA-4F87-9C38-397B4B44A7A3}">
      <dsp:nvSpPr>
        <dsp:cNvPr id="0" name=""/>
        <dsp:cNvSpPr/>
      </dsp:nvSpPr>
      <dsp:spPr>
        <a:xfrm>
          <a:off x="4808987" y="3319404"/>
          <a:ext cx="195764" cy="195744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3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8109C-9C09-461B-B26D-E99F65332FE0}">
      <dsp:nvSpPr>
        <dsp:cNvPr id="0" name=""/>
        <dsp:cNvSpPr/>
      </dsp:nvSpPr>
      <dsp:spPr>
        <a:xfrm>
          <a:off x="4873106" y="0"/>
          <a:ext cx="987288" cy="987401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3555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400" kern="1200" dirty="0"/>
            <a:t>Gröna-</a:t>
          </a:r>
          <a:br>
            <a:rPr lang="sv-SE" sz="1400" kern="1200" dirty="0"/>
          </a:br>
          <a:r>
            <a:rPr lang="sv-SE" sz="1400" kern="1200" dirty="0"/>
            <a:t>given</a:t>
          </a:r>
        </a:p>
      </dsp:txBody>
      <dsp:txXfrm>
        <a:off x="5017691" y="144602"/>
        <a:ext cx="698118" cy="698197"/>
      </dsp:txXfrm>
    </dsp:sp>
    <dsp:sp modelId="{1BE4B41A-3DE9-4532-92AC-CCC8597EFD4C}">
      <dsp:nvSpPr>
        <dsp:cNvPr id="0" name=""/>
        <dsp:cNvSpPr/>
      </dsp:nvSpPr>
      <dsp:spPr>
        <a:xfrm>
          <a:off x="3651338" y="1070299"/>
          <a:ext cx="195764" cy="195744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37778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1ACC5-D97A-4A7D-BFDC-5C4CAFB4215C}">
      <dsp:nvSpPr>
        <dsp:cNvPr id="0" name=""/>
        <dsp:cNvSpPr/>
      </dsp:nvSpPr>
      <dsp:spPr>
        <a:xfrm>
          <a:off x="5930770" y="243052"/>
          <a:ext cx="195764" cy="195744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D232EB19-56B9-4203-BAD7-1E4ABBBB73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62C9943-F23B-4B7C-831A-EEC7C9727F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D1FF-9A8A-4A59-AB0F-C5845264ADE9}" type="datetimeFigureOut">
              <a:rPr lang="sv-SE" smtClean="0"/>
              <a:t>2022-05-03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B63372B-65F6-46EB-B685-F3B688B7A2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13DE8B5-A013-4798-B972-B2969F894E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CC701-EF34-4FA2-9593-5D1B3051C1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4086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A8662-496A-5147-87C1-40566F74E10B}" type="datetimeFigureOut">
              <a:rPr lang="sv-SE" smtClean="0"/>
              <a:t>2022-05-03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3B98-D250-C34E-ABD4-5B51FB4BDD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3140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sv-SE" dirty="0"/>
              <a:t>Syfte</a:t>
            </a:r>
            <a:br>
              <a:rPr lang="sv-SE" dirty="0"/>
            </a:br>
            <a:r>
              <a:rPr lang="sv-SE" dirty="0"/>
              <a:t>200M/år till dataexploatering och uppföljning av kol i atmosfär, biosfär och </a:t>
            </a:r>
            <a:r>
              <a:rPr lang="sv-SE" dirty="0" err="1"/>
              <a:t>geosfär</a:t>
            </a:r>
            <a:endParaRPr lang="sv-SE" dirty="0"/>
          </a:p>
          <a:p>
            <a:pPr marL="228600" indent="-228600">
              <a:buAutoNum type="arabicPeriod"/>
            </a:pPr>
            <a:endParaRPr lang="sv-SE" dirty="0"/>
          </a:p>
          <a:p>
            <a:pPr marL="228600" indent="-228600">
              <a:buAutoNum type="arabicPeriod"/>
            </a:pPr>
            <a:r>
              <a:rPr lang="sv-SE" dirty="0"/>
              <a:t>Info/övertyga</a:t>
            </a:r>
            <a:br>
              <a:rPr lang="sv-SE" dirty="0"/>
            </a:br>
            <a:r>
              <a:rPr lang="sv-SE" dirty="0"/>
              <a:t>10%/90%</a:t>
            </a:r>
          </a:p>
          <a:p>
            <a:pPr marL="228600" indent="-228600">
              <a:buAutoNum type="arabicPeriod"/>
            </a:pPr>
            <a:endParaRPr lang="sv-SE" dirty="0"/>
          </a:p>
          <a:p>
            <a:pPr marL="228600" indent="-228600">
              <a:buAutoNum type="arabicPeriod"/>
            </a:pPr>
            <a:r>
              <a:rPr lang="sv-SE" dirty="0"/>
              <a:t>Framtoning</a:t>
            </a:r>
            <a:br>
              <a:rPr lang="sv-SE" dirty="0"/>
            </a:br>
            <a:r>
              <a:rPr lang="sv-SE" dirty="0"/>
              <a:t>Engagerad</a:t>
            </a:r>
          </a:p>
          <a:p>
            <a:pPr marL="228600" indent="-228600">
              <a:buAutoNum type="arabicPeriod"/>
            </a:pPr>
            <a:endParaRPr lang="sv-SE" dirty="0"/>
          </a:p>
          <a:p>
            <a:pPr marL="228600" indent="-228600">
              <a:buAutoNum type="arabicPeriod"/>
            </a:pPr>
            <a:r>
              <a:rPr lang="sv-SE" dirty="0"/>
              <a:t>Anslag</a:t>
            </a:r>
            <a:br>
              <a:rPr lang="sv-SE" dirty="0"/>
            </a:br>
            <a:r>
              <a:rPr lang="sv-SE" dirty="0"/>
              <a:t>Utan Rymddata kan vi inte möta den största utmaningen som mänskligheten stått inför</a:t>
            </a:r>
          </a:p>
          <a:p>
            <a:pPr marL="228600" indent="-228600">
              <a:buAutoNum type="arabicPeriod"/>
            </a:pPr>
            <a:endParaRPr lang="sv-SE" dirty="0"/>
          </a:p>
          <a:p>
            <a:pPr marL="228600" indent="-228600">
              <a:buAutoNum type="arabicPeriod"/>
            </a:pPr>
            <a:r>
              <a:rPr lang="sv-SE" dirty="0"/>
              <a:t>Motfråga</a:t>
            </a:r>
            <a:br>
              <a:rPr lang="sv-SE" dirty="0"/>
            </a:br>
            <a:r>
              <a:rPr lang="sv-SE" dirty="0"/>
              <a:t>Varför kan ingen annan ta det här ansvaret?</a:t>
            </a:r>
            <a:br>
              <a:rPr lang="sv-SE" dirty="0"/>
            </a:br>
            <a:r>
              <a:rPr lang="sv-SE" dirty="0"/>
              <a:t>Det kan de, men skall vi kunna dra nytta av övergången mot bioekonomi så måste vi ta aktiv del i arbetet.</a:t>
            </a:r>
          </a:p>
          <a:p>
            <a:pPr marL="228600" indent="-228600">
              <a:buAutoNum type="arabicPeriod"/>
            </a:pPr>
            <a:endParaRPr lang="sv-SE" dirty="0"/>
          </a:p>
          <a:p>
            <a:pPr marL="228600" indent="-228600">
              <a:buAutoNum type="arabicPeriod"/>
            </a:pPr>
            <a:r>
              <a:rPr lang="sv-SE" dirty="0"/>
              <a:t>Metafor</a:t>
            </a:r>
            <a:br>
              <a:rPr lang="sv-SE" dirty="0"/>
            </a:br>
            <a:r>
              <a:rPr lang="sv-SE" dirty="0"/>
              <a:t>För kontroll måste man stå vid rodret, eller i alla fall på kommandobryggan</a:t>
            </a:r>
          </a:p>
          <a:p>
            <a:pPr marL="228600" indent="-228600">
              <a:buAutoNum type="arabicPeriod"/>
            </a:pPr>
            <a:endParaRPr lang="sv-SE" dirty="0"/>
          </a:p>
          <a:p>
            <a:pPr marL="228600" indent="-228600">
              <a:buAutoNum type="arabicPeriod"/>
            </a:pP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83B98-D250-C34E-ABD4-5B51FB4BDD9D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108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Rymdstrelsens</a:t>
            </a:r>
            <a:r>
              <a:rPr lang="en-GB" dirty="0"/>
              <a:t> </a:t>
            </a:r>
            <a:r>
              <a:rPr lang="en-GB" dirty="0" err="1"/>
              <a:t>uppdrag</a:t>
            </a:r>
            <a:r>
              <a:rPr lang="en-GB" dirty="0"/>
              <a:t> </a:t>
            </a:r>
            <a:r>
              <a:rPr lang="en-GB" dirty="0" err="1"/>
              <a:t>finns</a:t>
            </a:r>
            <a:r>
              <a:rPr lang="en-GB" dirty="0"/>
              <a:t> </a:t>
            </a:r>
            <a:r>
              <a:rPr lang="en-GB" dirty="0" err="1"/>
              <a:t>beskrivet</a:t>
            </a:r>
            <a:r>
              <a:rPr lang="en-GB" dirty="0"/>
              <a:t> i bade instruction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regleringsbrev</a:t>
            </a:r>
            <a:r>
              <a:rPr lang="en-GB" dirty="0"/>
              <a:t>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83B98-D250-C34E-ABD4-5B51FB4BDD9D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793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Nationellt Rymddatalabb bidrar till en stark digital utveckling som ger Sverige ett</a:t>
            </a:r>
          </a:p>
          <a:p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stort globalt digitalt utvecklingsprojekt som i hög grad förväntas gynna svensk</a:t>
            </a:r>
          </a:p>
          <a:p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industriell kompetens och förmåga och där samarbeten blir viktiga och attraktiva</a:t>
            </a:r>
          </a:p>
          <a:p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för globala partners. Analys av stora datamängder med hjälp av AI och en</a:t>
            </a:r>
          </a:p>
          <a:p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fusionering av redan tillgänglig data kommer skapa helt nya möjligheter. Med en</a:t>
            </a:r>
          </a:p>
          <a:p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grund i en aktuell och sann global lägesbild som kopplas till utbildning och</a:t>
            </a:r>
          </a:p>
          <a:p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forskning kring hållbar global utveckling, industriell utveckling och hushållning</a:t>
            </a:r>
          </a:p>
          <a:p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 naturresurser ökas förutsättningarna för såväl utvecklingsländer som redan</a:t>
            </a:r>
          </a:p>
          <a:p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tekniskt avancerade regioner i världen.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83B98-D250-C34E-ABD4-5B51FB4BDD9D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101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30F327B-6688-43AF-9213-15373B12A8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44298" y="1339922"/>
            <a:ext cx="9507915" cy="1771944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Skriv titeln på </a:t>
            </a:r>
            <a:br>
              <a:rPr lang="sv-SE" dirty="0"/>
            </a:br>
            <a:r>
              <a:rPr lang="sv-SE" dirty="0"/>
              <a:t>föredraget här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5121" y="3393246"/>
            <a:ext cx="9527091" cy="620816"/>
          </a:xfrm>
          <a:ln w="25400" cap="flat" cmpd="sng">
            <a:noFill/>
            <a:prstDash val="solid"/>
          </a:ln>
        </p:spPr>
        <p:txBody>
          <a:bodyPr anchor="ctr">
            <a:no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Förnamn Efternamn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0860-D108-4A6A-8275-77082B110EA7}" type="datetime1">
              <a:rPr lang="sv-SE" smtClean="0"/>
              <a:t>2022-05-03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koppling 8">
            <a:extLst>
              <a:ext uri="{FF2B5EF4-FFF2-40B4-BE49-F238E27FC236}">
                <a16:creationId xmlns:a16="http://schemas.microsoft.com/office/drawing/2014/main" id="{936B05F4-DBDF-4BF1-87AB-2B583CFC0747}"/>
              </a:ext>
            </a:extLst>
          </p:cNvPr>
          <p:cNvCxnSpPr>
            <a:cxnSpLocks/>
          </p:cNvCxnSpPr>
          <p:nvPr userDrawn="1"/>
        </p:nvCxnSpPr>
        <p:spPr>
          <a:xfrm>
            <a:off x="1177871" y="1193370"/>
            <a:ext cx="0" cy="371571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ktangel 9">
            <a:extLst>
              <a:ext uri="{FF2B5EF4-FFF2-40B4-BE49-F238E27FC236}">
                <a16:creationId xmlns:a16="http://schemas.microsoft.com/office/drawing/2014/main" id="{8BCAAEF9-6FFC-4353-BE9F-6139DCB2AE65}"/>
              </a:ext>
            </a:extLst>
          </p:cNvPr>
          <p:cNvSpPr/>
          <p:nvPr userDrawn="1"/>
        </p:nvSpPr>
        <p:spPr>
          <a:xfrm>
            <a:off x="0" y="5811864"/>
            <a:ext cx="12192000" cy="104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E1A2EFC1-A556-4ED9-82F3-CC853696E8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92160" y="5858213"/>
            <a:ext cx="4068305" cy="951983"/>
          </a:xfrm>
          <a:prstGeom prst="rect">
            <a:avLst/>
          </a:prstGeom>
        </p:spPr>
      </p:pic>
      <p:sp>
        <p:nvSpPr>
          <p:cNvPr id="18" name="Platshållare för text 17">
            <a:extLst>
              <a:ext uri="{FF2B5EF4-FFF2-40B4-BE49-F238E27FC236}">
                <a16:creationId xmlns:a16="http://schemas.microsoft.com/office/drawing/2014/main" id="{C7F1EC63-1F0F-4E42-A4CB-2E5AB95AD1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5625" y="3905846"/>
            <a:ext cx="9526588" cy="94900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Titel på Rymdstyrelsen</a:t>
            </a:r>
          </a:p>
        </p:txBody>
      </p:sp>
    </p:spTree>
    <p:extLst>
      <p:ext uri="{BB962C8B-B14F-4D97-AF65-F5344CB8AC3E}">
        <p14:creationId xmlns:p14="http://schemas.microsoft.com/office/powerpoint/2010/main" val="173607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45598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7324" y="987425"/>
            <a:ext cx="6088063" cy="4873625"/>
          </a:xfrm>
        </p:spPr>
        <p:txBody>
          <a:bodyPr/>
          <a:lstStyle>
            <a:lvl1pPr>
              <a:buClr>
                <a:schemeClr val="tx2">
                  <a:lumMod val="90000"/>
                  <a:lumOff val="10000"/>
                </a:schemeClr>
              </a:buClr>
              <a:defRPr sz="3200"/>
            </a:lvl1pPr>
            <a:lvl2pPr>
              <a:buClr>
                <a:schemeClr val="tx2">
                  <a:lumMod val="90000"/>
                  <a:lumOff val="10000"/>
                </a:schemeClr>
              </a:buClr>
              <a:defRPr sz="2800"/>
            </a:lvl2pPr>
            <a:lvl3pPr>
              <a:buClr>
                <a:schemeClr val="tx2">
                  <a:lumMod val="90000"/>
                  <a:lumOff val="10000"/>
                </a:schemeClr>
              </a:buClr>
              <a:defRPr sz="2400"/>
            </a:lvl3pPr>
            <a:lvl4pPr>
              <a:buClr>
                <a:schemeClr val="tx2">
                  <a:lumMod val="90000"/>
                  <a:lumOff val="10000"/>
                </a:schemeClr>
              </a:buClr>
              <a:defRPr sz="2000"/>
            </a:lvl4pPr>
            <a:lvl5pPr>
              <a:buClr>
                <a:schemeClr val="tx2">
                  <a:lumMod val="90000"/>
                  <a:lumOff val="10000"/>
                </a:schemeClr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4559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787D-EE89-4C8F-8895-32EE3E975FD7}" type="datetime1">
              <a:rPr lang="sv-SE" smtClean="0"/>
              <a:t>2022-05-03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58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41325"/>
            <a:ext cx="4319587" cy="16160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7324" y="441325"/>
            <a:ext cx="6088063" cy="54197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3195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A161-FAF2-4D83-92A9-260D928304E2}" type="datetime1">
              <a:rPr lang="sv-SE" smtClean="0"/>
              <a:t>2022-05-03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2947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>
            <a:extLst>
              <a:ext uri="{FF2B5EF4-FFF2-40B4-BE49-F238E27FC236}">
                <a16:creationId xmlns:a16="http://schemas.microsoft.com/office/drawing/2014/main" id="{AF5EE10C-47D1-4A05-AB4B-361F6A75E6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465949" cy="6423025"/>
          </a:xfrm>
        </p:spPr>
        <p:txBody>
          <a:bodyPr/>
          <a:lstStyle/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2626" y="2247315"/>
            <a:ext cx="4319587" cy="3811588"/>
          </a:xfrm>
          <a:solidFill>
            <a:schemeClr val="bg2"/>
          </a:solidFill>
        </p:spPr>
        <p:txBody>
          <a:bodyPr lIns="125999" rIns="125999"/>
          <a:lstStyle>
            <a:lvl1pPr marL="0" indent="0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621E-3534-49FB-BB28-154E8B868FC7}" type="datetime1">
              <a:rPr lang="sv-SE" smtClean="0"/>
              <a:t>2022-05-03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‹#›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26" y="631240"/>
            <a:ext cx="4319587" cy="1616075"/>
          </a:xfrm>
          <a:solidFill>
            <a:schemeClr val="bg2"/>
          </a:solidFill>
        </p:spPr>
        <p:txBody>
          <a:bodyPr lIns="125999" rIns="125999"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416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7438" y="4331043"/>
            <a:ext cx="5184775" cy="1616075"/>
          </a:xfrm>
          <a:solidFill>
            <a:schemeClr val="tx2">
              <a:alpha val="85000"/>
            </a:schemeClr>
          </a:solidFill>
          <a:ln w="25400">
            <a:solidFill>
              <a:schemeClr val="accent2"/>
            </a:solidFill>
          </a:ln>
        </p:spPr>
        <p:txBody>
          <a:bodyPr lIns="125999" rIns="125999"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DEF-34F5-4EA9-B53C-2D294B570AE9}" type="datetime1">
              <a:rPr lang="sv-SE" smtClean="0"/>
              <a:t>2022-05-03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F0ED-9C27-4D2B-B413-2C0F6F24BCD3}" type="datetime1">
              <a:rPr lang="sv-SE" smtClean="0"/>
              <a:t>2022-05-03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7944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B263-E42D-4DF2-AE3D-5859D510D383}" type="datetime1">
              <a:rPr lang="sv-SE" smtClean="0"/>
              <a:t>2022-05-03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872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713FB2-DA21-45D5-9C2C-CB96F74A74A9}"/>
              </a:ext>
            </a:extLst>
          </p:cNvPr>
          <p:cNvSpPr/>
          <p:nvPr userDrawn="1"/>
        </p:nvSpPr>
        <p:spPr>
          <a:xfrm>
            <a:off x="0" y="0"/>
            <a:ext cx="12192000" cy="6364705"/>
          </a:xfrm>
          <a:prstGeom prst="rect">
            <a:avLst/>
          </a:prstGeom>
          <a:solidFill>
            <a:srgbClr val="0C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D019-BAEB-4E0F-97C2-99467F505742}" type="datetime1">
              <a:rPr lang="sv-SE" smtClean="0"/>
              <a:t>2022-05-03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9526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t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B263-E42D-4DF2-AE3D-5859D510D383}" type="datetime1">
              <a:rPr lang="sv-SE" smtClean="0"/>
              <a:t>2022-05-03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C5609546-735A-409D-8597-AB424670DE44}"/>
              </a:ext>
            </a:extLst>
          </p:cNvPr>
          <p:cNvSpPr/>
          <p:nvPr userDrawn="1"/>
        </p:nvSpPr>
        <p:spPr>
          <a:xfrm>
            <a:off x="1" y="5811864"/>
            <a:ext cx="1682261" cy="104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046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7D54CAD-00F9-4CED-9417-7111ED4F8E17}"/>
              </a:ext>
            </a:extLst>
          </p:cNvPr>
          <p:cNvSpPr/>
          <p:nvPr userDrawn="1"/>
        </p:nvSpPr>
        <p:spPr>
          <a:xfrm>
            <a:off x="0" y="0"/>
            <a:ext cx="12192000" cy="6364705"/>
          </a:xfrm>
          <a:prstGeom prst="rect">
            <a:avLst/>
          </a:prstGeom>
          <a:solidFill>
            <a:srgbClr val="0C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055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AF7A-35FF-4098-AB81-8B499B417F74}" type="datetime1">
              <a:rPr lang="sv-SE" smtClean="0"/>
              <a:t>2022-05-03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672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0559"/>
          </a:xfrm>
        </p:spPr>
        <p:txBody>
          <a:bodyPr/>
          <a:lstStyle>
            <a:lvl1pPr>
              <a:buClr>
                <a:schemeClr val="tx2">
                  <a:lumMod val="90000"/>
                  <a:lumOff val="10000"/>
                </a:schemeClr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>
                  <a:lumMod val="90000"/>
                  <a:lumOff val="1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>
                  <a:lumMod val="90000"/>
                  <a:lumOff val="10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>
                  <a:lumMod val="90000"/>
                  <a:lumOff val="10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>
                  <a:lumMod val="90000"/>
                  <a:lumOff val="1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AF7A-35FF-4098-AB81-8B499B417F74}" type="datetime1">
              <a:rPr lang="sv-SE" smtClean="0"/>
              <a:t>2022-05-03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058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A6D2C77F-B6CB-436F-8A12-4FD1E247C42C}"/>
              </a:ext>
            </a:extLst>
          </p:cNvPr>
          <p:cNvSpPr/>
          <p:nvPr userDrawn="1"/>
        </p:nvSpPr>
        <p:spPr>
          <a:xfrm>
            <a:off x="0" y="0"/>
            <a:ext cx="12192000" cy="6364705"/>
          </a:xfrm>
          <a:prstGeom prst="rect">
            <a:avLst/>
          </a:prstGeom>
          <a:solidFill>
            <a:srgbClr val="0C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41325"/>
            <a:ext cx="10515600" cy="12493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1014"/>
            <a:ext cx="5219700" cy="8140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6729"/>
            <a:ext cx="5219700" cy="35595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1014"/>
            <a:ext cx="5183188" cy="8140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36729"/>
            <a:ext cx="5183188" cy="35595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56BB-00EA-499D-A7C6-BD08C24E4366}" type="datetime1">
              <a:rPr lang="sv-SE" smtClean="0"/>
              <a:t>2022-05-03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450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39788" y="970671"/>
            <a:ext cx="8748713" cy="5057335"/>
          </a:xfrm>
          <a:prstGeom prst="rect">
            <a:avLst/>
          </a:prstGeom>
          <a:solidFill>
            <a:srgbClr val="0C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900" y="1709738"/>
            <a:ext cx="6948487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9900" y="4589464"/>
            <a:ext cx="6948487" cy="110795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6BE8-ED71-4B4C-BE2D-C407C931FF70}" type="datetime1">
              <a:rPr lang="sv-SE" smtClean="0"/>
              <a:t>2022-05-03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ctangle 7"/>
          <p:cNvSpPr/>
          <p:nvPr userDrawn="1"/>
        </p:nvSpPr>
        <p:spPr>
          <a:xfrm>
            <a:off x="1273347" y="1512278"/>
            <a:ext cx="9000099" cy="4234374"/>
          </a:xfrm>
          <a:custGeom>
            <a:avLst/>
            <a:gdLst>
              <a:gd name="connsiteX0" fmla="*/ 0 w 1716066"/>
              <a:gd name="connsiteY0" fmla="*/ 0 h 1716066"/>
              <a:gd name="connsiteX1" fmla="*/ 1716066 w 1716066"/>
              <a:gd name="connsiteY1" fmla="*/ 0 h 1716066"/>
              <a:gd name="connsiteX2" fmla="*/ 1716066 w 1716066"/>
              <a:gd name="connsiteY2" fmla="*/ 1716066 h 1716066"/>
              <a:gd name="connsiteX3" fmla="*/ 0 w 1716066"/>
              <a:gd name="connsiteY3" fmla="*/ 1716066 h 1716066"/>
              <a:gd name="connsiteX4" fmla="*/ 0 w 1716066"/>
              <a:gd name="connsiteY4" fmla="*/ 0 h 1716066"/>
              <a:gd name="connsiteX0" fmla="*/ 0 w 1716066"/>
              <a:gd name="connsiteY0" fmla="*/ 0 h 1716066"/>
              <a:gd name="connsiteX1" fmla="*/ 1716066 w 1716066"/>
              <a:gd name="connsiteY1" fmla="*/ 0 h 1716066"/>
              <a:gd name="connsiteX2" fmla="*/ 1716066 w 1716066"/>
              <a:gd name="connsiteY2" fmla="*/ 1716066 h 1716066"/>
              <a:gd name="connsiteX3" fmla="*/ 0 w 1716066"/>
              <a:gd name="connsiteY3" fmla="*/ 1716066 h 1716066"/>
              <a:gd name="connsiteX4" fmla="*/ 91440 w 1716066"/>
              <a:gd name="connsiteY4" fmla="*/ 91440 h 1716066"/>
              <a:gd name="connsiteX0" fmla="*/ 3810 w 1719876"/>
              <a:gd name="connsiteY0" fmla="*/ 0 h 1716066"/>
              <a:gd name="connsiteX1" fmla="*/ 1719876 w 1719876"/>
              <a:gd name="connsiteY1" fmla="*/ 0 h 1716066"/>
              <a:gd name="connsiteX2" fmla="*/ 1719876 w 1719876"/>
              <a:gd name="connsiteY2" fmla="*/ 1716066 h 1716066"/>
              <a:gd name="connsiteX3" fmla="*/ 3810 w 1719876"/>
              <a:gd name="connsiteY3" fmla="*/ 1716066 h 1716066"/>
              <a:gd name="connsiteX4" fmla="*/ 0 w 1719876"/>
              <a:gd name="connsiteY4" fmla="*/ 100965 h 1716066"/>
              <a:gd name="connsiteX0" fmla="*/ 191135 w 1719876"/>
              <a:gd name="connsiteY0" fmla="*/ 0 h 1716066"/>
              <a:gd name="connsiteX1" fmla="*/ 1719876 w 1719876"/>
              <a:gd name="connsiteY1" fmla="*/ 0 h 1716066"/>
              <a:gd name="connsiteX2" fmla="*/ 1719876 w 1719876"/>
              <a:gd name="connsiteY2" fmla="*/ 1716066 h 1716066"/>
              <a:gd name="connsiteX3" fmla="*/ 3810 w 1719876"/>
              <a:gd name="connsiteY3" fmla="*/ 1716066 h 1716066"/>
              <a:gd name="connsiteX4" fmla="*/ 0 w 1719876"/>
              <a:gd name="connsiteY4" fmla="*/ 100965 h 1716066"/>
              <a:gd name="connsiteX0" fmla="*/ 187960 w 1716701"/>
              <a:gd name="connsiteY0" fmla="*/ 0 h 1716066"/>
              <a:gd name="connsiteX1" fmla="*/ 1716701 w 1716701"/>
              <a:gd name="connsiteY1" fmla="*/ 0 h 1716066"/>
              <a:gd name="connsiteX2" fmla="*/ 1716701 w 1716701"/>
              <a:gd name="connsiteY2" fmla="*/ 1716066 h 1716066"/>
              <a:gd name="connsiteX3" fmla="*/ 635 w 1716701"/>
              <a:gd name="connsiteY3" fmla="*/ 1716066 h 1716066"/>
              <a:gd name="connsiteX4" fmla="*/ 0 w 1716701"/>
              <a:gd name="connsiteY4" fmla="*/ 180340 h 1716066"/>
              <a:gd name="connsiteX0" fmla="*/ 375285 w 1716701"/>
              <a:gd name="connsiteY0" fmla="*/ 0 h 1716066"/>
              <a:gd name="connsiteX1" fmla="*/ 1716701 w 1716701"/>
              <a:gd name="connsiteY1" fmla="*/ 0 h 1716066"/>
              <a:gd name="connsiteX2" fmla="*/ 1716701 w 1716701"/>
              <a:gd name="connsiteY2" fmla="*/ 1716066 h 1716066"/>
              <a:gd name="connsiteX3" fmla="*/ 635 w 1716701"/>
              <a:gd name="connsiteY3" fmla="*/ 1716066 h 1716066"/>
              <a:gd name="connsiteX4" fmla="*/ 0 w 1716701"/>
              <a:gd name="connsiteY4" fmla="*/ 180340 h 1716066"/>
              <a:gd name="connsiteX0" fmla="*/ 375285 w 1716701"/>
              <a:gd name="connsiteY0" fmla="*/ 0 h 1716066"/>
              <a:gd name="connsiteX1" fmla="*/ 1716701 w 1716701"/>
              <a:gd name="connsiteY1" fmla="*/ 0 h 1716066"/>
              <a:gd name="connsiteX2" fmla="*/ 1716701 w 1716701"/>
              <a:gd name="connsiteY2" fmla="*/ 1716066 h 1716066"/>
              <a:gd name="connsiteX3" fmla="*/ 635 w 1716701"/>
              <a:gd name="connsiteY3" fmla="*/ 1716066 h 1716066"/>
              <a:gd name="connsiteX4" fmla="*/ 0 w 1716701"/>
              <a:gd name="connsiteY4" fmla="*/ 300990 h 1716066"/>
              <a:gd name="connsiteX0" fmla="*/ 71212 w 1716701"/>
              <a:gd name="connsiteY0" fmla="*/ 0 h 1716066"/>
              <a:gd name="connsiteX1" fmla="*/ 1716701 w 1716701"/>
              <a:gd name="connsiteY1" fmla="*/ 0 h 1716066"/>
              <a:gd name="connsiteX2" fmla="*/ 1716701 w 1716701"/>
              <a:gd name="connsiteY2" fmla="*/ 1716066 h 1716066"/>
              <a:gd name="connsiteX3" fmla="*/ 635 w 1716701"/>
              <a:gd name="connsiteY3" fmla="*/ 1716066 h 1716066"/>
              <a:gd name="connsiteX4" fmla="*/ 0 w 1716701"/>
              <a:gd name="connsiteY4" fmla="*/ 300990 h 1716066"/>
              <a:gd name="connsiteX0" fmla="*/ 143661 w 1716701"/>
              <a:gd name="connsiteY0" fmla="*/ 0 h 1716066"/>
              <a:gd name="connsiteX1" fmla="*/ 1716701 w 1716701"/>
              <a:gd name="connsiteY1" fmla="*/ 0 h 1716066"/>
              <a:gd name="connsiteX2" fmla="*/ 1716701 w 1716701"/>
              <a:gd name="connsiteY2" fmla="*/ 1716066 h 1716066"/>
              <a:gd name="connsiteX3" fmla="*/ 635 w 1716701"/>
              <a:gd name="connsiteY3" fmla="*/ 1716066 h 1716066"/>
              <a:gd name="connsiteX4" fmla="*/ 0 w 1716701"/>
              <a:gd name="connsiteY4" fmla="*/ 300990 h 1716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701" h="1716066">
                <a:moveTo>
                  <a:pt x="143661" y="0"/>
                </a:moveTo>
                <a:lnTo>
                  <a:pt x="1716701" y="0"/>
                </a:lnTo>
                <a:lnTo>
                  <a:pt x="1716701" y="1716066"/>
                </a:lnTo>
                <a:lnTo>
                  <a:pt x="635" y="1716066"/>
                </a:lnTo>
                <a:cubicBezTo>
                  <a:pt x="635" y="1144044"/>
                  <a:pt x="0" y="300990"/>
                  <a:pt x="0" y="300990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FA2BAA-4CEB-4602-852E-1F43606CAE46}"/>
              </a:ext>
            </a:extLst>
          </p:cNvPr>
          <p:cNvSpPr/>
          <p:nvPr userDrawn="1"/>
        </p:nvSpPr>
        <p:spPr>
          <a:xfrm>
            <a:off x="0" y="0"/>
            <a:ext cx="12192000" cy="6364705"/>
          </a:xfrm>
          <a:prstGeom prst="rect">
            <a:avLst/>
          </a:prstGeom>
          <a:solidFill>
            <a:srgbClr val="0C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788" y="1122363"/>
            <a:ext cx="10512425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788" y="3734972"/>
            <a:ext cx="5219700" cy="872197"/>
          </a:xfrm>
          <a:ln w="25400" cap="flat" cmpd="sng">
            <a:noFill/>
            <a:prstDash val="solid"/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FE48-8B9C-46FA-AD7F-31002B4D2992}" type="datetime1">
              <a:rPr lang="sv-SE" smtClean="0"/>
              <a:t>2022-05-03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30F327B-6688-43AF-9213-15373B12A831}"/>
              </a:ext>
            </a:extLst>
          </p:cNvPr>
          <p:cNvSpPr/>
          <p:nvPr userDrawn="1"/>
        </p:nvSpPr>
        <p:spPr>
          <a:xfrm>
            <a:off x="-31535" y="0"/>
            <a:ext cx="12223534" cy="6858000"/>
          </a:xfrm>
          <a:prstGeom prst="rect">
            <a:avLst/>
          </a:prstGeom>
          <a:solidFill>
            <a:srgbClr val="0C2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39397" y="2143335"/>
            <a:ext cx="9527091" cy="1518835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Förnamn Efternamn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39397" y="3550571"/>
            <a:ext cx="9527091" cy="613935"/>
          </a:xfrm>
          <a:ln w="25400" cap="flat" cmpd="sng">
            <a:noFill/>
            <a:prstDash val="solid"/>
          </a:ln>
        </p:spPr>
        <p:txBody>
          <a:bodyPr anchor="t">
            <a:noAutofit/>
          </a:bodyPr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Titel på Rymdstyrelsen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4518-5299-488D-9167-4ED673725BCF}" type="datetime1">
              <a:rPr lang="sv-SE" smtClean="0"/>
              <a:t>2022-05-03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koppling 8">
            <a:extLst>
              <a:ext uri="{FF2B5EF4-FFF2-40B4-BE49-F238E27FC236}">
                <a16:creationId xmlns:a16="http://schemas.microsoft.com/office/drawing/2014/main" id="{936B05F4-DBDF-4BF1-87AB-2B583CFC0747}"/>
              </a:ext>
            </a:extLst>
          </p:cNvPr>
          <p:cNvCxnSpPr>
            <a:cxnSpLocks/>
          </p:cNvCxnSpPr>
          <p:nvPr userDrawn="1"/>
        </p:nvCxnSpPr>
        <p:spPr>
          <a:xfrm>
            <a:off x="1177871" y="2805193"/>
            <a:ext cx="0" cy="210389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ktangel 9">
            <a:extLst>
              <a:ext uri="{FF2B5EF4-FFF2-40B4-BE49-F238E27FC236}">
                <a16:creationId xmlns:a16="http://schemas.microsoft.com/office/drawing/2014/main" id="{8BCAAEF9-6FFC-4353-BE9F-6139DCB2AE65}"/>
              </a:ext>
            </a:extLst>
          </p:cNvPr>
          <p:cNvSpPr/>
          <p:nvPr userDrawn="1"/>
        </p:nvSpPr>
        <p:spPr>
          <a:xfrm>
            <a:off x="-23248" y="5811864"/>
            <a:ext cx="12215247" cy="104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E1A2EFC1-A556-4ED9-82F3-CC853696E8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92160" y="5858213"/>
            <a:ext cx="4068305" cy="951983"/>
          </a:xfrm>
          <a:prstGeom prst="rect">
            <a:avLst/>
          </a:prstGeom>
        </p:spPr>
      </p:pic>
      <p:sp>
        <p:nvSpPr>
          <p:cNvPr id="18" name="Platshållare för text 17">
            <a:extLst>
              <a:ext uri="{FF2B5EF4-FFF2-40B4-BE49-F238E27FC236}">
                <a16:creationId xmlns:a16="http://schemas.microsoft.com/office/drawing/2014/main" id="{C7F1EC63-1F0F-4E42-A4CB-2E5AB95AD1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9900" y="4266914"/>
            <a:ext cx="9526588" cy="54170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fornamn.efternamn@snsa.se</a:t>
            </a:r>
          </a:p>
        </p:txBody>
      </p:sp>
    </p:spTree>
    <p:extLst>
      <p:ext uri="{BB962C8B-B14F-4D97-AF65-F5344CB8AC3E}">
        <p14:creationId xmlns:p14="http://schemas.microsoft.com/office/powerpoint/2010/main" val="106765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DB56-B582-49F3-8CC5-FF2099CDB7D3}" type="datetime1">
              <a:rPr lang="sv-SE" smtClean="0"/>
              <a:t>2022-05-03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‹#›</a:t>
            </a:fld>
            <a:endParaRPr lang="sv-S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72B2A3-B200-451E-95F2-577BCAF8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1325"/>
            <a:ext cx="10515600" cy="1249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8DA719-C95F-478A-8DFF-E35D6A55F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0559"/>
          </a:xfrm>
        </p:spPr>
        <p:txBody>
          <a:bodyPr/>
          <a:lstStyle>
            <a:lvl1pPr>
              <a:buClr>
                <a:schemeClr val="tx2">
                  <a:lumMod val="90000"/>
                  <a:lumOff val="10000"/>
                </a:schemeClr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2">
                  <a:lumMod val="90000"/>
                  <a:lumOff val="1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>
                  <a:lumMod val="90000"/>
                  <a:lumOff val="10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>
                  <a:lumMod val="90000"/>
                  <a:lumOff val="10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>
                  <a:lumMod val="90000"/>
                  <a:lumOff val="1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6133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28E-8F93-4394-B37D-B03DD3AC807A}" type="datetime1">
              <a:rPr lang="sv-SE" smtClean="0"/>
              <a:t>2022-05-03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66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0492"/>
            <a:ext cx="2087479" cy="4875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41325"/>
            <a:ext cx="10515600" cy="1249363"/>
          </a:xfrm>
          <a:prstGeom prst="rect">
            <a:avLst/>
          </a:prstGeom>
        </p:spPr>
        <p:txBody>
          <a:bodyPr vert="horz" lIns="72000" tIns="72000" rIns="72000" bIns="72000" rtlCol="0" anchor="ctr">
            <a:normAutofit/>
          </a:bodyPr>
          <a:lstStyle/>
          <a:p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91050"/>
          </a:xfrm>
          <a:prstGeom prst="rect">
            <a:avLst/>
          </a:prstGeom>
        </p:spPr>
        <p:txBody>
          <a:bodyPr vert="horz" lIns="72000" tIns="72000" rIns="72000" bIns="72000" rtlCol="0">
            <a:normAutofit/>
          </a:bodyPr>
          <a:lstStyle/>
          <a:p>
            <a:pPr lvl="0"/>
            <a:r>
              <a:rPr lang="sv-SE" noProof="0"/>
              <a:t>Redigera format för bakgrundstext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5289" y="6534000"/>
            <a:ext cx="733927" cy="214204"/>
          </a:xfrm>
          <a:prstGeom prst="rect">
            <a:avLst/>
          </a:prstGeom>
        </p:spPr>
        <p:txBody>
          <a:bodyPr vert="horz" lIns="0" tIns="46800" rIns="0" bIns="45720" rtlCol="0" anchor="b"/>
          <a:lstStyle>
            <a:lvl1pPr algn="l">
              <a:defRPr sz="900" b="0" i="0" cap="all" baseline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0DCC409-20B1-4D39-B411-5FEFC867C647}" type="datetime1">
              <a:rPr lang="sv-SE" smtClean="0"/>
              <a:pPr/>
              <a:t>2022-05-03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1405" y="6534000"/>
            <a:ext cx="6767095" cy="214204"/>
          </a:xfrm>
          <a:prstGeom prst="rect">
            <a:avLst/>
          </a:prstGeom>
        </p:spPr>
        <p:txBody>
          <a:bodyPr vert="horz" lIns="0" tIns="46800" rIns="0" bIns="45720" rtlCol="0" anchor="b"/>
          <a:lstStyle>
            <a:lvl1pPr algn="l">
              <a:defRPr sz="900" b="0" i="0" cap="all" baseline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96450" y="6534000"/>
            <a:ext cx="2278431" cy="214204"/>
          </a:xfrm>
          <a:prstGeom prst="rect">
            <a:avLst/>
          </a:prstGeom>
        </p:spPr>
        <p:txBody>
          <a:bodyPr vert="horz" lIns="0" tIns="46800" rIns="0" bIns="45720" rtlCol="0" anchor="b"/>
          <a:lstStyle>
            <a:lvl1pPr algn="r">
              <a:defRPr sz="900" b="0" i="0" cap="all" baseline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A0E1D02-CF6C-6547-8420-3CFF7FFD0CA1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521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9" r:id="rId3"/>
    <p:sldLayoutId id="2147483653" r:id="rId4"/>
    <p:sldLayoutId id="2147483664" r:id="rId5"/>
    <p:sldLayoutId id="2147483663" r:id="rId6"/>
    <p:sldLayoutId id="2147483667" r:id="rId7"/>
    <p:sldLayoutId id="2147483655" r:id="rId8"/>
    <p:sldLayoutId id="2147483654" r:id="rId9"/>
    <p:sldLayoutId id="2147483656" r:id="rId10"/>
    <p:sldLayoutId id="2147483657" r:id="rId11"/>
    <p:sldLayoutId id="2147483661" r:id="rId12"/>
    <p:sldLayoutId id="2147483662" r:id="rId13"/>
    <p:sldLayoutId id="2147483658" r:id="rId14"/>
    <p:sldLayoutId id="2147483659" r:id="rId15"/>
    <p:sldLayoutId id="2147483652" r:id="rId16"/>
    <p:sldLayoutId id="2147483668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Clr>
          <a:srgbClr val="FCCE30"/>
        </a:buClr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Clr>
          <a:srgbClr val="FCCE30"/>
        </a:buClr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Clr>
          <a:srgbClr val="FCCE30"/>
        </a:buClr>
        <a:buFont typeface="Arial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Clr>
          <a:srgbClr val="FCCE30"/>
        </a:buClr>
        <a:buFont typeface="Arial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Clr>
          <a:srgbClr val="FCCE30"/>
        </a:buClr>
        <a:buFont typeface="Arial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1028" userDrawn="1">
          <p15:clr>
            <a:srgbClr val="F26B43"/>
          </p15:clr>
        </p15:guide>
        <p15:guide id="3" pos="1096" userDrawn="1">
          <p15:clr>
            <a:srgbClr val="F26B43"/>
          </p15:clr>
        </p15:guide>
        <p15:guide id="4" pos="1595" userDrawn="1">
          <p15:clr>
            <a:srgbClr val="F26B43"/>
          </p15:clr>
        </p15:guide>
        <p15:guide id="5" pos="1663" userDrawn="1">
          <p15:clr>
            <a:srgbClr val="F26B43"/>
          </p15:clr>
        </p15:guide>
        <p15:guide id="6" pos="2139" userDrawn="1">
          <p15:clr>
            <a:srgbClr val="F26B43"/>
          </p15:clr>
        </p15:guide>
        <p15:guide id="7" pos="2207" userDrawn="1">
          <p15:clr>
            <a:srgbClr val="F26B43"/>
          </p15:clr>
        </p15:guide>
        <p15:guide id="8" pos="2706" userDrawn="1">
          <p15:clr>
            <a:srgbClr val="F26B43"/>
          </p15:clr>
        </p15:guide>
        <p15:guide id="9" pos="2774" userDrawn="1">
          <p15:clr>
            <a:srgbClr val="F26B43"/>
          </p15:clr>
        </p15:guide>
        <p15:guide id="10" pos="3250" userDrawn="1">
          <p15:clr>
            <a:srgbClr val="F26B43"/>
          </p15:clr>
        </p15:guide>
        <p15:guide id="11" pos="3318" userDrawn="1">
          <p15:clr>
            <a:srgbClr val="F26B43"/>
          </p15:clr>
        </p15:guide>
        <p15:guide id="12" pos="3817" userDrawn="1">
          <p15:clr>
            <a:srgbClr val="F26B43"/>
          </p15:clr>
        </p15:guide>
        <p15:guide id="13" pos="3885" userDrawn="1">
          <p15:clr>
            <a:srgbClr val="F26B43"/>
          </p15:clr>
        </p15:guide>
        <p15:guide id="14" pos="4362" userDrawn="1">
          <p15:clr>
            <a:srgbClr val="F26B43"/>
          </p15:clr>
        </p15:guide>
        <p15:guide id="15" pos="4430" userDrawn="1">
          <p15:clr>
            <a:srgbClr val="F26B43"/>
          </p15:clr>
        </p15:guide>
        <p15:guide id="16" pos="4929" userDrawn="1">
          <p15:clr>
            <a:srgbClr val="F26B43"/>
          </p15:clr>
        </p15:guide>
        <p15:guide id="17" pos="4997" userDrawn="1">
          <p15:clr>
            <a:srgbClr val="F26B43"/>
          </p15:clr>
        </p15:guide>
        <p15:guide id="18" pos="5473" userDrawn="1">
          <p15:clr>
            <a:srgbClr val="F26B43"/>
          </p15:clr>
        </p15:guide>
        <p15:guide id="19" pos="5541" userDrawn="1">
          <p15:clr>
            <a:srgbClr val="F26B43"/>
          </p15:clr>
        </p15:guide>
        <p15:guide id="20" pos="6040" userDrawn="1">
          <p15:clr>
            <a:srgbClr val="F26B43"/>
          </p15:clr>
        </p15:guide>
        <p15:guide id="21" pos="6108" userDrawn="1">
          <p15:clr>
            <a:srgbClr val="F26B43"/>
          </p15:clr>
        </p15:guide>
        <p15:guide id="22" pos="6607" userDrawn="1">
          <p15:clr>
            <a:srgbClr val="F26B43"/>
          </p15:clr>
        </p15:guide>
        <p15:guide id="23" pos="6675" userDrawn="1">
          <p15:clr>
            <a:srgbClr val="F26B43"/>
          </p15:clr>
        </p15:guide>
        <p15:guide id="24" pos="7151" userDrawn="1">
          <p15:clr>
            <a:srgbClr val="F26B43"/>
          </p15:clr>
        </p15:guide>
        <p15:guide id="25" orient="horz" pos="278" userDrawn="1">
          <p15:clr>
            <a:srgbClr val="F26B43"/>
          </p15:clr>
        </p15:guide>
        <p15:guide id="26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C72D85-772C-499B-99B3-254ABB09A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Data från satelliter</a:t>
            </a:r>
            <a:br>
              <a:rPr lang="sv-SE" dirty="0"/>
            </a:br>
            <a:r>
              <a:rPr lang="sv-SE" dirty="0"/>
              <a:t>-för hållbar utveckling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582FE3D-3262-46C1-B40B-2343455FD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Tobias Edman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8732A91-6100-4BB7-B93A-2875B321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0860-D108-4A6A-8275-77082B110EA7}" type="datetime1">
              <a:rPr lang="sv-SE" smtClean="0"/>
              <a:t>2022-05-03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511FEFC-6451-4029-B236-F5C2D775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9BC2DE9-C482-4DA9-8F03-6AA03071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1</a:t>
            </a:fld>
            <a:endParaRPr lang="sv-SE"/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D756072A-BEA4-466C-86BA-70C7FB3FB5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/>
              <a:t>Innovation och samhällsnytta</a:t>
            </a:r>
          </a:p>
        </p:txBody>
      </p:sp>
    </p:spTree>
    <p:extLst>
      <p:ext uri="{BB962C8B-B14F-4D97-AF65-F5344CB8AC3E}">
        <p14:creationId xmlns:p14="http://schemas.microsoft.com/office/powerpoint/2010/main" val="283134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9EB4AA-9DCE-4F0A-A02A-FCC6E86A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Digital Earth Sweden -omvärld</a:t>
            </a:r>
          </a:p>
        </p:txBody>
      </p:sp>
      <p:graphicFrame>
        <p:nvGraphicFramePr>
          <p:cNvPr id="7" name="Platshållare för innehåll 6">
            <a:extLst>
              <a:ext uri="{FF2B5EF4-FFF2-40B4-BE49-F238E27FC236}">
                <a16:creationId xmlns:a16="http://schemas.microsoft.com/office/drawing/2014/main" id="{F2D0B7E6-45FD-4FE7-8F98-CED60D0B9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459788"/>
              </p:ext>
            </p:extLst>
          </p:nvPr>
        </p:nvGraphicFramePr>
        <p:xfrm>
          <a:off x="838200" y="1825625"/>
          <a:ext cx="10515600" cy="434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D44E0D9-1706-4688-B8BA-35B075FF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AF7A-35FF-4098-AB81-8B499B417F74}" type="datetime1">
              <a:rPr lang="sv-SE" smtClean="0"/>
              <a:t>2022-05-03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5C6CD41-F4BD-4FCC-ABEC-DEAA1055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C936EEC-9680-42F1-8A1B-32051F31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117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43A918F-93C0-4C3A-A095-D2C2DBAE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Öppen</a:t>
            </a:r>
            <a:r>
              <a:rPr lang="en-GB" dirty="0"/>
              <a:t> data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öppen</a:t>
            </a:r>
            <a:r>
              <a:rPr lang="en-GB" dirty="0"/>
              <a:t> </a:t>
            </a:r>
            <a:r>
              <a:rPr lang="en-GB" dirty="0" err="1"/>
              <a:t>utveckling</a:t>
            </a:r>
            <a:endParaRPr lang="en-GB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270AD7F-83DB-47EA-980D-F0EBF8652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942"/>
            <a:ext cx="10515600" cy="4591050"/>
          </a:xfrm>
        </p:spPr>
        <p:txBody>
          <a:bodyPr/>
          <a:lstStyle/>
          <a:p>
            <a:r>
              <a:rPr lang="en-GB" dirty="0" err="1"/>
              <a:t>Grunden</a:t>
            </a:r>
            <a:r>
              <a:rPr lang="en-GB" dirty="0"/>
              <a:t> i </a:t>
            </a:r>
            <a:r>
              <a:rPr lang="en-GB" dirty="0" err="1"/>
              <a:t>arbetet</a:t>
            </a:r>
            <a:r>
              <a:rPr lang="en-GB" dirty="0"/>
              <a:t> med </a:t>
            </a:r>
            <a:r>
              <a:rPr lang="en-GB" dirty="0" err="1"/>
              <a:t>dataexploatering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Rymdstyrelsen </a:t>
            </a:r>
            <a:r>
              <a:rPr lang="en-GB" dirty="0" err="1"/>
              <a:t>är</a:t>
            </a:r>
            <a:r>
              <a:rPr lang="en-GB" dirty="0"/>
              <a:t> </a:t>
            </a:r>
            <a:r>
              <a:rPr lang="en-GB" dirty="0" err="1"/>
              <a:t>öppna</a:t>
            </a:r>
            <a:r>
              <a:rPr lang="en-GB" dirty="0"/>
              <a:t> data </a:t>
            </a:r>
            <a:r>
              <a:rPr lang="en-GB" dirty="0" err="1"/>
              <a:t>från</a:t>
            </a:r>
            <a:r>
              <a:rPr lang="en-GB" dirty="0"/>
              <a:t> </a:t>
            </a:r>
            <a:r>
              <a:rPr lang="en-GB" dirty="0" err="1"/>
              <a:t>Copernicusprogrammet</a:t>
            </a:r>
            <a:r>
              <a:rPr lang="en-GB" dirty="0"/>
              <a:t> och Galileo.</a:t>
            </a:r>
          </a:p>
          <a:p>
            <a:r>
              <a:rPr lang="en-GB" dirty="0" err="1"/>
              <a:t>Utvecklingen</a:t>
            </a:r>
            <a:r>
              <a:rPr lang="en-GB" dirty="0"/>
              <a:t> </a:t>
            </a:r>
            <a:r>
              <a:rPr lang="en-GB" dirty="0" err="1"/>
              <a:t>görs</a:t>
            </a:r>
            <a:r>
              <a:rPr lang="en-GB" dirty="0"/>
              <a:t> med </a:t>
            </a:r>
            <a:r>
              <a:rPr lang="en-GB" dirty="0" err="1"/>
              <a:t>öppen</a:t>
            </a:r>
            <a:r>
              <a:rPr lang="en-GB" dirty="0"/>
              <a:t> </a:t>
            </a:r>
            <a:r>
              <a:rPr lang="en-GB" dirty="0" err="1"/>
              <a:t>källkod</a:t>
            </a:r>
            <a:endParaRPr lang="en-GB" dirty="0"/>
          </a:p>
          <a:p>
            <a:r>
              <a:rPr lang="en-GB" dirty="0" err="1"/>
              <a:t>Resultat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publiceras</a:t>
            </a:r>
            <a:r>
              <a:rPr lang="en-GB" dirty="0"/>
              <a:t> </a:t>
            </a:r>
            <a:r>
              <a:rPr lang="en-GB" dirty="0" err="1"/>
              <a:t>öppet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tillgängligt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51AEB87-A53D-428A-AA15-AC6386AE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AF7A-35FF-4098-AB81-8B499B417F74}" type="datetime1">
              <a:rPr lang="sv-SE" smtClean="0"/>
              <a:t>2022-05-03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A73AA3C-9E96-4D03-8B66-1A445749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A4B49EA-14A9-4407-9D86-F4A2A75B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11</a:t>
            </a:fld>
            <a:endParaRPr lang="sv-SE"/>
          </a:p>
        </p:txBody>
      </p:sp>
      <p:pic>
        <p:nvPicPr>
          <p:cNvPr id="1030" name="Picture 6" descr="Image result for open source logo">
            <a:extLst>
              <a:ext uri="{FF2B5EF4-FFF2-40B4-BE49-F238E27FC236}">
                <a16:creationId xmlns:a16="http://schemas.microsoft.com/office/drawing/2014/main" id="{2C262894-E2AB-4AB5-9623-398168AA4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9353" y="2342618"/>
            <a:ext cx="3488425" cy="418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91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F24679-3783-432A-ABC0-20FF604E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Rymdstyrelsens uppdrag</a:t>
            </a:r>
            <a:br>
              <a:rPr lang="sv-S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1EE1C4-8FDD-4A55-B77C-6A7370BB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verka för att olika intressenters verksamhet på rymd- och fjärranalysområdet samordnas,</a:t>
            </a:r>
          </a:p>
          <a:p>
            <a:r>
              <a:rPr lang="sv-SE" dirty="0"/>
              <a:t>fördela statligt stöd till rymdforskning, rymdtekniskt utvecklingsarbete och fjärranalysverksamhet,</a:t>
            </a:r>
          </a:p>
          <a:p>
            <a:r>
              <a:rPr lang="sv-SE" dirty="0"/>
              <a:t>främja ändamålsenlig informations- och dokumentationsverksamhet på rymd- och fjärranalysområdet.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4E32A1A-67FB-4450-A2BD-F284111D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AF7A-35FF-4098-AB81-8B499B417F74}" type="datetime1">
              <a:rPr lang="sv-SE" smtClean="0"/>
              <a:t>2022-05-03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B610B59-5665-47D9-A3DC-9B7BDBDE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2A7D4D7-68D9-4282-B4AC-D5B57C3F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807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5BFB80-97B5-4378-AACB-27FE8E6F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8" name="Platshållare för innehåll 7">
            <a:extLst>
              <a:ext uri="{FF2B5EF4-FFF2-40B4-BE49-F238E27FC236}">
                <a16:creationId xmlns:a16="http://schemas.microsoft.com/office/drawing/2014/main" id="{A8F80CD5-CD4A-48C6-A4F0-CCC38CBDA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85" b="13779"/>
          <a:stretch/>
        </p:blipFill>
        <p:spPr>
          <a:xfrm>
            <a:off x="838200" y="441324"/>
            <a:ext cx="10515600" cy="5975351"/>
          </a:xfrm>
        </p:spPr>
      </p:pic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31D8CD0-5306-4DA4-A7A0-FC1E2906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AF7A-35FF-4098-AB81-8B499B417F74}" type="datetime1">
              <a:rPr lang="sv-SE" smtClean="0"/>
              <a:t>2022-05-03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0324116-375D-48F2-B413-581E2FBC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64C6B5E-7A61-4620-93A9-C043C720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974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/>
              <a:t>Copernicus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och Swea</a:t>
            </a:r>
          </a:p>
        </p:txBody>
      </p:sp>
      <p:pic>
        <p:nvPicPr>
          <p:cNvPr id="4" name="Bildobjekt 4" descr="Image result for copernicus space"/>
          <p:cNvPicPr>
            <a:picLocks noChangeAspect="1"/>
          </p:cNvPicPr>
          <p:nvPr/>
        </p:nvPicPr>
        <p:blipFill rotWithShape="1">
          <a:blip r:embed="rId2"/>
          <a:srcRect b="6242"/>
          <a:stretch/>
        </p:blipFill>
        <p:spPr>
          <a:xfrm>
            <a:off x="-4763" y="-8231"/>
            <a:ext cx="12215156" cy="642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4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89FA8D63-C7FE-4DF9-A02D-9E466D111878}"/>
              </a:ext>
            </a:extLst>
          </p:cNvPr>
          <p:cNvSpPr/>
          <p:nvPr/>
        </p:nvSpPr>
        <p:spPr>
          <a:xfrm>
            <a:off x="824132" y="3341077"/>
            <a:ext cx="10628892" cy="2336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8163775-B59B-4443-9B63-4735716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Myndighetssamarbete</a:t>
            </a:r>
          </a:p>
        </p:txBody>
      </p:sp>
      <p:pic>
        <p:nvPicPr>
          <p:cNvPr id="8" name="Platshållare för innehåll 7">
            <a:extLst>
              <a:ext uri="{FF2B5EF4-FFF2-40B4-BE49-F238E27FC236}">
                <a16:creationId xmlns:a16="http://schemas.microsoft.com/office/drawing/2014/main" id="{19DECF77-6859-4756-A260-C75B090E4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55" b="4348"/>
          <a:stretch/>
        </p:blipFill>
        <p:spPr>
          <a:xfrm>
            <a:off x="615986" y="2648232"/>
            <a:ext cx="10960028" cy="3404225"/>
          </a:xfrm>
        </p:spPr>
      </p:pic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2212F2C-EB72-4CB2-B075-B750FCAB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AF7A-35FF-4098-AB81-8B499B417F74}" type="datetime1">
              <a:rPr lang="sv-SE" smtClean="0"/>
              <a:t>2022-05-03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2443552-5503-4685-A262-3E586F4F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B7CA47B-841D-4C25-BC2E-0F1C601E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29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23AB37-0D87-42DE-AE82-C9554D268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Datainsamling</a:t>
            </a:r>
            <a:br>
              <a:rPr lang="sv-SE" dirty="0"/>
            </a:br>
            <a:r>
              <a:rPr lang="sv-SE" dirty="0"/>
              <a:t>-Esa och Nasa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A8D2081-F30F-4453-8F4C-5C5B5A30B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A9625B6-4D92-4252-A21B-1AC99F37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FE48-8B9C-46FA-AD7F-31002B4D2992}" type="datetime1">
              <a:rPr lang="sv-SE" smtClean="0"/>
              <a:t>2022-05-03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A69547F-A40F-4FE9-AACC-C8CDDE0C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4D73AD4-7CD7-43CD-984D-8D2FCBA7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6</a:t>
            </a:fld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0FD928D-184C-439C-A7B0-FCBF116859EB}"/>
              </a:ext>
            </a:extLst>
          </p:cNvPr>
          <p:cNvSpPr/>
          <p:nvPr/>
        </p:nvSpPr>
        <p:spPr>
          <a:xfrm>
            <a:off x="3258105" y="5707201"/>
            <a:ext cx="3888419" cy="214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rtlCol="0" anchor="ctr"/>
          <a:lstStyle/>
          <a:p>
            <a:pPr algn="ctr"/>
            <a:r>
              <a:rPr lang="sv-SE" sz="1100" dirty="0"/>
              <a:t>70 terabyte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6DB257D4-314D-4047-9D5B-CE2BEAF53B68}"/>
              </a:ext>
            </a:extLst>
          </p:cNvPr>
          <p:cNvSpPr/>
          <p:nvPr/>
        </p:nvSpPr>
        <p:spPr>
          <a:xfrm>
            <a:off x="7146524" y="5326602"/>
            <a:ext cx="3737499" cy="603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rtlCol="0" anchor="ctr"/>
          <a:lstStyle/>
          <a:p>
            <a:pPr algn="ctr"/>
            <a:endParaRPr lang="sv-SE" sz="1100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D01747F-BBC5-4776-8889-9707C4E1BFE0}"/>
              </a:ext>
            </a:extLst>
          </p:cNvPr>
          <p:cNvSpPr/>
          <p:nvPr/>
        </p:nvSpPr>
        <p:spPr>
          <a:xfrm>
            <a:off x="10884023" y="639192"/>
            <a:ext cx="1090858" cy="52910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rtlCol="0" anchor="ctr"/>
          <a:lstStyle/>
          <a:p>
            <a:pPr algn="ctr"/>
            <a:endParaRPr lang="sv-SE" sz="1100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9D3E64E-4279-4651-A8AB-3C867DF6B492}"/>
              </a:ext>
            </a:extLst>
          </p:cNvPr>
          <p:cNvSpPr/>
          <p:nvPr/>
        </p:nvSpPr>
        <p:spPr>
          <a:xfrm>
            <a:off x="648070" y="5859262"/>
            <a:ext cx="2610035" cy="710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E89684DD-DCB2-4F7D-A0EE-DEB64764C34C}"/>
              </a:ext>
            </a:extLst>
          </p:cNvPr>
          <p:cNvSpPr txBox="1"/>
          <p:nvPr/>
        </p:nvSpPr>
        <p:spPr>
          <a:xfrm>
            <a:off x="326345" y="5930283"/>
            <a:ext cx="658367" cy="422405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r>
              <a:rPr lang="sv-SE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1972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D644419-C8FD-41C7-A3DB-6D9C5FBB6699}"/>
              </a:ext>
            </a:extLst>
          </p:cNvPr>
          <p:cNvSpPr txBox="1"/>
          <p:nvPr/>
        </p:nvSpPr>
        <p:spPr>
          <a:xfrm>
            <a:off x="2921463" y="5930283"/>
            <a:ext cx="658367" cy="422405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r>
              <a:rPr lang="sv-SE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1985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0227D9BE-C9F8-45A4-A397-E30E193B8EAD}"/>
              </a:ext>
            </a:extLst>
          </p:cNvPr>
          <p:cNvSpPr txBox="1"/>
          <p:nvPr/>
        </p:nvSpPr>
        <p:spPr>
          <a:xfrm>
            <a:off x="6817340" y="5940300"/>
            <a:ext cx="658367" cy="422405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r>
              <a:rPr lang="sv-SE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2000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D16A4001-010D-4654-A6BF-B9C4895EBE31}"/>
              </a:ext>
            </a:extLst>
          </p:cNvPr>
          <p:cNvSpPr txBox="1"/>
          <p:nvPr/>
        </p:nvSpPr>
        <p:spPr>
          <a:xfrm>
            <a:off x="10554839" y="6020939"/>
            <a:ext cx="658367" cy="422405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r>
              <a:rPr lang="sv-SE" b="0" i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5261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8409D57B-A1A4-4F45-BECC-61078189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Regeringsuppdrag</a:t>
            </a:r>
          </a:p>
        </p:txBody>
      </p:sp>
      <p:sp>
        <p:nvSpPr>
          <p:cNvPr id="8" name="Platshållare för innehåll 7">
            <a:extLst>
              <a:ext uri="{FF2B5EF4-FFF2-40B4-BE49-F238E27FC236}">
                <a16:creationId xmlns:a16="http://schemas.microsoft.com/office/drawing/2014/main" id="{39901B14-0F56-4BC1-9C64-DCF26121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Utreda förutsättningarna för ett utvecklat Nationellt rymddatalabb</a:t>
            </a:r>
          </a:p>
          <a:p>
            <a:r>
              <a:rPr lang="sv-SE" dirty="0"/>
              <a:t>Öka nyttan av dataexploatering av rymddata för miljö och klimat.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238A82A-9CCE-4E74-A5D9-A38D8EA9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FE48-8B9C-46FA-AD7F-31002B4D2992}" type="datetime1">
              <a:rPr lang="sv-SE" smtClean="0"/>
              <a:t>2022-05-03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C9FFE70-1F2C-4CC9-9EB6-0A122FEB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95C523D-0611-4ED0-BEBB-D96460A9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933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9E1F8D-4192-4599-B768-ED233C53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Målbild</a:t>
            </a:r>
            <a:endParaRPr lang="en-GB" dirty="0"/>
          </a:p>
        </p:txBody>
      </p:sp>
      <p:graphicFrame>
        <p:nvGraphicFramePr>
          <p:cNvPr id="7" name="Platshållare för innehåll 6">
            <a:extLst>
              <a:ext uri="{FF2B5EF4-FFF2-40B4-BE49-F238E27FC236}">
                <a16:creationId xmlns:a16="http://schemas.microsoft.com/office/drawing/2014/main" id="{9B259D59-9779-44B6-8545-DB20BDB3F2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641148"/>
              </p:ext>
            </p:extLst>
          </p:nvPr>
        </p:nvGraphicFramePr>
        <p:xfrm>
          <a:off x="838200" y="1600157"/>
          <a:ext cx="10515600" cy="434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4AC5EAD-3A2B-48DE-BB6D-9CEEA335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AF7A-35FF-4098-AB81-8B499B417F74}" type="datetime1">
              <a:rPr lang="sv-SE" smtClean="0"/>
              <a:t>2022-05-03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7024D3-42C7-414C-BA7A-1B792A20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23D6291-AFA3-42B6-AE87-73FF94F3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731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9EB4AA-9DCE-4F0A-A02A-FCC6E86A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Digital Earth Sweden -nationellt</a:t>
            </a:r>
          </a:p>
        </p:txBody>
      </p:sp>
      <p:graphicFrame>
        <p:nvGraphicFramePr>
          <p:cNvPr id="7" name="Platshållare för innehåll 6">
            <a:extLst>
              <a:ext uri="{FF2B5EF4-FFF2-40B4-BE49-F238E27FC236}">
                <a16:creationId xmlns:a16="http://schemas.microsoft.com/office/drawing/2014/main" id="{F2D0B7E6-45FD-4FE7-8F98-CED60D0B9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160074"/>
              </p:ext>
            </p:extLst>
          </p:nvPr>
        </p:nvGraphicFramePr>
        <p:xfrm>
          <a:off x="838200" y="1825625"/>
          <a:ext cx="10515600" cy="434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D44E0D9-1706-4688-B8BA-35B075FF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AF7A-35FF-4098-AB81-8B499B417F74}" type="datetime1">
              <a:rPr lang="sv-SE" smtClean="0"/>
              <a:t>2022-05-03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5C6CD41-F4BD-4FCC-ABEC-DEAA1055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C936EEC-9680-42F1-8A1B-32051F31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1D02-CF6C-6547-8420-3CFF7FFD0CA1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719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Rymdstyrelsen-Färger 1">
      <a:dk1>
        <a:srgbClr val="000000"/>
      </a:dk1>
      <a:lt1>
        <a:srgbClr val="FFFFFF"/>
      </a:lt1>
      <a:dk2>
        <a:srgbClr val="0C243E"/>
      </a:dk2>
      <a:lt2>
        <a:srgbClr val="F7F0E8"/>
      </a:lt2>
      <a:accent1>
        <a:srgbClr val="0C243E"/>
      </a:accent1>
      <a:accent2>
        <a:srgbClr val="FCCE30"/>
      </a:accent2>
      <a:accent3>
        <a:srgbClr val="F3863B"/>
      </a:accent3>
      <a:accent4>
        <a:srgbClr val="EF615B"/>
      </a:accent4>
      <a:accent5>
        <a:srgbClr val="5675A3"/>
      </a:accent5>
      <a:accent6>
        <a:srgbClr val="95D2C3"/>
      </a:accent6>
      <a:hlink>
        <a:srgbClr val="EF615B"/>
      </a:hlink>
      <a:folHlink>
        <a:srgbClr val="5675A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72000" tIns="72000" rIns="72000" bIns="72000" rtlCol="0">
        <a:spAutoFit/>
      </a:bodyPr>
      <a:lstStyle>
        <a:defPPr>
          <a:defRPr b="0" i="0" dirty="0" smtClean="0">
            <a:solidFill>
              <a:schemeClr val="bg2">
                <a:lumMod val="25000"/>
              </a:schemeClr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C0D6F4AD-8738-4B0D-9850-0560F1ABE3A4}" vid="{D768A8D9-2097-4898-9FE0-DAF674AA4F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5F78BFF538C04DA8C437A8039E1C87" ma:contentTypeVersion="12" ma:contentTypeDescription="Create a new document." ma:contentTypeScope="" ma:versionID="493d8a51a914b9d624bacee770d3f8f6">
  <xsd:schema xmlns:xsd="http://www.w3.org/2001/XMLSchema" xmlns:xs="http://www.w3.org/2001/XMLSchema" xmlns:p="http://schemas.microsoft.com/office/2006/metadata/properties" xmlns:ns3="a3772845-4173-4543-a0d2-8156512c3687" xmlns:ns4="063d15de-4e4e-41d8-b5cb-4ec779b6b09b" targetNamespace="http://schemas.microsoft.com/office/2006/metadata/properties" ma:root="true" ma:fieldsID="546bd58d824108b28e3ec251c080823b" ns3:_="" ns4:_="">
    <xsd:import namespace="a3772845-4173-4543-a0d2-8156512c3687"/>
    <xsd:import namespace="063d15de-4e4e-41d8-b5cb-4ec779b6b0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772845-4173-4543-a0d2-8156512c36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3d15de-4e4e-41d8-b5cb-4ec779b6b09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8C02E6-F002-4CAF-A557-2DB8C99D9C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61EEA9-033A-4804-9384-3330DCDA385A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a3772845-4173-4543-a0d2-8156512c3687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063d15de-4e4e-41d8-b5cb-4ec779b6b09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1ED00B5-BA5D-4213-85B9-363E5CCADC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772845-4173-4543-a0d2-8156512c3687"/>
    <ds:schemaRef ds:uri="063d15de-4e4e-41d8-b5cb-4ec779b6b0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2019_v2</Template>
  <TotalTime>7517</TotalTime>
  <Words>383</Words>
  <Application>Microsoft Office PowerPoint</Application>
  <PresentationFormat>Bredbild</PresentationFormat>
  <Paragraphs>87</Paragraphs>
  <Slides>11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Office-tema</vt:lpstr>
      <vt:lpstr>Data från satelliter -för hållbar utveckling</vt:lpstr>
      <vt:lpstr>Rymdstyrelsens uppdrag </vt:lpstr>
      <vt:lpstr>PowerPoint-presentation</vt:lpstr>
      <vt:lpstr>Copernicus</vt:lpstr>
      <vt:lpstr>Myndighetssamarbete</vt:lpstr>
      <vt:lpstr>Datainsamling -Esa och Nasa</vt:lpstr>
      <vt:lpstr>Regeringsuppdrag</vt:lpstr>
      <vt:lpstr>Målbild</vt:lpstr>
      <vt:lpstr>Digital Earth Sweden -nationellt</vt:lpstr>
      <vt:lpstr>Digital Earth Sweden -omvärld</vt:lpstr>
      <vt:lpstr>Öppen data och öppen utveckling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subject/>
  <dc:creator>Tobias Edman</dc:creator>
  <cp:keywords/>
  <dc:description/>
  <cp:lastModifiedBy>Tobias Edman</cp:lastModifiedBy>
  <cp:revision>9</cp:revision>
  <dcterms:created xsi:type="dcterms:W3CDTF">2020-04-02T07:12:34Z</dcterms:created>
  <dcterms:modified xsi:type="dcterms:W3CDTF">2022-05-03T09:19:57Z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0x010100AA5F78BFF538C04DA8C437A8039E1C87</vt:lpwstr>
  </property>
</Properties>
</file>