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3"/>
  </p:notesMasterIdLst>
  <p:handoutMasterIdLst>
    <p:handoutMasterId r:id="rId14"/>
  </p:handoutMasterIdLst>
  <p:sldIdLst>
    <p:sldId id="324" r:id="rId5"/>
    <p:sldId id="325" r:id="rId6"/>
    <p:sldId id="329" r:id="rId7"/>
    <p:sldId id="333" r:id="rId8"/>
    <p:sldId id="332" r:id="rId9"/>
    <p:sldId id="328" r:id="rId10"/>
    <p:sldId id="334" r:id="rId11"/>
    <p:sldId id="331"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C52"/>
    <a:srgbClr val="372044"/>
    <a:srgbClr val="EF969A"/>
    <a:srgbClr val="11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D98C5-6915-40E2-B61F-F76CCC2A6E13}" v="484" dt="2022-04-29T06:11:11.923"/>
    <p1510:client id="{06D8A4EF-ACAF-4DA5-BA03-9E7E72D1D369}" v="4" dt="2022-05-05T12:56:36.388"/>
    <p1510:client id="{268A8047-6CEA-4538-B0BF-87CBFD24C95B}" v="279" dt="2022-04-29T09:36:54.194"/>
    <p1510:client id="{57F37158-450E-4B3D-B00D-53EC96401476}" v="2" dt="2022-05-02T08:30:21.393"/>
    <p1510:client id="{64CF074B-2C46-46D7-B82B-E81FAD0B0AC8}" v="38" dt="2022-04-29T07:29:24.532"/>
    <p1510:client id="{800453BC-5BFC-4DC4-A9F6-2E3CB85DE6F6}" v="401" dt="2022-04-28T13:32:26.813"/>
    <p1510:client id="{B20B53A3-F6DF-4B70-B3B4-617E27E40163}" v="2" dt="2022-05-09T09:21:52.095"/>
    <p1510:client id="{B361B692-C52B-4BA9-B9FB-9798AF382D3C}" v="16" dt="2022-04-29T07:52:52.629"/>
    <p1510:client id="{CDEBF613-77EC-4A78-98F2-04D433F37322}" v="9" dt="2022-04-29T07:31:12.985"/>
    <p1510:client id="{DAD84079-D560-40DA-BA1A-2090308E6935}" v="4" dt="2022-05-05T13:27:57.678"/>
    <p1510:client id="{E40E5ED1-2E3C-462F-8713-4C57EA6FA222}" v="46" dt="2022-05-02T08:10:23.301"/>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 orient="horz" pos="165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Östling" userId="S::johan.ostling@ri.se::246abc06-9cee-4149-a4da-61bfa0fbd780" providerId="AD" clId="Web-{09990098-E2C5-486E-88E8-59C2A96BBFFC}"/>
    <pc:docChg chg="modSld">
      <pc:chgData name="Johan Östling" userId="S::johan.ostling@ri.se::246abc06-9cee-4149-a4da-61bfa0fbd780" providerId="AD" clId="Web-{09990098-E2C5-486E-88E8-59C2A96BBFFC}" dt="2020-11-26T15:25:48.960" v="1" actId="20577"/>
      <pc:docMkLst>
        <pc:docMk/>
      </pc:docMkLst>
      <pc:sldChg chg="modSp">
        <pc:chgData name="Johan Östling" userId="S::johan.ostling@ri.se::246abc06-9cee-4149-a4da-61bfa0fbd780" providerId="AD" clId="Web-{09990098-E2C5-486E-88E8-59C2A96BBFFC}" dt="2020-11-26T15:25:48.960" v="1" actId="20577"/>
        <pc:sldMkLst>
          <pc:docMk/>
          <pc:sldMk cId="3074516484" sldId="1411"/>
        </pc:sldMkLst>
        <pc:spChg chg="mod">
          <ac:chgData name="Johan Östling" userId="S::johan.ostling@ri.se::246abc06-9cee-4149-a4da-61bfa0fbd780" providerId="AD" clId="Web-{09990098-E2C5-486E-88E8-59C2A96BBFFC}" dt="2020-11-26T15:25:48.960" v="1" actId="20577"/>
          <ac:spMkLst>
            <pc:docMk/>
            <pc:sldMk cId="3074516484" sldId="1411"/>
            <ac:spMk id="3" creationId="{C74C2230-89A4-4E41-8A5E-4270C2E851BE}"/>
          </ac:spMkLst>
        </pc:spChg>
      </pc:sldChg>
    </pc:docChg>
  </pc:docChgLst>
  <pc:docChgLst>
    <pc:chgData name="Johan Östling" userId="S::johan.ostling@ri.se::246abc06-9cee-4149-a4da-61bfa0fbd780" providerId="AD" clId="Web-{06D8A4EF-ACAF-4DA5-BA03-9E7E72D1D369}"/>
    <pc:docChg chg="modSld">
      <pc:chgData name="Johan Östling" userId="S::johan.ostling@ri.se::246abc06-9cee-4149-a4da-61bfa0fbd780" providerId="AD" clId="Web-{06D8A4EF-ACAF-4DA5-BA03-9E7E72D1D369}" dt="2022-05-05T12:56:36.388" v="1" actId="20577"/>
      <pc:docMkLst>
        <pc:docMk/>
      </pc:docMkLst>
      <pc:sldChg chg="modSp">
        <pc:chgData name="Johan Östling" userId="S::johan.ostling@ri.se::246abc06-9cee-4149-a4da-61bfa0fbd780" providerId="AD" clId="Web-{06D8A4EF-ACAF-4DA5-BA03-9E7E72D1D369}" dt="2022-05-05T12:56:36.388" v="1" actId="20577"/>
        <pc:sldMkLst>
          <pc:docMk/>
          <pc:sldMk cId="3175975668" sldId="325"/>
        </pc:sldMkLst>
        <pc:spChg chg="mod">
          <ac:chgData name="Johan Östling" userId="S::johan.ostling@ri.se::246abc06-9cee-4149-a4da-61bfa0fbd780" providerId="AD" clId="Web-{06D8A4EF-ACAF-4DA5-BA03-9E7E72D1D369}" dt="2022-05-05T12:56:36.388" v="1"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A4224BC1-E5E0-40EA-A967-D6E3A0FE3E81}"/>
    <pc:docChg chg="modSld">
      <pc:chgData name="Johan Östling" userId="S::johan.ostling@ri.se::246abc06-9cee-4149-a4da-61bfa0fbd780" providerId="AD" clId="Web-{A4224BC1-E5E0-40EA-A967-D6E3A0FE3E81}" dt="2020-11-26T08:56:13.444" v="20" actId="20577"/>
      <pc:docMkLst>
        <pc:docMk/>
      </pc:docMkLst>
      <pc:sldChg chg="modSp">
        <pc:chgData name="Johan Östling" userId="S::johan.ostling@ri.se::246abc06-9cee-4149-a4da-61bfa0fbd780" providerId="AD" clId="Web-{A4224BC1-E5E0-40EA-A967-D6E3A0FE3E81}" dt="2020-11-26T08:56:12.725" v="18" actId="20577"/>
        <pc:sldMkLst>
          <pc:docMk/>
          <pc:sldMk cId="3074516484" sldId="1411"/>
        </pc:sldMkLst>
        <pc:spChg chg="mod">
          <ac:chgData name="Johan Östling" userId="S::johan.ostling@ri.se::246abc06-9cee-4149-a4da-61bfa0fbd780" providerId="AD" clId="Web-{A4224BC1-E5E0-40EA-A967-D6E3A0FE3E81}" dt="2020-11-26T08:56:12.725" v="18" actId="20577"/>
          <ac:spMkLst>
            <pc:docMk/>
            <pc:sldMk cId="3074516484" sldId="1411"/>
            <ac:spMk id="2" creationId="{8E53DFB3-7F11-724B-8235-73A2928A81B2}"/>
          </ac:spMkLst>
        </pc:spChg>
        <pc:spChg chg="mod">
          <ac:chgData name="Johan Östling" userId="S::johan.ostling@ri.se::246abc06-9cee-4149-a4da-61bfa0fbd780" providerId="AD" clId="Web-{A4224BC1-E5E0-40EA-A967-D6E3A0FE3E81}" dt="2020-11-26T08:56:00.646" v="0" actId="1076"/>
          <ac:spMkLst>
            <pc:docMk/>
            <pc:sldMk cId="3074516484" sldId="1411"/>
            <ac:spMk id="3" creationId="{C74C2230-89A4-4E41-8A5E-4270C2E851BE}"/>
          </ac:spMkLst>
        </pc:spChg>
      </pc:sldChg>
    </pc:docChg>
  </pc:docChgLst>
  <pc:docChgLst>
    <pc:chgData name="Johan Östling" userId="S::johan.ostling@ri.se::246abc06-9cee-4149-a4da-61bfa0fbd780" providerId="AD" clId="Web-{698A3AD3-AD24-470C-8D8C-1FA87B52811B}"/>
    <pc:docChg chg="modSld">
      <pc:chgData name="Johan Östling" userId="S::johan.ostling@ri.se::246abc06-9cee-4149-a4da-61bfa0fbd780" providerId="AD" clId="Web-{698A3AD3-AD24-470C-8D8C-1FA87B52811B}" dt="2022-04-14T08:57:08.096" v="108" actId="20577"/>
      <pc:docMkLst>
        <pc:docMk/>
      </pc:docMkLst>
      <pc:sldChg chg="modSp">
        <pc:chgData name="Johan Östling" userId="S::johan.ostling@ri.se::246abc06-9cee-4149-a4da-61bfa0fbd780" providerId="AD" clId="Web-{698A3AD3-AD24-470C-8D8C-1FA87B52811B}" dt="2022-04-14T08:57:08.096" v="108" actId="20577"/>
        <pc:sldMkLst>
          <pc:docMk/>
          <pc:sldMk cId="3175975668" sldId="325"/>
        </pc:sldMkLst>
        <pc:spChg chg="mod">
          <ac:chgData name="Johan Östling" userId="S::johan.ostling@ri.se::246abc06-9cee-4149-a4da-61bfa0fbd780" providerId="AD" clId="Web-{698A3AD3-AD24-470C-8D8C-1FA87B52811B}" dt="2022-04-14T08:57:08.096" v="108"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EB1CEF5E-A3E2-5D61-C5D1-0A9E320734D9}"/>
    <pc:docChg chg="addSld modSld">
      <pc:chgData name="Johan Östling" userId="S::johan.ostling@ri.se::246abc06-9cee-4149-a4da-61bfa0fbd780" providerId="AD" clId="Web-{EB1CEF5E-A3E2-5D61-C5D1-0A9E320734D9}" dt="2022-03-31T08:01:25.718" v="32" actId="20577"/>
      <pc:docMkLst>
        <pc:docMk/>
      </pc:docMkLst>
      <pc:sldChg chg="addSp delSp modSp new">
        <pc:chgData name="Johan Östling" userId="S::johan.ostling@ri.se::246abc06-9cee-4149-a4da-61bfa0fbd780" providerId="AD" clId="Web-{EB1CEF5E-A3E2-5D61-C5D1-0A9E320734D9}" dt="2022-03-31T08:01:25.718" v="32" actId="20577"/>
        <pc:sldMkLst>
          <pc:docMk/>
          <pc:sldMk cId="1681105086" sldId="326"/>
        </pc:sldMkLst>
        <pc:spChg chg="del mod">
          <ac:chgData name="Johan Östling" userId="S::johan.ostling@ri.se::246abc06-9cee-4149-a4da-61bfa0fbd780" providerId="AD" clId="Web-{EB1CEF5E-A3E2-5D61-C5D1-0A9E320734D9}" dt="2022-03-31T08:00:17.276" v="2"/>
          <ac:spMkLst>
            <pc:docMk/>
            <pc:sldMk cId="1681105086" sldId="326"/>
            <ac:spMk id="2" creationId="{435EBCCD-75B6-9FF2-E773-A9C04E3C352C}"/>
          </ac:spMkLst>
        </pc:spChg>
        <pc:spChg chg="del mod">
          <ac:chgData name="Johan Östling" userId="S::johan.ostling@ri.se::246abc06-9cee-4149-a4da-61bfa0fbd780" providerId="AD" clId="Web-{EB1CEF5E-A3E2-5D61-C5D1-0A9E320734D9}" dt="2022-03-31T08:00:26.104" v="4"/>
          <ac:spMkLst>
            <pc:docMk/>
            <pc:sldMk cId="1681105086" sldId="326"/>
            <ac:spMk id="3" creationId="{8DDA0170-8E86-987C-329F-85CD89C7607F}"/>
          </ac:spMkLst>
        </pc:spChg>
        <pc:spChg chg="add mod">
          <ac:chgData name="Johan Östling" userId="S::johan.ostling@ri.se::246abc06-9cee-4149-a4da-61bfa0fbd780" providerId="AD" clId="Web-{EB1CEF5E-A3E2-5D61-C5D1-0A9E320734D9}" dt="2022-03-31T08:01:22.374" v="31" actId="20577"/>
          <ac:spMkLst>
            <pc:docMk/>
            <pc:sldMk cId="1681105086" sldId="326"/>
            <ac:spMk id="4" creationId="{C0CF1447-302B-6424-F9E8-9471B147BDA7}"/>
          </ac:spMkLst>
        </pc:spChg>
        <pc:spChg chg="add mod">
          <ac:chgData name="Johan Östling" userId="S::johan.ostling@ri.se::246abc06-9cee-4149-a4da-61bfa0fbd780" providerId="AD" clId="Web-{EB1CEF5E-A3E2-5D61-C5D1-0A9E320734D9}" dt="2022-03-31T08:01:25.718" v="32" actId="20577"/>
          <ac:spMkLst>
            <pc:docMk/>
            <pc:sldMk cId="1681105086" sldId="326"/>
            <ac:spMk id="5" creationId="{9DE51E7E-ACB1-D579-C95A-3F0D92A03579}"/>
          </ac:spMkLst>
        </pc:spChg>
      </pc:sldChg>
    </pc:docChg>
  </pc:docChgLst>
  <pc:docChgLst>
    <pc:chgData name="Johan Östling" userId="S::johan.ostling@ri.se::246abc06-9cee-4149-a4da-61bfa0fbd780" providerId="AD" clId="Web-{64CF074B-2C46-46D7-B82B-E81FAD0B0AC8}"/>
    <pc:docChg chg="modSld">
      <pc:chgData name="Johan Östling" userId="S::johan.ostling@ri.se::246abc06-9cee-4149-a4da-61bfa0fbd780" providerId="AD" clId="Web-{64CF074B-2C46-46D7-B82B-E81FAD0B0AC8}" dt="2022-04-29T07:29:24.532" v="20" actId="20577"/>
      <pc:docMkLst>
        <pc:docMk/>
      </pc:docMkLst>
      <pc:sldChg chg="modSp">
        <pc:chgData name="Johan Östling" userId="S::johan.ostling@ri.se::246abc06-9cee-4149-a4da-61bfa0fbd780" providerId="AD" clId="Web-{64CF074B-2C46-46D7-B82B-E81FAD0B0AC8}" dt="2022-04-29T07:29:24.532" v="20" actId="20577"/>
        <pc:sldMkLst>
          <pc:docMk/>
          <pc:sldMk cId="3175975668" sldId="325"/>
        </pc:sldMkLst>
        <pc:spChg chg="mod">
          <ac:chgData name="Johan Östling" userId="S::johan.ostling@ri.se::246abc06-9cee-4149-a4da-61bfa0fbd780" providerId="AD" clId="Web-{64CF074B-2C46-46D7-B82B-E81FAD0B0AC8}" dt="2022-04-29T07:29:24.532" v="2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BF1D47A4-560E-F8C2-B57B-5F66B6C7ACB9}"/>
    <pc:docChg chg="modSld">
      <pc:chgData name="Johan Östling" userId="S::johan.ostling@ri.se::246abc06-9cee-4149-a4da-61bfa0fbd780" providerId="AD" clId="Web-{BF1D47A4-560E-F8C2-B57B-5F66B6C7ACB9}" dt="2020-09-24T07:46:27.068" v="2" actId="20577"/>
      <pc:docMkLst>
        <pc:docMk/>
      </pc:docMkLst>
      <pc:sldChg chg="modSp">
        <pc:chgData name="Johan Östling" userId="S::johan.ostling@ri.se::246abc06-9cee-4149-a4da-61bfa0fbd780" providerId="AD" clId="Web-{BF1D47A4-560E-F8C2-B57B-5F66B6C7ACB9}" dt="2020-09-24T07:46:26.146" v="0" actId="20577"/>
        <pc:sldMkLst>
          <pc:docMk/>
          <pc:sldMk cId="3085083936" sldId="1416"/>
        </pc:sldMkLst>
        <pc:spChg chg="mod">
          <ac:chgData name="Johan Östling" userId="S::johan.ostling@ri.se::246abc06-9cee-4149-a4da-61bfa0fbd780" providerId="AD" clId="Web-{BF1D47A4-560E-F8C2-B57B-5F66B6C7ACB9}" dt="2020-09-24T07:46:26.146" v="0" actId="20577"/>
          <ac:spMkLst>
            <pc:docMk/>
            <pc:sldMk cId="3085083936" sldId="1416"/>
            <ac:spMk id="3" creationId="{D6122A5B-744D-4F5A-9FD0-481CDC3DE2B4}"/>
          </ac:spMkLst>
        </pc:spChg>
      </pc:sldChg>
    </pc:docChg>
  </pc:docChgLst>
  <pc:docChgLst>
    <pc:chgData name="Johan Östling" userId="S::johan.ostling@ri.se::246abc06-9cee-4149-a4da-61bfa0fbd780" providerId="AD" clId="Web-{03523AEE-6C56-464C-BC5B-63A6C10D4D31}"/>
    <pc:docChg chg="modSld">
      <pc:chgData name="Johan Östling" userId="S::johan.ostling@ri.se::246abc06-9cee-4149-a4da-61bfa0fbd780" providerId="AD" clId="Web-{03523AEE-6C56-464C-BC5B-63A6C10D4D31}" dt="2020-12-18T13:13:20.757" v="65" actId="20577"/>
      <pc:docMkLst>
        <pc:docMk/>
      </pc:docMkLst>
      <pc:sldChg chg="modSp">
        <pc:chgData name="Johan Östling" userId="S::johan.ostling@ri.se::246abc06-9cee-4149-a4da-61bfa0fbd780" providerId="AD" clId="Web-{03523AEE-6C56-464C-BC5B-63A6C10D4D31}" dt="2020-12-18T13:13:20.757" v="65" actId="20577"/>
        <pc:sldMkLst>
          <pc:docMk/>
          <pc:sldMk cId="3074516484" sldId="1411"/>
        </pc:sldMkLst>
        <pc:spChg chg="mod">
          <ac:chgData name="Johan Östling" userId="S::johan.ostling@ri.se::246abc06-9cee-4149-a4da-61bfa0fbd780" providerId="AD" clId="Web-{03523AEE-6C56-464C-BC5B-63A6C10D4D31}" dt="2020-12-18T13:13:20.757" v="65" actId="20577"/>
          <ac:spMkLst>
            <pc:docMk/>
            <pc:sldMk cId="3074516484" sldId="1411"/>
            <ac:spMk id="3" creationId="{C74C2230-89A4-4E41-8A5E-4270C2E851BE}"/>
          </ac:spMkLst>
        </pc:spChg>
      </pc:sldChg>
      <pc:sldChg chg="modSp">
        <pc:chgData name="Johan Östling" userId="S::johan.ostling@ri.se::246abc06-9cee-4149-a4da-61bfa0fbd780" providerId="AD" clId="Web-{03523AEE-6C56-464C-BC5B-63A6C10D4D31}" dt="2020-12-18T13:06:47.718" v="35" actId="20577"/>
        <pc:sldMkLst>
          <pc:docMk/>
          <pc:sldMk cId="807365889" sldId="1413"/>
        </pc:sldMkLst>
        <pc:spChg chg="mod">
          <ac:chgData name="Johan Östling" userId="S::johan.ostling@ri.se::246abc06-9cee-4149-a4da-61bfa0fbd780" providerId="AD" clId="Web-{03523AEE-6C56-464C-BC5B-63A6C10D4D31}" dt="2020-12-18T13:06:47.718" v="35" actId="20577"/>
          <ac:spMkLst>
            <pc:docMk/>
            <pc:sldMk cId="807365889" sldId="1413"/>
            <ac:spMk id="3" creationId="{C74C2230-89A4-4E41-8A5E-4270C2E851BE}"/>
          </ac:spMkLst>
        </pc:spChg>
      </pc:sldChg>
    </pc:docChg>
  </pc:docChgLst>
  <pc:docChgLst>
    <pc:chgData name="Johan Östling" userId="S::johan.ostling@ri.se::246abc06-9cee-4149-a4da-61bfa0fbd780" providerId="AD" clId="Web-{DAD84079-D560-40DA-BA1A-2090308E6935}"/>
    <pc:docChg chg="modSld">
      <pc:chgData name="Johan Östling" userId="S::johan.ostling@ri.se::246abc06-9cee-4149-a4da-61bfa0fbd780" providerId="AD" clId="Web-{DAD84079-D560-40DA-BA1A-2090308E6935}" dt="2022-05-05T13:27:57.678" v="1" actId="20577"/>
      <pc:docMkLst>
        <pc:docMk/>
      </pc:docMkLst>
      <pc:sldChg chg="modSp">
        <pc:chgData name="Johan Östling" userId="S::johan.ostling@ri.se::246abc06-9cee-4149-a4da-61bfa0fbd780" providerId="AD" clId="Web-{DAD84079-D560-40DA-BA1A-2090308E6935}" dt="2022-05-05T13:27:57.678" v="1" actId="20577"/>
        <pc:sldMkLst>
          <pc:docMk/>
          <pc:sldMk cId="3175975668" sldId="325"/>
        </pc:sldMkLst>
        <pc:spChg chg="mod">
          <ac:chgData name="Johan Östling" userId="S::johan.ostling@ri.se::246abc06-9cee-4149-a4da-61bfa0fbd780" providerId="AD" clId="Web-{DAD84079-D560-40DA-BA1A-2090308E6935}" dt="2022-05-05T13:27:57.678" v="1" actId="20577"/>
          <ac:spMkLst>
            <pc:docMk/>
            <pc:sldMk cId="3175975668" sldId="325"/>
            <ac:spMk id="5" creationId="{6FE62E56-2430-47F6-9CB6-68D2BD6C21D4}"/>
          </ac:spMkLst>
        </pc:spChg>
      </pc:sldChg>
    </pc:docChg>
  </pc:docChgLst>
  <pc:docChgLst>
    <pc:chgData name="Johan Östling" userId="246abc06-9cee-4149-a4da-61bfa0fbd780" providerId="ADAL" clId="{2204791F-3000-4D8F-B127-4F99D60BD96F}"/>
    <pc:docChg chg="undo custSel delSld modSld">
      <pc:chgData name="Johan Östling" userId="246abc06-9cee-4149-a4da-61bfa0fbd780" providerId="ADAL" clId="{2204791F-3000-4D8F-B127-4F99D60BD96F}" dt="2020-10-28T15:43:40.030" v="501" actId="20577"/>
      <pc:docMkLst>
        <pc:docMk/>
      </pc:docMkLst>
      <pc:sldChg chg="del">
        <pc:chgData name="Johan Östling" userId="246abc06-9cee-4149-a4da-61bfa0fbd780" providerId="ADAL" clId="{2204791F-3000-4D8F-B127-4F99D60BD96F}" dt="2020-10-28T15:10:17.148" v="6" actId="2696"/>
        <pc:sldMkLst>
          <pc:docMk/>
          <pc:sldMk cId="440556314" sldId="259"/>
        </pc:sldMkLst>
      </pc:sldChg>
      <pc:sldChg chg="modSp">
        <pc:chgData name="Johan Östling" userId="246abc06-9cee-4149-a4da-61bfa0fbd780" providerId="ADAL" clId="{2204791F-3000-4D8F-B127-4F99D60BD96F}" dt="2020-10-28T15:10:10.463" v="5" actId="20577"/>
        <pc:sldMkLst>
          <pc:docMk/>
          <pc:sldMk cId="2119967232" sldId="324"/>
        </pc:sldMkLst>
        <pc:spChg chg="mod">
          <ac:chgData name="Johan Östling" userId="246abc06-9cee-4149-a4da-61bfa0fbd780" providerId="ADAL" clId="{2204791F-3000-4D8F-B127-4F99D60BD96F}" dt="2020-10-28T15:10:10.463" v="5" actId="20577"/>
          <ac:spMkLst>
            <pc:docMk/>
            <pc:sldMk cId="2119967232" sldId="324"/>
            <ac:spMk id="2" creationId="{00000000-0000-0000-0000-000000000000}"/>
          </ac:spMkLst>
        </pc:spChg>
      </pc:sldChg>
      <pc:sldChg chg="delSp modSp">
        <pc:chgData name="Johan Östling" userId="246abc06-9cee-4149-a4da-61bfa0fbd780" providerId="ADAL" clId="{2204791F-3000-4D8F-B127-4F99D60BD96F}" dt="2020-10-28T15:43:40.030" v="501" actId="20577"/>
        <pc:sldMkLst>
          <pc:docMk/>
          <pc:sldMk cId="3074516484" sldId="1411"/>
        </pc:sldMkLst>
        <pc:spChg chg="mod">
          <ac:chgData name="Johan Östling" userId="246abc06-9cee-4149-a4da-61bfa0fbd780" providerId="ADAL" clId="{2204791F-3000-4D8F-B127-4F99D60BD96F}" dt="2020-10-28T15:43:40.030" v="501" actId="20577"/>
          <ac:spMkLst>
            <pc:docMk/>
            <pc:sldMk cId="3074516484" sldId="1411"/>
            <ac:spMk id="3" creationId="{C74C2230-89A4-4E41-8A5E-4270C2E851BE}"/>
          </ac:spMkLst>
        </pc:spChg>
        <pc:spChg chg="del">
          <ac:chgData name="Johan Östling" userId="246abc06-9cee-4149-a4da-61bfa0fbd780" providerId="ADAL" clId="{2204791F-3000-4D8F-B127-4F99D60BD96F}" dt="2020-10-28T15:35:37.050" v="199" actId="478"/>
          <ac:spMkLst>
            <pc:docMk/>
            <pc:sldMk cId="3074516484" sldId="1411"/>
            <ac:spMk id="5" creationId="{1C3E88BC-1B23-A64D-82F7-BADD46B01891}"/>
          </ac:spMkLst>
        </pc:spChg>
      </pc:sldChg>
      <pc:sldChg chg="del">
        <pc:chgData name="Johan Östling" userId="246abc06-9cee-4149-a4da-61bfa0fbd780" providerId="ADAL" clId="{2204791F-3000-4D8F-B127-4F99D60BD96F}" dt="2020-10-28T15:10:21.873" v="9" actId="2696"/>
        <pc:sldMkLst>
          <pc:docMk/>
          <pc:sldMk cId="4005819566" sldId="1412"/>
        </pc:sldMkLst>
      </pc:sldChg>
      <pc:sldChg chg="del">
        <pc:chgData name="Johan Östling" userId="246abc06-9cee-4149-a4da-61bfa0fbd780" providerId="ADAL" clId="{2204791F-3000-4D8F-B127-4F99D60BD96F}" dt="2020-10-28T15:10:18.396" v="7" actId="2696"/>
        <pc:sldMkLst>
          <pc:docMk/>
          <pc:sldMk cId="1258351925" sldId="1413"/>
        </pc:sldMkLst>
      </pc:sldChg>
      <pc:sldChg chg="del">
        <pc:chgData name="Johan Östling" userId="246abc06-9cee-4149-a4da-61bfa0fbd780" providerId="ADAL" clId="{2204791F-3000-4D8F-B127-4F99D60BD96F}" dt="2020-10-28T15:10:19.625" v="8" actId="2696"/>
        <pc:sldMkLst>
          <pc:docMk/>
          <pc:sldMk cId="3538767041" sldId="1414"/>
        </pc:sldMkLst>
      </pc:sldChg>
      <pc:sldChg chg="del">
        <pc:chgData name="Johan Östling" userId="246abc06-9cee-4149-a4da-61bfa0fbd780" providerId="ADAL" clId="{2204791F-3000-4D8F-B127-4F99D60BD96F}" dt="2020-10-28T15:10:26.447" v="14" actId="2696"/>
        <pc:sldMkLst>
          <pc:docMk/>
          <pc:sldMk cId="3085083936" sldId="1416"/>
        </pc:sldMkLst>
      </pc:sldChg>
      <pc:sldChg chg="del">
        <pc:chgData name="Johan Östling" userId="246abc06-9cee-4149-a4da-61bfa0fbd780" providerId="ADAL" clId="{2204791F-3000-4D8F-B127-4F99D60BD96F}" dt="2020-10-28T15:10:25.298" v="13" actId="2696"/>
        <pc:sldMkLst>
          <pc:docMk/>
          <pc:sldMk cId="1289850711" sldId="1417"/>
        </pc:sldMkLst>
      </pc:sldChg>
      <pc:sldChg chg="del">
        <pc:chgData name="Johan Östling" userId="246abc06-9cee-4149-a4da-61bfa0fbd780" providerId="ADAL" clId="{2204791F-3000-4D8F-B127-4F99D60BD96F}" dt="2020-10-28T15:10:24.420" v="12" actId="2696"/>
        <pc:sldMkLst>
          <pc:docMk/>
          <pc:sldMk cId="1661599860" sldId="1418"/>
        </pc:sldMkLst>
      </pc:sldChg>
      <pc:sldChg chg="del">
        <pc:chgData name="Johan Östling" userId="246abc06-9cee-4149-a4da-61bfa0fbd780" providerId="ADAL" clId="{2204791F-3000-4D8F-B127-4F99D60BD96F}" dt="2020-10-28T15:10:23.665" v="11" actId="2696"/>
        <pc:sldMkLst>
          <pc:docMk/>
          <pc:sldMk cId="247888020" sldId="1419"/>
        </pc:sldMkLst>
      </pc:sldChg>
      <pc:sldChg chg="del">
        <pc:chgData name="Johan Östling" userId="246abc06-9cee-4149-a4da-61bfa0fbd780" providerId="ADAL" clId="{2204791F-3000-4D8F-B127-4F99D60BD96F}" dt="2020-10-28T15:10:22.736" v="10" actId="2696"/>
        <pc:sldMkLst>
          <pc:docMk/>
          <pc:sldMk cId="110213273" sldId="1420"/>
        </pc:sldMkLst>
      </pc:sldChg>
      <pc:sldChg chg="del">
        <pc:chgData name="Johan Östling" userId="246abc06-9cee-4149-a4da-61bfa0fbd780" providerId="ADAL" clId="{2204791F-3000-4D8F-B127-4F99D60BD96F}" dt="2020-10-28T15:10:27.307" v="15" actId="2696"/>
        <pc:sldMkLst>
          <pc:docMk/>
          <pc:sldMk cId="1161086645" sldId="1421"/>
        </pc:sldMkLst>
      </pc:sldChg>
      <pc:sldChg chg="del">
        <pc:chgData name="Johan Östling" userId="246abc06-9cee-4149-a4da-61bfa0fbd780" providerId="ADAL" clId="{2204791F-3000-4D8F-B127-4F99D60BD96F}" dt="2020-10-28T15:10:34.651" v="16" actId="2696"/>
        <pc:sldMkLst>
          <pc:docMk/>
          <pc:sldMk cId="4018041126" sldId="1422"/>
        </pc:sldMkLst>
      </pc:sldChg>
    </pc:docChg>
  </pc:docChgLst>
  <pc:docChgLst>
    <pc:chgData name="Johan Östling" userId="246abc06-9cee-4149-a4da-61bfa0fbd780" providerId="ADAL" clId="{268A8047-6CEA-4538-B0BF-87CBFD24C95B}"/>
    <pc:docChg chg="custSel modSld">
      <pc:chgData name="Johan Östling" userId="246abc06-9cee-4149-a4da-61bfa0fbd780" providerId="ADAL" clId="{268A8047-6CEA-4538-B0BF-87CBFD24C95B}" dt="2022-04-29T09:36:54.194" v="325" actId="14100"/>
      <pc:docMkLst>
        <pc:docMk/>
      </pc:docMkLst>
      <pc:sldChg chg="modSp mod">
        <pc:chgData name="Johan Östling" userId="246abc06-9cee-4149-a4da-61bfa0fbd780" providerId="ADAL" clId="{268A8047-6CEA-4538-B0BF-87CBFD24C95B}" dt="2022-04-29T08:23:18.074" v="47" actId="20577"/>
        <pc:sldMkLst>
          <pc:docMk/>
          <pc:sldMk cId="3175975668" sldId="325"/>
        </pc:sldMkLst>
        <pc:spChg chg="mod">
          <ac:chgData name="Johan Östling" userId="246abc06-9cee-4149-a4da-61bfa0fbd780" providerId="ADAL" clId="{268A8047-6CEA-4538-B0BF-87CBFD24C95B}" dt="2022-04-29T08:23:18.074" v="47" actId="20577"/>
          <ac:spMkLst>
            <pc:docMk/>
            <pc:sldMk cId="3175975668" sldId="325"/>
            <ac:spMk id="5" creationId="{6FE62E56-2430-47F6-9CB6-68D2BD6C21D4}"/>
          </ac:spMkLst>
        </pc:spChg>
      </pc:sldChg>
      <pc:sldChg chg="addSp delSp modSp mod">
        <pc:chgData name="Johan Östling" userId="246abc06-9cee-4149-a4da-61bfa0fbd780" providerId="ADAL" clId="{268A8047-6CEA-4538-B0BF-87CBFD24C95B}" dt="2022-04-29T09:36:54.194" v="325" actId="14100"/>
        <pc:sldMkLst>
          <pc:docMk/>
          <pc:sldMk cId="1544801715" sldId="328"/>
        </pc:sldMkLst>
        <pc:spChg chg="add mod">
          <ac:chgData name="Johan Östling" userId="246abc06-9cee-4149-a4da-61bfa0fbd780" providerId="ADAL" clId="{268A8047-6CEA-4538-B0BF-87CBFD24C95B}" dt="2022-04-29T09:32:59.402" v="94" actId="164"/>
          <ac:spMkLst>
            <pc:docMk/>
            <pc:sldMk cId="1544801715" sldId="328"/>
            <ac:spMk id="2" creationId="{E4D6CC36-5C7D-4C1B-A98D-7A8CC9D21FBE}"/>
          </ac:spMkLst>
        </pc:spChg>
        <pc:spChg chg="del mod">
          <ac:chgData name="Johan Östling" userId="246abc06-9cee-4149-a4da-61bfa0fbd780" providerId="ADAL" clId="{268A8047-6CEA-4538-B0BF-87CBFD24C95B}" dt="2022-04-29T09:31:23.922" v="50" actId="478"/>
          <ac:spMkLst>
            <pc:docMk/>
            <pc:sldMk cId="1544801715" sldId="328"/>
            <ac:spMk id="3" creationId="{9C1A7E60-B7C9-4B9F-8E5D-D071FCD3E41D}"/>
          </ac:spMkLst>
        </pc:spChg>
        <pc:spChg chg="add mod">
          <ac:chgData name="Johan Östling" userId="246abc06-9cee-4149-a4da-61bfa0fbd780" providerId="ADAL" clId="{268A8047-6CEA-4538-B0BF-87CBFD24C95B}" dt="2022-04-29T09:36:54.194" v="325" actId="14100"/>
          <ac:spMkLst>
            <pc:docMk/>
            <pc:sldMk cId="1544801715" sldId="328"/>
            <ac:spMk id="10" creationId="{8AB982B3-4E3A-48B0-98C5-32FDAE4125AE}"/>
          </ac:spMkLst>
        </pc:spChg>
        <pc:spChg chg="mod">
          <ac:chgData name="Johan Östling" userId="246abc06-9cee-4149-a4da-61bfa0fbd780" providerId="ADAL" clId="{268A8047-6CEA-4538-B0BF-87CBFD24C95B}" dt="2022-04-29T09:32:59.402" v="94" actId="164"/>
          <ac:spMkLst>
            <pc:docMk/>
            <pc:sldMk cId="1544801715" sldId="328"/>
            <ac:spMk id="11" creationId="{F62CF02D-5C30-4061-9866-F48E8FEAA5A6}"/>
          </ac:spMkLst>
        </pc:spChg>
        <pc:grpChg chg="add mod">
          <ac:chgData name="Johan Östling" userId="246abc06-9cee-4149-a4da-61bfa0fbd780" providerId="ADAL" clId="{268A8047-6CEA-4538-B0BF-87CBFD24C95B}" dt="2022-04-29T09:33:01.558" v="95" actId="1076"/>
          <ac:grpSpMkLst>
            <pc:docMk/>
            <pc:sldMk cId="1544801715" sldId="328"/>
            <ac:grpSpMk id="6" creationId="{6377CBD3-C366-4210-94D5-CCCFF7755AD0}"/>
          </ac:grpSpMkLst>
        </pc:grpChg>
        <pc:picChg chg="mod">
          <ac:chgData name="Johan Östling" userId="246abc06-9cee-4149-a4da-61bfa0fbd780" providerId="ADAL" clId="{268A8047-6CEA-4538-B0BF-87CBFD24C95B}" dt="2022-04-29T09:32:59.402" v="94" actId="164"/>
          <ac:picMkLst>
            <pc:docMk/>
            <pc:sldMk cId="1544801715" sldId="328"/>
            <ac:picMk id="9" creationId="{77D1FA6C-B978-A6D1-52ED-4EDD7DF75B98}"/>
          </ac:picMkLst>
        </pc:picChg>
      </pc:sldChg>
    </pc:docChg>
  </pc:docChgLst>
  <pc:docChgLst>
    <pc:chgData name="Johan Östling" userId="S::johan.ostling@ri.se::246abc06-9cee-4149-a4da-61bfa0fbd780" providerId="AD" clId="Web-{2F79D6AE-1CC5-4F73-9F9F-3F3F682B78C2}"/>
    <pc:docChg chg="modSld">
      <pc:chgData name="Johan Östling" userId="S::johan.ostling@ri.se::246abc06-9cee-4149-a4da-61bfa0fbd780" providerId="AD" clId="Web-{2F79D6AE-1CC5-4F73-9F9F-3F3F682B78C2}" dt="2022-04-14T11:28:28.363" v="135" actId="20577"/>
      <pc:docMkLst>
        <pc:docMk/>
      </pc:docMkLst>
      <pc:sldChg chg="modSp">
        <pc:chgData name="Johan Östling" userId="S::johan.ostling@ri.se::246abc06-9cee-4149-a4da-61bfa0fbd780" providerId="AD" clId="Web-{2F79D6AE-1CC5-4F73-9F9F-3F3F682B78C2}" dt="2022-04-14T11:28:28.363" v="135" actId="20577"/>
        <pc:sldMkLst>
          <pc:docMk/>
          <pc:sldMk cId="3175975668" sldId="325"/>
        </pc:sldMkLst>
        <pc:spChg chg="mod">
          <ac:chgData name="Johan Östling" userId="S::johan.ostling@ri.se::246abc06-9cee-4149-a4da-61bfa0fbd780" providerId="AD" clId="Web-{2F79D6AE-1CC5-4F73-9F9F-3F3F682B78C2}" dt="2022-04-14T11:28:28.363" v="135"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BD960039-D14B-4CDC-B7B7-158CEAFBDA3E}"/>
    <pc:docChg chg="modSld">
      <pc:chgData name="Johan Östling" userId="S::johan.ostling@ri.se::246abc06-9cee-4149-a4da-61bfa0fbd780" providerId="AD" clId="Web-{BD960039-D14B-4CDC-B7B7-158CEAFBDA3E}" dt="2020-12-18T12:18:25.386" v="24" actId="20577"/>
      <pc:docMkLst>
        <pc:docMk/>
      </pc:docMkLst>
      <pc:sldChg chg="modSp">
        <pc:chgData name="Johan Östling" userId="S::johan.ostling@ri.se::246abc06-9cee-4149-a4da-61bfa0fbd780" providerId="AD" clId="Web-{BD960039-D14B-4CDC-B7B7-158CEAFBDA3E}" dt="2020-12-18T12:18:25.386" v="24" actId="20577"/>
        <pc:sldMkLst>
          <pc:docMk/>
          <pc:sldMk cId="807365889" sldId="1413"/>
        </pc:sldMkLst>
        <pc:spChg chg="mod">
          <ac:chgData name="Johan Östling" userId="S::johan.ostling@ri.se::246abc06-9cee-4149-a4da-61bfa0fbd780" providerId="AD" clId="Web-{BD960039-D14B-4CDC-B7B7-158CEAFBDA3E}" dt="2020-12-18T12:18:25.386" v="24" actId="20577"/>
          <ac:spMkLst>
            <pc:docMk/>
            <pc:sldMk cId="807365889" sldId="1413"/>
            <ac:spMk id="3" creationId="{C74C2230-89A4-4E41-8A5E-4270C2E851BE}"/>
          </ac:spMkLst>
        </pc:spChg>
      </pc:sldChg>
    </pc:docChg>
  </pc:docChgLst>
  <pc:docChgLst>
    <pc:chgData name="Johan Östling" userId="S::johan.ostling@ri.se::246abc06-9cee-4149-a4da-61bfa0fbd780" providerId="AD" clId="Web-{49DEB95A-2522-D40B-982B-4E1396B4B8AA}"/>
    <pc:docChg chg="modSld">
      <pc:chgData name="Johan Östling" userId="S::johan.ostling@ri.se::246abc06-9cee-4149-a4da-61bfa0fbd780" providerId="AD" clId="Web-{49DEB95A-2522-D40B-982B-4E1396B4B8AA}" dt="2020-12-17T15:53:47.933" v="105" actId="20577"/>
      <pc:docMkLst>
        <pc:docMk/>
      </pc:docMkLst>
      <pc:sldChg chg="modSp">
        <pc:chgData name="Johan Östling" userId="S::johan.ostling@ri.se::246abc06-9cee-4149-a4da-61bfa0fbd780" providerId="AD" clId="Web-{49DEB95A-2522-D40B-982B-4E1396B4B8AA}" dt="2020-12-17T15:39:59.289" v="43" actId="20577"/>
        <pc:sldMkLst>
          <pc:docMk/>
          <pc:sldMk cId="381281796" sldId="1412"/>
        </pc:sldMkLst>
        <pc:spChg chg="mod">
          <ac:chgData name="Johan Östling" userId="S::johan.ostling@ri.se::246abc06-9cee-4149-a4da-61bfa0fbd780" providerId="AD" clId="Web-{49DEB95A-2522-D40B-982B-4E1396B4B8AA}" dt="2020-12-17T15:39:59.289" v="43" actId="20577"/>
          <ac:spMkLst>
            <pc:docMk/>
            <pc:sldMk cId="381281796" sldId="1412"/>
            <ac:spMk id="3" creationId="{C74C2230-89A4-4E41-8A5E-4270C2E851BE}"/>
          </ac:spMkLst>
        </pc:spChg>
      </pc:sldChg>
      <pc:sldChg chg="modSp">
        <pc:chgData name="Johan Östling" userId="S::johan.ostling@ri.se::246abc06-9cee-4149-a4da-61bfa0fbd780" providerId="AD" clId="Web-{49DEB95A-2522-D40B-982B-4E1396B4B8AA}" dt="2020-12-17T15:53:47.933" v="105" actId="20577"/>
        <pc:sldMkLst>
          <pc:docMk/>
          <pc:sldMk cId="807365889" sldId="1413"/>
        </pc:sldMkLst>
        <pc:spChg chg="mod">
          <ac:chgData name="Johan Östling" userId="S::johan.ostling@ri.se::246abc06-9cee-4149-a4da-61bfa0fbd780" providerId="AD" clId="Web-{49DEB95A-2522-D40B-982B-4E1396B4B8AA}" dt="2020-12-17T15:53:47.933" v="105" actId="20577"/>
          <ac:spMkLst>
            <pc:docMk/>
            <pc:sldMk cId="807365889" sldId="1413"/>
            <ac:spMk id="3" creationId="{C74C2230-89A4-4E41-8A5E-4270C2E851BE}"/>
          </ac:spMkLst>
        </pc:spChg>
      </pc:sldChg>
    </pc:docChg>
  </pc:docChgLst>
  <pc:docChgLst>
    <pc:chgData name="Johan Östling" userId="S::johan.ostling@ri.se::246abc06-9cee-4149-a4da-61bfa0fbd780" providerId="AD" clId="Web-{800453BC-5BFC-4DC4-A9F6-2E3CB85DE6F6}"/>
    <pc:docChg chg="modSld">
      <pc:chgData name="Johan Östling" userId="S::johan.ostling@ri.se::246abc06-9cee-4149-a4da-61bfa0fbd780" providerId="AD" clId="Web-{800453BC-5BFC-4DC4-A9F6-2E3CB85DE6F6}" dt="2022-04-28T13:32:26.813" v="217" actId="20577"/>
      <pc:docMkLst>
        <pc:docMk/>
      </pc:docMkLst>
      <pc:sldChg chg="addSp modSp">
        <pc:chgData name="Johan Östling" userId="S::johan.ostling@ri.se::246abc06-9cee-4149-a4da-61bfa0fbd780" providerId="AD" clId="Web-{800453BC-5BFC-4DC4-A9F6-2E3CB85DE6F6}" dt="2022-04-28T13:32:26.813" v="217" actId="20577"/>
        <pc:sldMkLst>
          <pc:docMk/>
          <pc:sldMk cId="3175975668" sldId="325"/>
        </pc:sldMkLst>
        <pc:spChg chg="add mod">
          <ac:chgData name="Johan Östling" userId="S::johan.ostling@ri.se::246abc06-9cee-4149-a4da-61bfa0fbd780" providerId="AD" clId="Web-{800453BC-5BFC-4DC4-A9F6-2E3CB85DE6F6}" dt="2022-04-28T13:32:04.250" v="215" actId="1076"/>
          <ac:spMkLst>
            <pc:docMk/>
            <pc:sldMk cId="3175975668" sldId="325"/>
            <ac:spMk id="2" creationId="{68F07DDA-9913-0E57-9AE3-C550E2497F16}"/>
          </ac:spMkLst>
        </pc:spChg>
        <pc:spChg chg="mod">
          <ac:chgData name="Johan Östling" userId="S::johan.ostling@ri.se::246abc06-9cee-4149-a4da-61bfa0fbd780" providerId="AD" clId="Web-{800453BC-5BFC-4DC4-A9F6-2E3CB85DE6F6}" dt="2022-04-28T13:32:26.813" v="217" actId="20577"/>
          <ac:spMkLst>
            <pc:docMk/>
            <pc:sldMk cId="3175975668" sldId="325"/>
            <ac:spMk id="5" creationId="{6FE62E56-2430-47F6-9CB6-68D2BD6C21D4}"/>
          </ac:spMkLst>
        </pc:spChg>
      </pc:sldChg>
      <pc:sldChg chg="modSp">
        <pc:chgData name="Johan Östling" userId="S::johan.ostling@ri.se::246abc06-9cee-4149-a4da-61bfa0fbd780" providerId="AD" clId="Web-{800453BC-5BFC-4DC4-A9F6-2E3CB85DE6F6}" dt="2022-04-28T13:29:58.164" v="191" actId="1076"/>
        <pc:sldMkLst>
          <pc:docMk/>
          <pc:sldMk cId="4037838994" sldId="331"/>
        </pc:sldMkLst>
        <pc:spChg chg="mod">
          <ac:chgData name="Johan Östling" userId="S::johan.ostling@ri.se::246abc06-9cee-4149-a4da-61bfa0fbd780" providerId="AD" clId="Web-{800453BC-5BFC-4DC4-A9F6-2E3CB85DE6F6}" dt="2022-04-28T13:29:56.758" v="190" actId="1076"/>
          <ac:spMkLst>
            <pc:docMk/>
            <pc:sldMk cId="4037838994" sldId="331"/>
            <ac:spMk id="20" creationId="{0146A067-A098-15A5-49C1-3B794B55110B}"/>
          </ac:spMkLst>
        </pc:spChg>
        <pc:picChg chg="mod">
          <ac:chgData name="Johan Östling" userId="S::johan.ostling@ri.se::246abc06-9cee-4149-a4da-61bfa0fbd780" providerId="AD" clId="Web-{800453BC-5BFC-4DC4-A9F6-2E3CB85DE6F6}" dt="2022-04-28T13:29:58.164" v="191" actId="1076"/>
          <ac:picMkLst>
            <pc:docMk/>
            <pc:sldMk cId="4037838994" sldId="331"/>
            <ac:picMk id="14" creationId="{C10002EC-37A4-37CF-8FC5-0057E62E7BC2}"/>
          </ac:picMkLst>
        </pc:picChg>
      </pc:sldChg>
    </pc:docChg>
  </pc:docChgLst>
  <pc:docChgLst>
    <pc:chgData name="Johan Östling" userId="S::johan.ostling@ri.se::246abc06-9cee-4149-a4da-61bfa0fbd780" providerId="AD" clId="Web-{3C2F935D-9B7B-48A1-9DF7-DAC973176EF0}"/>
    <pc:docChg chg="modSld">
      <pc:chgData name="Johan Östling" userId="S::johan.ostling@ri.se::246abc06-9cee-4149-a4da-61bfa0fbd780" providerId="AD" clId="Web-{3C2F935D-9B7B-48A1-9DF7-DAC973176EF0}" dt="2020-12-17T14:43:30.275" v="101" actId="20577"/>
      <pc:docMkLst>
        <pc:docMk/>
      </pc:docMkLst>
      <pc:sldChg chg="modSp">
        <pc:chgData name="Johan Östling" userId="S::johan.ostling@ri.se::246abc06-9cee-4149-a4da-61bfa0fbd780" providerId="AD" clId="Web-{3C2F935D-9B7B-48A1-9DF7-DAC973176EF0}" dt="2020-12-17T14:25:59.947" v="4" actId="20577"/>
        <pc:sldMkLst>
          <pc:docMk/>
          <pc:sldMk cId="2119967232" sldId="324"/>
        </pc:sldMkLst>
        <pc:spChg chg="mod">
          <ac:chgData name="Johan Östling" userId="S::johan.ostling@ri.se::246abc06-9cee-4149-a4da-61bfa0fbd780" providerId="AD" clId="Web-{3C2F935D-9B7B-48A1-9DF7-DAC973176EF0}" dt="2020-12-17T14:25:59.947" v="4" actId="20577"/>
          <ac:spMkLst>
            <pc:docMk/>
            <pc:sldMk cId="2119967232" sldId="324"/>
            <ac:spMk id="2" creationId="{00000000-0000-0000-0000-000000000000}"/>
          </ac:spMkLst>
        </pc:spChg>
      </pc:sldChg>
      <pc:sldChg chg="modSp">
        <pc:chgData name="Johan Östling" userId="S::johan.ostling@ri.se::246abc06-9cee-4149-a4da-61bfa0fbd780" providerId="AD" clId="Web-{3C2F935D-9B7B-48A1-9DF7-DAC973176EF0}" dt="2020-12-17T14:43:30.275" v="101" actId="20577"/>
        <pc:sldMkLst>
          <pc:docMk/>
          <pc:sldMk cId="3074516484" sldId="1411"/>
        </pc:sldMkLst>
        <pc:spChg chg="mod">
          <ac:chgData name="Johan Östling" userId="S::johan.ostling@ri.se::246abc06-9cee-4149-a4da-61bfa0fbd780" providerId="AD" clId="Web-{3C2F935D-9B7B-48A1-9DF7-DAC973176EF0}" dt="2020-12-17T14:26:29.808" v="14" actId="1076"/>
          <ac:spMkLst>
            <pc:docMk/>
            <pc:sldMk cId="3074516484" sldId="1411"/>
            <ac:spMk id="2" creationId="{8E53DFB3-7F11-724B-8235-73A2928A81B2}"/>
          </ac:spMkLst>
        </pc:spChg>
        <pc:spChg chg="mod">
          <ac:chgData name="Johan Östling" userId="S::johan.ostling@ri.se::246abc06-9cee-4149-a4da-61bfa0fbd780" providerId="AD" clId="Web-{3C2F935D-9B7B-48A1-9DF7-DAC973176EF0}" dt="2020-12-17T14:43:30.275" v="101" actId="20577"/>
          <ac:spMkLst>
            <pc:docMk/>
            <pc:sldMk cId="3074516484" sldId="1411"/>
            <ac:spMk id="3" creationId="{C74C2230-89A4-4E41-8A5E-4270C2E851BE}"/>
          </ac:spMkLst>
        </pc:spChg>
      </pc:sldChg>
    </pc:docChg>
  </pc:docChgLst>
  <pc:docChgLst>
    <pc:chgData name="Johan Östling" userId="S::johan.ostling@ri.se::246abc06-9cee-4149-a4da-61bfa0fbd780" providerId="AD" clId="Web-{FA83DD63-3751-4456-AF5D-E000F7E4EB4F}"/>
    <pc:docChg chg="modSld">
      <pc:chgData name="Johan Östling" userId="S::johan.ostling@ri.se::246abc06-9cee-4149-a4da-61bfa0fbd780" providerId="AD" clId="Web-{FA83DD63-3751-4456-AF5D-E000F7E4EB4F}" dt="2020-12-17T15:31:37.567" v="2" actId="20577"/>
      <pc:docMkLst>
        <pc:docMk/>
      </pc:docMkLst>
      <pc:sldChg chg="modSp">
        <pc:chgData name="Johan Östling" userId="S::johan.ostling@ri.se::246abc06-9cee-4149-a4da-61bfa0fbd780" providerId="AD" clId="Web-{FA83DD63-3751-4456-AF5D-E000F7E4EB4F}" dt="2020-12-17T15:31:37.567" v="2" actId="20577"/>
        <pc:sldMkLst>
          <pc:docMk/>
          <pc:sldMk cId="381281796" sldId="1412"/>
        </pc:sldMkLst>
        <pc:spChg chg="mod">
          <ac:chgData name="Johan Östling" userId="S::johan.ostling@ri.se::246abc06-9cee-4149-a4da-61bfa0fbd780" providerId="AD" clId="Web-{FA83DD63-3751-4456-AF5D-E000F7E4EB4F}" dt="2020-12-17T15:31:37.567" v="2" actId="20577"/>
          <ac:spMkLst>
            <pc:docMk/>
            <pc:sldMk cId="381281796" sldId="1412"/>
            <ac:spMk id="3" creationId="{C74C2230-89A4-4E41-8A5E-4270C2E851BE}"/>
          </ac:spMkLst>
        </pc:spChg>
      </pc:sldChg>
    </pc:docChg>
  </pc:docChgLst>
  <pc:docChgLst>
    <pc:chgData name="Johan Östling" userId="S::johan.ostling@ri.se::246abc06-9cee-4149-a4da-61bfa0fbd780" providerId="AD" clId="Web-{DD667038-5BE4-4D20-BCDE-6B1ECF00472A}"/>
    <pc:docChg chg="modSld">
      <pc:chgData name="Johan Östling" userId="S::johan.ostling@ri.se::246abc06-9cee-4149-a4da-61bfa0fbd780" providerId="AD" clId="Web-{DD667038-5BE4-4D20-BCDE-6B1ECF00472A}" dt="2022-02-23T10:43:15.964" v="110" actId="14100"/>
      <pc:docMkLst>
        <pc:docMk/>
      </pc:docMkLst>
      <pc:sldChg chg="modSp">
        <pc:chgData name="Johan Östling" userId="S::johan.ostling@ri.se::246abc06-9cee-4149-a4da-61bfa0fbd780" providerId="AD" clId="Web-{DD667038-5BE4-4D20-BCDE-6B1ECF00472A}" dt="2022-02-23T10:43:15.964" v="110" actId="14100"/>
        <pc:sldMkLst>
          <pc:docMk/>
          <pc:sldMk cId="3175975668" sldId="325"/>
        </pc:sldMkLst>
        <pc:spChg chg="mod">
          <ac:chgData name="Johan Östling" userId="S::johan.ostling@ri.se::246abc06-9cee-4149-a4da-61bfa0fbd780" providerId="AD" clId="Web-{DD667038-5BE4-4D20-BCDE-6B1ECF00472A}" dt="2022-02-23T10:43:15.964" v="110" actId="14100"/>
          <ac:spMkLst>
            <pc:docMk/>
            <pc:sldMk cId="3175975668" sldId="325"/>
            <ac:spMk id="3" creationId="{0FFC7A02-5CFD-469A-92DC-84EB4031AEFF}"/>
          </ac:spMkLst>
        </pc:spChg>
        <pc:spChg chg="mod">
          <ac:chgData name="Johan Östling" userId="S::johan.ostling@ri.se::246abc06-9cee-4149-a4da-61bfa0fbd780" providerId="AD" clId="Web-{DD667038-5BE4-4D20-BCDE-6B1ECF00472A}" dt="2022-02-23T10:32:58.672" v="74"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B361B692-C52B-4BA9-B9FB-9798AF382D3C}"/>
    <pc:docChg chg="modSld">
      <pc:chgData name="Johan Östling" userId="S::johan.ostling@ri.se::246abc06-9cee-4149-a4da-61bfa0fbd780" providerId="AD" clId="Web-{B361B692-C52B-4BA9-B9FB-9798AF382D3C}" dt="2022-04-29T07:52:52.629" v="15" actId="20577"/>
      <pc:docMkLst>
        <pc:docMk/>
      </pc:docMkLst>
      <pc:sldChg chg="modSp">
        <pc:chgData name="Johan Östling" userId="S::johan.ostling@ri.se::246abc06-9cee-4149-a4da-61bfa0fbd780" providerId="AD" clId="Web-{B361B692-C52B-4BA9-B9FB-9798AF382D3C}" dt="2022-04-29T07:52:52.629" v="15" actId="20577"/>
        <pc:sldMkLst>
          <pc:docMk/>
          <pc:sldMk cId="2119967232" sldId="324"/>
        </pc:sldMkLst>
        <pc:spChg chg="mod">
          <ac:chgData name="Johan Östling" userId="S::johan.ostling@ri.se::246abc06-9cee-4149-a4da-61bfa0fbd780" providerId="AD" clId="Web-{B361B692-C52B-4BA9-B9FB-9798AF382D3C}" dt="2022-04-29T07:52:52.629" v="15" actId="20577"/>
          <ac:spMkLst>
            <pc:docMk/>
            <pc:sldMk cId="2119967232" sldId="324"/>
            <ac:spMk id="2" creationId="{00000000-0000-0000-0000-000000000000}"/>
          </ac:spMkLst>
        </pc:spChg>
      </pc:sldChg>
    </pc:docChg>
  </pc:docChgLst>
  <pc:docChgLst>
    <pc:chgData name="Johan Östling" userId="S::johan.ostling@ri.se::246abc06-9cee-4149-a4da-61bfa0fbd780" providerId="AD" clId="Web-{C818360E-4012-43F9-95D5-45D024C13682}"/>
    <pc:docChg chg="modSld">
      <pc:chgData name="Johan Östling" userId="S::johan.ostling@ri.se::246abc06-9cee-4149-a4da-61bfa0fbd780" providerId="AD" clId="Web-{C818360E-4012-43F9-95D5-45D024C13682}" dt="2022-04-19T14:06:57.316" v="11" actId="20577"/>
      <pc:docMkLst>
        <pc:docMk/>
      </pc:docMkLst>
      <pc:sldChg chg="delSp modSp">
        <pc:chgData name="Johan Östling" userId="S::johan.ostling@ri.se::246abc06-9cee-4149-a4da-61bfa0fbd780" providerId="AD" clId="Web-{C818360E-4012-43F9-95D5-45D024C13682}" dt="2022-04-19T14:06:57.316" v="11" actId="20577"/>
        <pc:sldMkLst>
          <pc:docMk/>
          <pc:sldMk cId="3175975668" sldId="325"/>
        </pc:sldMkLst>
        <pc:spChg chg="del">
          <ac:chgData name="Johan Östling" userId="S::johan.ostling@ri.se::246abc06-9cee-4149-a4da-61bfa0fbd780" providerId="AD" clId="Web-{C818360E-4012-43F9-95D5-45D024C13682}" dt="2022-04-19T14:05:10.486" v="0"/>
          <ac:spMkLst>
            <pc:docMk/>
            <pc:sldMk cId="3175975668" sldId="325"/>
            <ac:spMk id="3" creationId="{0FFC7A02-5CFD-469A-92DC-84EB4031AEFF}"/>
          </ac:spMkLst>
        </pc:spChg>
        <pc:spChg chg="mod">
          <ac:chgData name="Johan Östling" userId="S::johan.ostling@ri.se::246abc06-9cee-4149-a4da-61bfa0fbd780" providerId="AD" clId="Web-{C818360E-4012-43F9-95D5-45D024C13682}" dt="2022-04-19T14:06:57.316" v="11" actId="20577"/>
          <ac:spMkLst>
            <pc:docMk/>
            <pc:sldMk cId="3175975668" sldId="325"/>
            <ac:spMk id="5" creationId="{6FE62E56-2430-47F6-9CB6-68D2BD6C21D4}"/>
          </ac:spMkLst>
        </pc:spChg>
      </pc:sldChg>
    </pc:docChg>
  </pc:docChgLst>
  <pc:docChgLst>
    <pc:chgData name="Johan Östling" userId="246abc06-9cee-4149-a4da-61bfa0fbd780" providerId="ADAL" clId="{7621A77F-19C2-445F-B2FD-4EB592589516}"/>
    <pc:docChg chg="modSld">
      <pc:chgData name="Johan Östling" userId="246abc06-9cee-4149-a4da-61bfa0fbd780" providerId="ADAL" clId="{7621A77F-19C2-445F-B2FD-4EB592589516}" dt="2020-12-18T12:46:13.279" v="4" actId="1076"/>
      <pc:docMkLst>
        <pc:docMk/>
      </pc:docMkLst>
      <pc:sldChg chg="addSp modSp">
        <pc:chgData name="Johan Östling" userId="246abc06-9cee-4149-a4da-61bfa0fbd780" providerId="ADAL" clId="{7621A77F-19C2-445F-B2FD-4EB592589516}" dt="2020-12-18T12:46:13.279" v="4" actId="1076"/>
        <pc:sldMkLst>
          <pc:docMk/>
          <pc:sldMk cId="807365889" sldId="1413"/>
        </pc:sldMkLst>
        <pc:picChg chg="add mod">
          <ac:chgData name="Johan Östling" userId="246abc06-9cee-4149-a4da-61bfa0fbd780" providerId="ADAL" clId="{7621A77F-19C2-445F-B2FD-4EB592589516}" dt="2020-12-18T12:46:13.279" v="4" actId="1076"/>
          <ac:picMkLst>
            <pc:docMk/>
            <pc:sldMk cId="807365889" sldId="1413"/>
            <ac:picMk id="4" creationId="{7FDE50AF-1F97-4648-8893-C0BA8A3FBCA0}"/>
          </ac:picMkLst>
        </pc:picChg>
      </pc:sldChg>
    </pc:docChg>
  </pc:docChgLst>
  <pc:docChgLst>
    <pc:chgData name="Johan Östling" userId="S::johan.ostling@ri.se::246abc06-9cee-4149-a4da-61bfa0fbd780" providerId="AD" clId="Web-{1FF5D31A-6C71-42E3-BE53-A04404681F04}"/>
    <pc:docChg chg="modSld">
      <pc:chgData name="Johan Östling" userId="S::johan.ostling@ri.se::246abc06-9cee-4149-a4da-61bfa0fbd780" providerId="AD" clId="Web-{1FF5D31A-6C71-42E3-BE53-A04404681F04}" dt="2022-03-31T06:54:08.023" v="338" actId="20577"/>
      <pc:docMkLst>
        <pc:docMk/>
      </pc:docMkLst>
      <pc:sldChg chg="addSp modSp">
        <pc:chgData name="Johan Östling" userId="S::johan.ostling@ri.se::246abc06-9cee-4149-a4da-61bfa0fbd780" providerId="AD" clId="Web-{1FF5D31A-6C71-42E3-BE53-A04404681F04}" dt="2022-03-31T06:38:17.284" v="167" actId="1076"/>
        <pc:sldMkLst>
          <pc:docMk/>
          <pc:sldMk cId="2119967232" sldId="324"/>
        </pc:sldMkLst>
        <pc:spChg chg="add mod">
          <ac:chgData name="Johan Östling" userId="S::johan.ostling@ri.se::246abc06-9cee-4149-a4da-61bfa0fbd780" providerId="AD" clId="Web-{1FF5D31A-6C71-42E3-BE53-A04404681F04}" dt="2022-03-31T06:38:17.284" v="167" actId="1076"/>
          <ac:spMkLst>
            <pc:docMk/>
            <pc:sldMk cId="2119967232" sldId="324"/>
            <ac:spMk id="5" creationId="{7993F349-2AE3-EBD8-DED5-BAF77B57C1BB}"/>
          </ac:spMkLst>
        </pc:spChg>
      </pc:sldChg>
      <pc:sldChg chg="addSp delSp modSp">
        <pc:chgData name="Johan Östling" userId="S::johan.ostling@ri.se::246abc06-9cee-4149-a4da-61bfa0fbd780" providerId="AD" clId="Web-{1FF5D31A-6C71-42E3-BE53-A04404681F04}" dt="2022-03-31T06:54:08.023" v="338" actId="20577"/>
        <pc:sldMkLst>
          <pc:docMk/>
          <pc:sldMk cId="3175975668" sldId="325"/>
        </pc:sldMkLst>
        <pc:spChg chg="del mod">
          <ac:chgData name="Johan Östling" userId="S::johan.ostling@ri.se::246abc06-9cee-4149-a4da-61bfa0fbd780" providerId="AD" clId="Web-{1FF5D31A-6C71-42E3-BE53-A04404681F04}" dt="2022-03-31T06:37:55.331" v="162"/>
          <ac:spMkLst>
            <pc:docMk/>
            <pc:sldMk cId="3175975668" sldId="325"/>
            <ac:spMk id="2" creationId="{2CD66755-82CA-FE83-F751-5331DDC08FB1}"/>
          </ac:spMkLst>
        </pc:spChg>
        <pc:spChg chg="mod">
          <ac:chgData name="Johan Östling" userId="S::johan.ostling@ri.se::246abc06-9cee-4149-a4da-61bfa0fbd780" providerId="AD" clId="Web-{1FF5D31A-6C71-42E3-BE53-A04404681F04}" dt="2022-03-31T06:50:39.581" v="283" actId="1076"/>
          <ac:spMkLst>
            <pc:docMk/>
            <pc:sldMk cId="3175975668" sldId="325"/>
            <ac:spMk id="3" creationId="{0FFC7A02-5CFD-469A-92DC-84EB4031AEFF}"/>
          </ac:spMkLst>
        </pc:spChg>
        <pc:spChg chg="mod">
          <ac:chgData name="Johan Östling" userId="S::johan.ostling@ri.se::246abc06-9cee-4149-a4da-61bfa0fbd780" providerId="AD" clId="Web-{1FF5D31A-6C71-42E3-BE53-A04404681F04}" dt="2022-03-31T06:54:08.023" v="338" actId="20577"/>
          <ac:spMkLst>
            <pc:docMk/>
            <pc:sldMk cId="3175975668" sldId="325"/>
            <ac:spMk id="5" creationId="{6FE62E56-2430-47F6-9CB6-68D2BD6C21D4}"/>
          </ac:spMkLst>
        </pc:spChg>
        <pc:spChg chg="add del mod">
          <ac:chgData name="Johan Östling" userId="S::johan.ostling@ri.se::246abc06-9cee-4149-a4da-61bfa0fbd780" providerId="AD" clId="Web-{1FF5D31A-6C71-42E3-BE53-A04404681F04}" dt="2022-03-31T06:50:58.347" v="288"/>
          <ac:spMkLst>
            <pc:docMk/>
            <pc:sldMk cId="3175975668" sldId="325"/>
            <ac:spMk id="6" creationId="{06C703AB-988A-8AA7-CECF-D4DA7B809E75}"/>
          </ac:spMkLst>
        </pc:spChg>
        <pc:spChg chg="mod">
          <ac:chgData name="Johan Östling" userId="S::johan.ostling@ri.se::246abc06-9cee-4149-a4da-61bfa0fbd780" providerId="AD" clId="Web-{1FF5D31A-6C71-42E3-BE53-A04404681F04}" dt="2022-03-31T06:44:38.183" v="273" actId="1076"/>
          <ac:spMkLst>
            <pc:docMk/>
            <pc:sldMk cId="3175975668" sldId="325"/>
            <ac:spMk id="7" creationId="{3548FB90-64F1-4D6D-921E-5F152B072113}"/>
          </ac:spMkLst>
        </pc:spChg>
      </pc:sldChg>
    </pc:docChg>
  </pc:docChgLst>
  <pc:docChgLst>
    <pc:chgData name="Johan Östling" userId="S::johan.ostling@ri.se::246abc06-9cee-4149-a4da-61bfa0fbd780" providerId="AD" clId="Web-{33761D14-A406-440F-AAEB-99395120AEA3}"/>
    <pc:docChg chg="modSld">
      <pc:chgData name="Johan Östling" userId="S::johan.ostling@ri.se::246abc06-9cee-4149-a4da-61bfa0fbd780" providerId="AD" clId="Web-{33761D14-A406-440F-AAEB-99395120AEA3}" dt="2022-02-24T09:27:41.242" v="3" actId="20577"/>
      <pc:docMkLst>
        <pc:docMk/>
      </pc:docMkLst>
      <pc:sldChg chg="modSp">
        <pc:chgData name="Johan Östling" userId="S::johan.ostling@ri.se::246abc06-9cee-4149-a4da-61bfa0fbd780" providerId="AD" clId="Web-{33761D14-A406-440F-AAEB-99395120AEA3}" dt="2022-02-24T09:27:41.242" v="3" actId="20577"/>
        <pc:sldMkLst>
          <pc:docMk/>
          <pc:sldMk cId="2119967232" sldId="324"/>
        </pc:sldMkLst>
        <pc:spChg chg="mod">
          <ac:chgData name="Johan Östling" userId="S::johan.ostling@ri.se::246abc06-9cee-4149-a4da-61bfa0fbd780" providerId="AD" clId="Web-{33761D14-A406-440F-AAEB-99395120AEA3}" dt="2022-02-24T09:27:41.242" v="3" actId="20577"/>
          <ac:spMkLst>
            <pc:docMk/>
            <pc:sldMk cId="2119967232" sldId="324"/>
            <ac:spMk id="2" creationId="{00000000-0000-0000-0000-000000000000}"/>
          </ac:spMkLst>
        </pc:spChg>
      </pc:sldChg>
    </pc:docChg>
  </pc:docChgLst>
  <pc:docChgLst>
    <pc:chgData name="Johan Östling" userId="S::johan.ostling@ri.se::246abc06-9cee-4149-a4da-61bfa0fbd780" providerId="AD" clId="Web-{2F2179D3-7C9B-4FAC-8101-118357719CFC}"/>
    <pc:docChg chg="modSld">
      <pc:chgData name="Johan Östling" userId="S::johan.ostling@ri.se::246abc06-9cee-4149-a4da-61bfa0fbd780" providerId="AD" clId="Web-{2F2179D3-7C9B-4FAC-8101-118357719CFC}" dt="2022-03-25T11:06:37.991" v="8" actId="20577"/>
      <pc:docMkLst>
        <pc:docMk/>
      </pc:docMkLst>
      <pc:sldChg chg="addSp modSp">
        <pc:chgData name="Johan Östling" userId="S::johan.ostling@ri.se::246abc06-9cee-4149-a4da-61bfa0fbd780" providerId="AD" clId="Web-{2F2179D3-7C9B-4FAC-8101-118357719CFC}" dt="2022-03-25T11:06:37.991" v="8" actId="20577"/>
        <pc:sldMkLst>
          <pc:docMk/>
          <pc:sldMk cId="3175975668" sldId="325"/>
        </pc:sldMkLst>
        <pc:spChg chg="add mod">
          <ac:chgData name="Johan Östling" userId="S::johan.ostling@ri.se::246abc06-9cee-4149-a4da-61bfa0fbd780" providerId="AD" clId="Web-{2F2179D3-7C9B-4FAC-8101-118357719CFC}" dt="2022-03-25T11:06:37.991" v="8" actId="20577"/>
          <ac:spMkLst>
            <pc:docMk/>
            <pc:sldMk cId="3175975668" sldId="325"/>
            <ac:spMk id="2" creationId="{2CD66755-82CA-FE83-F751-5331DDC08FB1}"/>
          </ac:spMkLst>
        </pc:spChg>
        <pc:spChg chg="mod">
          <ac:chgData name="Johan Östling" userId="S::johan.ostling@ri.se::246abc06-9cee-4149-a4da-61bfa0fbd780" providerId="AD" clId="Web-{2F2179D3-7C9B-4FAC-8101-118357719CFC}" dt="2022-03-25T11:06:33.725" v="2" actId="20577"/>
          <ac:spMkLst>
            <pc:docMk/>
            <pc:sldMk cId="3175975668" sldId="325"/>
            <ac:spMk id="5" creationId="{6FE62E56-2430-47F6-9CB6-68D2BD6C21D4}"/>
          </ac:spMkLst>
        </pc:spChg>
      </pc:sldChg>
    </pc:docChg>
  </pc:docChgLst>
  <pc:docChgLst>
    <pc:chgData name="Johan Östling" userId="246abc06-9cee-4149-a4da-61bfa0fbd780" providerId="ADAL" clId="{1B2DFA89-F115-4778-ADC8-FDF48B508DD8}"/>
    <pc:docChg chg="undo custSel modSld">
      <pc:chgData name="Johan Östling" userId="246abc06-9cee-4149-a4da-61bfa0fbd780" providerId="ADAL" clId="{1B2DFA89-F115-4778-ADC8-FDF48B508DD8}" dt="2020-11-26T07:53:48.237" v="589" actId="20577"/>
      <pc:docMkLst>
        <pc:docMk/>
      </pc:docMkLst>
      <pc:sldChg chg="modSp">
        <pc:chgData name="Johan Östling" userId="246abc06-9cee-4149-a4da-61bfa0fbd780" providerId="ADAL" clId="{1B2DFA89-F115-4778-ADC8-FDF48B508DD8}" dt="2020-11-26T07:34:10.556" v="175" actId="404"/>
        <pc:sldMkLst>
          <pc:docMk/>
          <pc:sldMk cId="2119967232" sldId="324"/>
        </pc:sldMkLst>
        <pc:spChg chg="mod">
          <ac:chgData name="Johan Östling" userId="246abc06-9cee-4149-a4da-61bfa0fbd780" providerId="ADAL" clId="{1B2DFA89-F115-4778-ADC8-FDF48B508DD8}" dt="2020-11-26T07:34:10.556" v="175" actId="404"/>
          <ac:spMkLst>
            <pc:docMk/>
            <pc:sldMk cId="2119967232" sldId="324"/>
            <ac:spMk id="2" creationId="{00000000-0000-0000-0000-000000000000}"/>
          </ac:spMkLst>
        </pc:spChg>
      </pc:sldChg>
      <pc:sldChg chg="modSp">
        <pc:chgData name="Johan Östling" userId="246abc06-9cee-4149-a4da-61bfa0fbd780" providerId="ADAL" clId="{1B2DFA89-F115-4778-ADC8-FDF48B508DD8}" dt="2020-11-26T07:53:48.237" v="589" actId="20577"/>
        <pc:sldMkLst>
          <pc:docMk/>
          <pc:sldMk cId="3074516484" sldId="1411"/>
        </pc:sldMkLst>
        <pc:spChg chg="mod">
          <ac:chgData name="Johan Östling" userId="246abc06-9cee-4149-a4da-61bfa0fbd780" providerId="ADAL" clId="{1B2DFA89-F115-4778-ADC8-FDF48B508DD8}" dt="2020-11-26T07:53:48.237" v="589" actId="20577"/>
          <ac:spMkLst>
            <pc:docMk/>
            <pc:sldMk cId="3074516484" sldId="1411"/>
            <ac:spMk id="3" creationId="{C74C2230-89A4-4E41-8A5E-4270C2E851BE}"/>
          </ac:spMkLst>
        </pc:spChg>
      </pc:sldChg>
    </pc:docChg>
  </pc:docChgLst>
  <pc:docChgLst>
    <pc:chgData name="Johan Östling" userId="S::johan.ostling@ri.se::246abc06-9cee-4149-a4da-61bfa0fbd780" providerId="AD" clId="Web-{DD5E1E14-C014-4630-920E-8DE917C4C5DC}"/>
    <pc:docChg chg="addSld modSld sldOrd">
      <pc:chgData name="Johan Östling" userId="S::johan.ostling@ri.se::246abc06-9cee-4149-a4da-61bfa0fbd780" providerId="AD" clId="Web-{DD5E1E14-C014-4630-920E-8DE917C4C5DC}" dt="2022-02-18T07:57:27.068" v="169" actId="20577"/>
      <pc:docMkLst>
        <pc:docMk/>
      </pc:docMkLst>
      <pc:sldChg chg="modSp">
        <pc:chgData name="Johan Östling" userId="S::johan.ostling@ri.se::246abc06-9cee-4149-a4da-61bfa0fbd780" providerId="AD" clId="Web-{DD5E1E14-C014-4630-920E-8DE917C4C5DC}" dt="2022-02-18T07:57:27.068" v="169" actId="20577"/>
        <pc:sldMkLst>
          <pc:docMk/>
          <pc:sldMk cId="321268312" sldId="326"/>
        </pc:sldMkLst>
        <pc:spChg chg="mod">
          <ac:chgData name="Johan Östling" userId="S::johan.ostling@ri.se::246abc06-9cee-4149-a4da-61bfa0fbd780" providerId="AD" clId="Web-{DD5E1E14-C014-4630-920E-8DE917C4C5DC}" dt="2022-02-18T07:57:27.068" v="169" actId="20577"/>
          <ac:spMkLst>
            <pc:docMk/>
            <pc:sldMk cId="321268312" sldId="326"/>
            <ac:spMk id="5" creationId="{BF0AA78F-0B0D-46DC-8A67-049F2A018115}"/>
          </ac:spMkLst>
        </pc:spChg>
        <pc:spChg chg="mod">
          <ac:chgData name="Johan Östling" userId="S::johan.ostling@ri.se::246abc06-9cee-4149-a4da-61bfa0fbd780" providerId="AD" clId="Web-{DD5E1E14-C014-4630-920E-8DE917C4C5DC}" dt="2022-02-18T07:56:27.582" v="124" actId="20577"/>
          <ac:spMkLst>
            <pc:docMk/>
            <pc:sldMk cId="321268312" sldId="326"/>
            <ac:spMk id="32" creationId="{004910C8-3841-4268-ABE3-7E2BEF6C08ED}"/>
          </ac:spMkLst>
        </pc:spChg>
      </pc:sldChg>
      <pc:sldChg chg="addSp delSp modSp">
        <pc:chgData name="Johan Östling" userId="S::johan.ostling@ri.se::246abc06-9cee-4149-a4da-61bfa0fbd780" providerId="AD" clId="Web-{DD5E1E14-C014-4630-920E-8DE917C4C5DC}" dt="2022-02-18T07:52:59.904" v="46" actId="1076"/>
        <pc:sldMkLst>
          <pc:docMk/>
          <pc:sldMk cId="1811726230" sldId="327"/>
        </pc:sldMkLst>
        <pc:spChg chg="add mod">
          <ac:chgData name="Johan Östling" userId="S::johan.ostling@ri.se::246abc06-9cee-4149-a4da-61bfa0fbd780" providerId="AD" clId="Web-{DD5E1E14-C014-4630-920E-8DE917C4C5DC}" dt="2022-02-18T07:52:21.731" v="36" actId="20577"/>
          <ac:spMkLst>
            <pc:docMk/>
            <pc:sldMk cId="1811726230" sldId="327"/>
            <ac:spMk id="2" creationId="{E9568394-B023-4E2E-90C2-2ABF040C27BF}"/>
          </ac:spMkLst>
        </pc:spChg>
        <pc:spChg chg="mod">
          <ac:chgData name="Johan Östling" userId="S::johan.ostling@ri.se::246abc06-9cee-4149-a4da-61bfa0fbd780" providerId="AD" clId="Web-{DD5E1E14-C014-4630-920E-8DE917C4C5DC}" dt="2022-02-18T07:52:56.436" v="45" actId="1076"/>
          <ac:spMkLst>
            <pc:docMk/>
            <pc:sldMk cId="1811726230" sldId="327"/>
            <ac:spMk id="5" creationId="{BF0AA78F-0B0D-46DC-8A67-049F2A018115}"/>
          </ac:spMkLst>
        </pc:spChg>
        <pc:spChg chg="add mod">
          <ac:chgData name="Johan Östling" userId="S::johan.ostling@ri.se::246abc06-9cee-4149-a4da-61bfa0fbd780" providerId="AD" clId="Web-{DD5E1E14-C014-4630-920E-8DE917C4C5DC}" dt="2022-02-18T07:51:47.746" v="28"/>
          <ac:spMkLst>
            <pc:docMk/>
            <pc:sldMk cId="1811726230" sldId="327"/>
            <ac:spMk id="7" creationId="{2162BEB6-4FF7-4920-8C85-BD6C80B11C45}"/>
          </ac:spMkLst>
        </pc:spChg>
        <pc:picChg chg="del">
          <ac:chgData name="Johan Östling" userId="S::johan.ostling@ri.se::246abc06-9cee-4149-a4da-61bfa0fbd780" providerId="AD" clId="Web-{DD5E1E14-C014-4630-920E-8DE917C4C5DC}" dt="2022-02-18T07:51:47.746" v="28"/>
          <ac:picMkLst>
            <pc:docMk/>
            <pc:sldMk cId="1811726230" sldId="327"/>
            <ac:picMk id="3" creationId="{D8802785-1F62-43E5-AB6F-DE3D9F9AF87C}"/>
          </ac:picMkLst>
        </pc:picChg>
        <pc:picChg chg="mod">
          <ac:chgData name="Johan Östling" userId="S::johan.ostling@ri.se::246abc06-9cee-4149-a4da-61bfa0fbd780" providerId="AD" clId="Web-{DD5E1E14-C014-4630-920E-8DE917C4C5DC}" dt="2022-02-18T07:52:59.904" v="46" actId="1076"/>
          <ac:picMkLst>
            <pc:docMk/>
            <pc:sldMk cId="1811726230" sldId="327"/>
            <ac:picMk id="4" creationId="{7BAAA0B1-BE22-49CB-855E-47BBA57A6CA0}"/>
          </ac:picMkLst>
        </pc:picChg>
      </pc:sldChg>
      <pc:sldChg chg="addSp delSp modSp add replId">
        <pc:chgData name="Johan Östling" userId="S::johan.ostling@ri.se::246abc06-9cee-4149-a4da-61bfa0fbd780" providerId="AD" clId="Web-{DD5E1E14-C014-4630-920E-8DE917C4C5DC}" dt="2022-02-18T07:52:47.248" v="43" actId="14100"/>
        <pc:sldMkLst>
          <pc:docMk/>
          <pc:sldMk cId="3957860218" sldId="328"/>
        </pc:sldMkLst>
        <pc:spChg chg="mod">
          <ac:chgData name="Johan Östling" userId="S::johan.ostling@ri.se::246abc06-9cee-4149-a4da-61bfa0fbd780" providerId="AD" clId="Web-{DD5E1E14-C014-4630-920E-8DE917C4C5DC}" dt="2022-02-18T07:52:15.731" v="34" actId="20577"/>
          <ac:spMkLst>
            <pc:docMk/>
            <pc:sldMk cId="3957860218" sldId="328"/>
            <ac:spMk id="2" creationId="{E9568394-B023-4E2E-90C2-2ABF040C27BF}"/>
          </ac:spMkLst>
        </pc:spChg>
        <pc:spChg chg="mod">
          <ac:chgData name="Johan Östling" userId="S::johan.ostling@ri.se::246abc06-9cee-4149-a4da-61bfa0fbd780" providerId="AD" clId="Web-{DD5E1E14-C014-4630-920E-8DE917C4C5DC}" dt="2022-02-18T07:51:41.605" v="26" actId="1076"/>
          <ac:spMkLst>
            <pc:docMk/>
            <pc:sldMk cId="3957860218" sldId="328"/>
            <ac:spMk id="5" creationId="{BF0AA78F-0B0D-46DC-8A67-049F2A018115}"/>
          </ac:spMkLst>
        </pc:spChg>
        <pc:spChg chg="add mod">
          <ac:chgData name="Johan Östling" userId="S::johan.ostling@ri.se::246abc06-9cee-4149-a4da-61bfa0fbd780" providerId="AD" clId="Web-{DD5E1E14-C014-4630-920E-8DE917C4C5DC}" dt="2022-02-18T07:51:43.621" v="27"/>
          <ac:spMkLst>
            <pc:docMk/>
            <pc:sldMk cId="3957860218" sldId="328"/>
            <ac:spMk id="9" creationId="{94D15E6F-14B3-4C29-904F-AD472B11471F}"/>
          </ac:spMkLst>
        </pc:spChg>
        <pc:picChg chg="del">
          <ac:chgData name="Johan Östling" userId="S::johan.ostling@ri.se::246abc06-9cee-4149-a4da-61bfa0fbd780" providerId="AD" clId="Web-{DD5E1E14-C014-4630-920E-8DE917C4C5DC}" dt="2022-02-18T07:51:43.621" v="27"/>
          <ac:picMkLst>
            <pc:docMk/>
            <pc:sldMk cId="3957860218" sldId="328"/>
            <ac:picMk id="3" creationId="{D8802785-1F62-43E5-AB6F-DE3D9F9AF87C}"/>
          </ac:picMkLst>
        </pc:picChg>
        <pc:picChg chg="del">
          <ac:chgData name="Johan Östling" userId="S::johan.ostling@ri.se::246abc06-9cee-4149-a4da-61bfa0fbd780" providerId="AD" clId="Web-{DD5E1E14-C014-4630-920E-8DE917C4C5DC}" dt="2022-02-18T07:50:57.635" v="18"/>
          <ac:picMkLst>
            <pc:docMk/>
            <pc:sldMk cId="3957860218" sldId="328"/>
            <ac:picMk id="4" creationId="{7BAAA0B1-BE22-49CB-855E-47BBA57A6CA0}"/>
          </ac:picMkLst>
        </pc:picChg>
        <pc:picChg chg="add mod">
          <ac:chgData name="Johan Östling" userId="S::johan.ostling@ri.se::246abc06-9cee-4149-a4da-61bfa0fbd780" providerId="AD" clId="Web-{DD5E1E14-C014-4630-920E-8DE917C4C5DC}" dt="2022-02-18T07:52:39.904" v="40" actId="14100"/>
          <ac:picMkLst>
            <pc:docMk/>
            <pc:sldMk cId="3957860218" sldId="328"/>
            <ac:picMk id="6" creationId="{8A911A17-7A9C-4376-8F76-E8B9ABD582CC}"/>
          </ac:picMkLst>
        </pc:picChg>
        <pc:picChg chg="add mod">
          <ac:chgData name="Johan Östling" userId="S::johan.ostling@ri.se::246abc06-9cee-4149-a4da-61bfa0fbd780" providerId="AD" clId="Web-{DD5E1E14-C014-4630-920E-8DE917C4C5DC}" dt="2022-02-18T07:52:47.248" v="43" actId="14100"/>
          <ac:picMkLst>
            <pc:docMk/>
            <pc:sldMk cId="3957860218" sldId="328"/>
            <ac:picMk id="7" creationId="{FB8E964B-9026-460E-9421-66518920E7F5}"/>
          </ac:picMkLst>
        </pc:picChg>
      </pc:sldChg>
      <pc:sldChg chg="modSp add ord replId">
        <pc:chgData name="Johan Östling" userId="S::johan.ostling@ri.se::246abc06-9cee-4149-a4da-61bfa0fbd780" providerId="AD" clId="Web-{DD5E1E14-C014-4630-920E-8DE917C4C5DC}" dt="2022-02-18T07:57:07.208" v="154" actId="1076"/>
        <pc:sldMkLst>
          <pc:docMk/>
          <pc:sldMk cId="1086307966" sldId="329"/>
        </pc:sldMkLst>
        <pc:spChg chg="mod">
          <ac:chgData name="Johan Östling" userId="S::johan.ostling@ri.se::246abc06-9cee-4149-a4da-61bfa0fbd780" providerId="AD" clId="Web-{DD5E1E14-C014-4630-920E-8DE917C4C5DC}" dt="2022-02-18T07:54:45.798" v="74" actId="20577"/>
          <ac:spMkLst>
            <pc:docMk/>
            <pc:sldMk cId="1086307966" sldId="329"/>
            <ac:spMk id="5" creationId="{BF0AA78F-0B0D-46DC-8A67-049F2A018115}"/>
          </ac:spMkLst>
        </pc:spChg>
        <pc:spChg chg="mod">
          <ac:chgData name="Johan Östling" userId="S::johan.ostling@ri.se::246abc06-9cee-4149-a4da-61bfa0fbd780" providerId="AD" clId="Web-{DD5E1E14-C014-4630-920E-8DE917C4C5DC}" dt="2022-02-18T07:57:07.208" v="154" actId="1076"/>
          <ac:spMkLst>
            <pc:docMk/>
            <pc:sldMk cId="1086307966" sldId="329"/>
            <ac:spMk id="32" creationId="{004910C8-3841-4268-ABE3-7E2BEF6C08ED}"/>
          </ac:spMkLst>
        </pc:spChg>
      </pc:sldChg>
    </pc:docChg>
  </pc:docChgLst>
  <pc:docChgLst>
    <pc:chgData name="Johan Östling" userId="S::johan.ostling@ri.se::246abc06-9cee-4149-a4da-61bfa0fbd780" providerId="AD" clId="Web-{3F0851DA-D7EC-47F9-9EDF-BA78C68484C7}"/>
    <pc:docChg chg="addSld delSld modSld">
      <pc:chgData name="Johan Östling" userId="S::johan.ostling@ri.se::246abc06-9cee-4149-a4da-61bfa0fbd780" providerId="AD" clId="Web-{3F0851DA-D7EC-47F9-9EDF-BA78C68484C7}" dt="2022-02-18T07:40:40.488" v="557" actId="20577"/>
      <pc:docMkLst>
        <pc:docMk/>
      </pc:docMkLst>
      <pc:sldChg chg="modSp">
        <pc:chgData name="Johan Östling" userId="S::johan.ostling@ri.se::246abc06-9cee-4149-a4da-61bfa0fbd780" providerId="AD" clId="Web-{3F0851DA-D7EC-47F9-9EDF-BA78C68484C7}" dt="2022-02-18T07:13:44.985" v="13" actId="20577"/>
        <pc:sldMkLst>
          <pc:docMk/>
          <pc:sldMk cId="2119967232" sldId="324"/>
        </pc:sldMkLst>
        <pc:spChg chg="mod">
          <ac:chgData name="Johan Östling" userId="S::johan.ostling@ri.se::246abc06-9cee-4149-a4da-61bfa0fbd780" providerId="AD" clId="Web-{3F0851DA-D7EC-47F9-9EDF-BA78C68484C7}" dt="2022-02-18T07:13:44.985" v="13" actId="20577"/>
          <ac:spMkLst>
            <pc:docMk/>
            <pc:sldMk cId="2119967232" sldId="324"/>
            <ac:spMk id="2" creationId="{00000000-0000-0000-0000-000000000000}"/>
          </ac:spMkLst>
        </pc:spChg>
      </pc:sldChg>
      <pc:sldChg chg="addSp delSp modSp add replId">
        <pc:chgData name="Johan Östling" userId="S::johan.ostling@ri.se::246abc06-9cee-4149-a4da-61bfa0fbd780" providerId="AD" clId="Web-{3F0851DA-D7EC-47F9-9EDF-BA78C68484C7}" dt="2022-02-18T07:30:23.154" v="297" actId="20577"/>
        <pc:sldMkLst>
          <pc:docMk/>
          <pc:sldMk cId="3570301915" sldId="325"/>
        </pc:sldMkLst>
        <pc:spChg chg="del mod">
          <ac:chgData name="Johan Östling" userId="S::johan.ostling@ri.se::246abc06-9cee-4149-a4da-61bfa0fbd780" providerId="AD" clId="Web-{3F0851DA-D7EC-47F9-9EDF-BA78C68484C7}" dt="2022-02-18T07:14:05.986" v="19"/>
          <ac:spMkLst>
            <pc:docMk/>
            <pc:sldMk cId="3570301915" sldId="325"/>
            <ac:spMk id="2" creationId="{00000000-0000-0000-0000-000000000000}"/>
          </ac:spMkLst>
        </pc:spChg>
        <pc:spChg chg="add mod">
          <ac:chgData name="Johan Östling" userId="S::johan.ostling@ri.se::246abc06-9cee-4149-a4da-61bfa0fbd780" providerId="AD" clId="Web-{3F0851DA-D7EC-47F9-9EDF-BA78C68484C7}" dt="2022-02-18T07:30:23.154" v="297" actId="20577"/>
          <ac:spMkLst>
            <pc:docMk/>
            <pc:sldMk cId="3570301915" sldId="325"/>
            <ac:spMk id="5" creationId="{BF0AA78F-0B0D-46DC-8A67-049F2A018115}"/>
          </ac:spMkLst>
        </pc:spChg>
        <pc:spChg chg="add mod">
          <ac:chgData name="Johan Östling" userId="S::johan.ostling@ri.se::246abc06-9cee-4149-a4da-61bfa0fbd780" providerId="AD" clId="Web-{3F0851DA-D7EC-47F9-9EDF-BA78C68484C7}" dt="2022-02-18T07:27:16.471" v="203" actId="1076"/>
          <ac:spMkLst>
            <pc:docMk/>
            <pc:sldMk cId="3570301915" sldId="325"/>
            <ac:spMk id="6" creationId="{8206B599-EA5F-41C7-B707-76FD46B4379E}"/>
          </ac:spMkLst>
        </pc:spChg>
        <pc:spChg chg="add del mod">
          <ac:chgData name="Johan Östling" userId="S::johan.ostling@ri.se::246abc06-9cee-4149-a4da-61bfa0fbd780" providerId="AD" clId="Web-{3F0851DA-D7EC-47F9-9EDF-BA78C68484C7}" dt="2022-02-18T07:18:43.972" v="67"/>
          <ac:spMkLst>
            <pc:docMk/>
            <pc:sldMk cId="3570301915" sldId="325"/>
            <ac:spMk id="11" creationId="{7BB6EED3-7F48-4566-8290-00E2B60534C2}"/>
          </ac:spMkLst>
        </pc:spChg>
        <pc:spChg chg="add mod">
          <ac:chgData name="Johan Östling" userId="S::johan.ostling@ri.se::246abc06-9cee-4149-a4da-61bfa0fbd780" providerId="AD" clId="Web-{3F0851DA-D7EC-47F9-9EDF-BA78C68484C7}" dt="2022-02-18T07:27:16.502" v="207" actId="1076"/>
          <ac:spMkLst>
            <pc:docMk/>
            <pc:sldMk cId="3570301915" sldId="325"/>
            <ac:spMk id="12" creationId="{D840D05E-1D78-4372-AC0A-719C9610C31D}"/>
          </ac:spMkLst>
        </pc:spChg>
        <pc:spChg chg="add mod">
          <ac:chgData name="Johan Östling" userId="S::johan.ostling@ri.se::246abc06-9cee-4149-a4da-61bfa0fbd780" providerId="AD" clId="Web-{3F0851DA-D7EC-47F9-9EDF-BA78C68484C7}" dt="2022-02-18T07:27:16.518" v="208" actId="1076"/>
          <ac:spMkLst>
            <pc:docMk/>
            <pc:sldMk cId="3570301915" sldId="325"/>
            <ac:spMk id="13" creationId="{5E451330-A169-4E2F-84AD-08B4B00AE525}"/>
          </ac:spMkLst>
        </pc:spChg>
        <pc:spChg chg="add mod">
          <ac:chgData name="Johan Östling" userId="S::johan.ostling@ri.se::246abc06-9cee-4149-a4da-61bfa0fbd780" providerId="AD" clId="Web-{3F0851DA-D7EC-47F9-9EDF-BA78C68484C7}" dt="2022-02-18T07:27:16.518" v="209" actId="1076"/>
          <ac:spMkLst>
            <pc:docMk/>
            <pc:sldMk cId="3570301915" sldId="325"/>
            <ac:spMk id="14" creationId="{457A4AEB-E490-40D8-816A-EF5F5821F542}"/>
          </ac:spMkLst>
        </pc:spChg>
        <pc:spChg chg="add mod">
          <ac:chgData name="Johan Östling" userId="S::johan.ostling@ri.se::246abc06-9cee-4149-a4da-61bfa0fbd780" providerId="AD" clId="Web-{3F0851DA-D7EC-47F9-9EDF-BA78C68484C7}" dt="2022-02-18T07:27:16.534" v="210" actId="1076"/>
          <ac:spMkLst>
            <pc:docMk/>
            <pc:sldMk cId="3570301915" sldId="325"/>
            <ac:spMk id="15" creationId="{E593AD9E-D8EE-4914-BD33-E9CAD0F45775}"/>
          </ac:spMkLst>
        </pc:spChg>
        <pc:spChg chg="add mod">
          <ac:chgData name="Johan Östling" userId="S::johan.ostling@ri.se::246abc06-9cee-4149-a4da-61bfa0fbd780" providerId="AD" clId="Web-{3F0851DA-D7EC-47F9-9EDF-BA78C68484C7}" dt="2022-02-18T07:28:11.224" v="234" actId="20577"/>
          <ac:spMkLst>
            <pc:docMk/>
            <pc:sldMk cId="3570301915" sldId="325"/>
            <ac:spMk id="17" creationId="{9123F8F4-355F-466A-B7D2-C82CF717F333}"/>
          </ac:spMkLst>
        </pc:spChg>
        <pc:spChg chg="add del">
          <ac:chgData name="Johan Östling" userId="S::johan.ostling@ri.se::246abc06-9cee-4149-a4da-61bfa0fbd780" providerId="AD" clId="Web-{3F0851DA-D7EC-47F9-9EDF-BA78C68484C7}" dt="2022-02-18T07:21:31.107" v="120"/>
          <ac:spMkLst>
            <pc:docMk/>
            <pc:sldMk cId="3570301915" sldId="325"/>
            <ac:spMk id="18" creationId="{A3FE6D67-5232-4059-A423-83438D0C7BE3}"/>
          </ac:spMkLst>
        </pc:spChg>
        <pc:spChg chg="add mod">
          <ac:chgData name="Johan Östling" userId="S::johan.ostling@ri.se::246abc06-9cee-4149-a4da-61bfa0fbd780" providerId="AD" clId="Web-{3F0851DA-D7EC-47F9-9EDF-BA78C68484C7}" dt="2022-02-18T07:27:16.549" v="213" actId="1076"/>
          <ac:spMkLst>
            <pc:docMk/>
            <pc:sldMk cId="3570301915" sldId="325"/>
            <ac:spMk id="19" creationId="{9D15BA02-5159-4281-A002-A293B0ECE185}"/>
          </ac:spMkLst>
        </pc:spChg>
        <pc:spChg chg="add mod">
          <ac:chgData name="Johan Östling" userId="S::johan.ostling@ri.se::246abc06-9cee-4149-a4da-61bfa0fbd780" providerId="AD" clId="Web-{3F0851DA-D7EC-47F9-9EDF-BA78C68484C7}" dt="2022-02-18T07:27:16.581" v="215" actId="1076"/>
          <ac:spMkLst>
            <pc:docMk/>
            <pc:sldMk cId="3570301915" sldId="325"/>
            <ac:spMk id="21" creationId="{A6B97C8C-9D40-4371-9882-D1A3E2BB4935}"/>
          </ac:spMkLst>
        </pc:spChg>
        <pc:spChg chg="add mod">
          <ac:chgData name="Johan Östling" userId="S::johan.ostling@ri.se::246abc06-9cee-4149-a4da-61bfa0fbd780" providerId="AD" clId="Web-{3F0851DA-D7EC-47F9-9EDF-BA78C68484C7}" dt="2022-02-18T07:27:16.627" v="221" actId="1076"/>
          <ac:spMkLst>
            <pc:docMk/>
            <pc:sldMk cId="3570301915" sldId="325"/>
            <ac:spMk id="22" creationId="{78504707-932B-477B-940B-512DFA7EFBA9}"/>
          </ac:spMkLst>
        </pc:spChg>
        <pc:spChg chg="add mod">
          <ac:chgData name="Johan Östling" userId="S::johan.ostling@ri.se::246abc06-9cee-4149-a4da-61bfa0fbd780" providerId="AD" clId="Web-{3F0851DA-D7EC-47F9-9EDF-BA78C68484C7}" dt="2022-02-18T07:27:16.612" v="220" actId="1076"/>
          <ac:spMkLst>
            <pc:docMk/>
            <pc:sldMk cId="3570301915" sldId="325"/>
            <ac:spMk id="24" creationId="{119B8131-BAB6-4176-AB37-114564CCFCE9}"/>
          </ac:spMkLst>
        </pc:spChg>
        <pc:spChg chg="add mod">
          <ac:chgData name="Johan Östling" userId="S::johan.ostling@ri.se::246abc06-9cee-4149-a4da-61bfa0fbd780" providerId="AD" clId="Web-{3F0851DA-D7EC-47F9-9EDF-BA78C68484C7}" dt="2022-02-18T07:27:16.596" v="217" actId="1076"/>
          <ac:spMkLst>
            <pc:docMk/>
            <pc:sldMk cId="3570301915" sldId="325"/>
            <ac:spMk id="25" creationId="{1C24AE96-438C-4633-8D95-370DB68D2D68}"/>
          </ac:spMkLst>
        </pc:spChg>
        <pc:spChg chg="add mod">
          <ac:chgData name="Johan Östling" userId="S::johan.ostling@ri.se::246abc06-9cee-4149-a4da-61bfa0fbd780" providerId="AD" clId="Web-{3F0851DA-D7EC-47F9-9EDF-BA78C68484C7}" dt="2022-02-18T07:27:16.596" v="218" actId="1076"/>
          <ac:spMkLst>
            <pc:docMk/>
            <pc:sldMk cId="3570301915" sldId="325"/>
            <ac:spMk id="27" creationId="{541834E6-0032-41DF-8955-76FCF245F7D7}"/>
          </ac:spMkLst>
        </pc:spChg>
        <pc:spChg chg="add mod">
          <ac:chgData name="Johan Östling" userId="S::johan.ostling@ri.se::246abc06-9cee-4149-a4da-61bfa0fbd780" providerId="AD" clId="Web-{3F0851DA-D7EC-47F9-9EDF-BA78C68484C7}" dt="2022-02-18T07:28:30.288" v="238" actId="20577"/>
          <ac:spMkLst>
            <pc:docMk/>
            <pc:sldMk cId="3570301915" sldId="325"/>
            <ac:spMk id="28" creationId="{09DB15BD-2ADB-4C1C-9543-41AFCA709C78}"/>
          </ac:spMkLst>
        </pc:spChg>
        <pc:spChg chg="add mod">
          <ac:chgData name="Johan Östling" userId="S::johan.ostling@ri.se::246abc06-9cee-4149-a4da-61bfa0fbd780" providerId="AD" clId="Web-{3F0851DA-D7EC-47F9-9EDF-BA78C68484C7}" dt="2022-02-18T07:28:50.024" v="245" actId="20577"/>
          <ac:spMkLst>
            <pc:docMk/>
            <pc:sldMk cId="3570301915" sldId="325"/>
            <ac:spMk id="29" creationId="{CC3C42C6-F3B3-48BF-9BE9-4396D5331A4C}"/>
          </ac:spMkLst>
        </pc:spChg>
        <pc:picChg chg="del">
          <ac:chgData name="Johan Östling" userId="S::johan.ostling@ri.se::246abc06-9cee-4149-a4da-61bfa0fbd780" providerId="AD" clId="Web-{3F0851DA-D7EC-47F9-9EDF-BA78C68484C7}" dt="2022-02-18T07:15:12.600" v="28"/>
          <ac:picMkLst>
            <pc:docMk/>
            <pc:sldMk cId="3570301915" sldId="325"/>
            <ac:picMk id="4" creationId="{3A38381F-FE35-A84F-9B89-47D9A6EBFD8D}"/>
          </ac:picMkLst>
        </pc:picChg>
        <pc:cxnChg chg="add mod">
          <ac:chgData name="Johan Östling" userId="S::johan.ostling@ri.se::246abc06-9cee-4149-a4da-61bfa0fbd780" providerId="AD" clId="Web-{3F0851DA-D7EC-47F9-9EDF-BA78C68484C7}" dt="2022-02-18T07:27:16.487" v="204" actId="1076"/>
          <ac:cxnSpMkLst>
            <pc:docMk/>
            <pc:sldMk cId="3570301915" sldId="325"/>
            <ac:cxnSpMk id="8" creationId="{E7ED9DAE-E9F7-4570-B368-C332B6DE7474}"/>
          </ac:cxnSpMkLst>
        </pc:cxnChg>
        <pc:cxnChg chg="add mod">
          <ac:chgData name="Johan Östling" userId="S::johan.ostling@ri.se::246abc06-9cee-4149-a4da-61bfa0fbd780" providerId="AD" clId="Web-{3F0851DA-D7EC-47F9-9EDF-BA78C68484C7}" dt="2022-02-18T07:27:16.487" v="205" actId="1076"/>
          <ac:cxnSpMkLst>
            <pc:docMk/>
            <pc:sldMk cId="3570301915" sldId="325"/>
            <ac:cxnSpMk id="9" creationId="{59A88683-3327-48AD-82B8-A8E6819E46ED}"/>
          </ac:cxnSpMkLst>
        </pc:cxnChg>
        <pc:cxnChg chg="add mod">
          <ac:chgData name="Johan Östling" userId="S::johan.ostling@ri.se::246abc06-9cee-4149-a4da-61bfa0fbd780" providerId="AD" clId="Web-{3F0851DA-D7EC-47F9-9EDF-BA78C68484C7}" dt="2022-02-18T07:27:16.502" v="206" actId="1076"/>
          <ac:cxnSpMkLst>
            <pc:docMk/>
            <pc:sldMk cId="3570301915" sldId="325"/>
            <ac:cxnSpMk id="10" creationId="{2A0485E3-DE63-4783-9EFE-BEFAFBE269B5}"/>
          </ac:cxnSpMkLst>
        </pc:cxnChg>
        <pc:cxnChg chg="add mod">
          <ac:chgData name="Johan Östling" userId="S::johan.ostling@ri.se::246abc06-9cee-4149-a4da-61bfa0fbd780" providerId="AD" clId="Web-{3F0851DA-D7EC-47F9-9EDF-BA78C68484C7}" dt="2022-02-18T07:27:16.534" v="211" actId="1076"/>
          <ac:cxnSpMkLst>
            <pc:docMk/>
            <pc:sldMk cId="3570301915" sldId="325"/>
            <ac:cxnSpMk id="16" creationId="{280A20D8-7442-46F6-AAAD-BA426B62D056}"/>
          </ac:cxnSpMkLst>
        </pc:cxnChg>
        <pc:cxnChg chg="add mod">
          <ac:chgData name="Johan Östling" userId="S::johan.ostling@ri.se::246abc06-9cee-4149-a4da-61bfa0fbd780" providerId="AD" clId="Web-{3F0851DA-D7EC-47F9-9EDF-BA78C68484C7}" dt="2022-02-18T07:27:16.565" v="214" actId="1076"/>
          <ac:cxnSpMkLst>
            <pc:docMk/>
            <pc:sldMk cId="3570301915" sldId="325"/>
            <ac:cxnSpMk id="20" creationId="{F76179A7-29A9-436B-B520-DBC7B93C5AE3}"/>
          </ac:cxnSpMkLst>
        </pc:cxnChg>
        <pc:cxnChg chg="add mod">
          <ac:chgData name="Johan Östling" userId="S::johan.ostling@ri.se::246abc06-9cee-4149-a4da-61bfa0fbd780" providerId="AD" clId="Web-{3F0851DA-D7EC-47F9-9EDF-BA78C68484C7}" dt="2022-02-18T07:27:16.612" v="219" actId="1076"/>
          <ac:cxnSpMkLst>
            <pc:docMk/>
            <pc:sldMk cId="3570301915" sldId="325"/>
            <ac:cxnSpMk id="23" creationId="{FA4E7B8B-3D9F-462A-84F5-C1D374783EF3}"/>
          </ac:cxnSpMkLst>
        </pc:cxnChg>
        <pc:cxnChg chg="add mod">
          <ac:chgData name="Johan Östling" userId="S::johan.ostling@ri.se::246abc06-9cee-4149-a4da-61bfa0fbd780" providerId="AD" clId="Web-{3F0851DA-D7EC-47F9-9EDF-BA78C68484C7}" dt="2022-02-18T07:27:16.581" v="216" actId="1076"/>
          <ac:cxnSpMkLst>
            <pc:docMk/>
            <pc:sldMk cId="3570301915" sldId="325"/>
            <ac:cxnSpMk id="26" creationId="{086E5A54-3719-45CD-BE1B-314173B1F398}"/>
          </ac:cxnSpMkLst>
        </pc:cxnChg>
        <pc:cxnChg chg="add mod">
          <ac:chgData name="Johan Östling" userId="S::johan.ostling@ri.se::246abc06-9cee-4149-a4da-61bfa0fbd780" providerId="AD" clId="Web-{3F0851DA-D7EC-47F9-9EDF-BA78C68484C7}" dt="2022-02-18T07:28:42.726" v="242" actId="1076"/>
          <ac:cxnSpMkLst>
            <pc:docMk/>
            <pc:sldMk cId="3570301915" sldId="325"/>
            <ac:cxnSpMk id="30" creationId="{9DF9B4DC-3272-4FC1-99A6-9D430C457BD2}"/>
          </ac:cxnSpMkLst>
        </pc:cxnChg>
      </pc:sldChg>
      <pc:sldChg chg="addSp delSp modSp add replId">
        <pc:chgData name="Johan Östling" userId="S::johan.ostling@ri.se::246abc06-9cee-4149-a4da-61bfa0fbd780" providerId="AD" clId="Web-{3F0851DA-D7EC-47F9-9EDF-BA78C68484C7}" dt="2022-02-18T07:39:22.343" v="541" actId="20577"/>
        <pc:sldMkLst>
          <pc:docMk/>
          <pc:sldMk cId="321268312" sldId="326"/>
        </pc:sldMkLst>
        <pc:spChg chg="add mod">
          <ac:chgData name="Johan Östling" userId="S::johan.ostling@ri.se::246abc06-9cee-4149-a4da-61bfa0fbd780" providerId="AD" clId="Web-{3F0851DA-D7EC-47F9-9EDF-BA78C68484C7}" dt="2022-02-18T07:32:57.757" v="376" actId="1076"/>
          <ac:spMkLst>
            <pc:docMk/>
            <pc:sldMk cId="321268312" sldId="326"/>
            <ac:spMk id="2" creationId="{276A1912-D484-432D-886F-4CFAE5E7DC8B}"/>
          </ac:spMkLst>
        </pc:spChg>
        <pc:spChg chg="mod">
          <ac:chgData name="Johan Östling" userId="S::johan.ostling@ri.se::246abc06-9cee-4149-a4da-61bfa0fbd780" providerId="AD" clId="Web-{3F0851DA-D7EC-47F9-9EDF-BA78C68484C7}" dt="2022-02-18T07:32:54.367" v="375" actId="1076"/>
          <ac:spMkLst>
            <pc:docMk/>
            <pc:sldMk cId="321268312" sldId="326"/>
            <ac:spMk id="5" creationId="{BF0AA78F-0B0D-46DC-8A67-049F2A018115}"/>
          </ac:spMkLst>
        </pc:spChg>
        <pc:spChg chg="del">
          <ac:chgData name="Johan Östling" userId="S::johan.ostling@ri.se::246abc06-9cee-4149-a4da-61bfa0fbd780" providerId="AD" clId="Web-{3F0851DA-D7EC-47F9-9EDF-BA78C68484C7}" dt="2022-02-18T07:29:23.825" v="276"/>
          <ac:spMkLst>
            <pc:docMk/>
            <pc:sldMk cId="321268312" sldId="326"/>
            <ac:spMk id="6" creationId="{8206B599-EA5F-41C7-B707-76FD46B4379E}"/>
          </ac:spMkLst>
        </pc:spChg>
        <pc:spChg chg="del">
          <ac:chgData name="Johan Östling" userId="S::johan.ostling@ri.se::246abc06-9cee-4149-a4da-61bfa0fbd780" providerId="AD" clId="Web-{3F0851DA-D7EC-47F9-9EDF-BA78C68484C7}" dt="2022-02-18T07:29:23.825" v="272"/>
          <ac:spMkLst>
            <pc:docMk/>
            <pc:sldMk cId="321268312" sldId="326"/>
            <ac:spMk id="12" creationId="{D840D05E-1D78-4372-AC0A-719C9610C31D}"/>
          </ac:spMkLst>
        </pc:spChg>
        <pc:spChg chg="del">
          <ac:chgData name="Johan Östling" userId="S::johan.ostling@ri.se::246abc06-9cee-4149-a4da-61bfa0fbd780" providerId="AD" clId="Web-{3F0851DA-D7EC-47F9-9EDF-BA78C68484C7}" dt="2022-02-18T07:29:23.825" v="271"/>
          <ac:spMkLst>
            <pc:docMk/>
            <pc:sldMk cId="321268312" sldId="326"/>
            <ac:spMk id="13" creationId="{5E451330-A169-4E2F-84AD-08B4B00AE525}"/>
          </ac:spMkLst>
        </pc:spChg>
        <pc:spChg chg="del">
          <ac:chgData name="Johan Östling" userId="S::johan.ostling@ri.se::246abc06-9cee-4149-a4da-61bfa0fbd780" providerId="AD" clId="Web-{3F0851DA-D7EC-47F9-9EDF-BA78C68484C7}" dt="2022-02-18T07:29:23.825" v="270"/>
          <ac:spMkLst>
            <pc:docMk/>
            <pc:sldMk cId="321268312" sldId="326"/>
            <ac:spMk id="14" creationId="{457A4AEB-E490-40D8-816A-EF5F5821F542}"/>
          </ac:spMkLst>
        </pc:spChg>
        <pc:spChg chg="del">
          <ac:chgData name="Johan Östling" userId="S::johan.ostling@ri.se::246abc06-9cee-4149-a4da-61bfa0fbd780" providerId="AD" clId="Web-{3F0851DA-D7EC-47F9-9EDF-BA78C68484C7}" dt="2022-02-18T07:29:23.825" v="269"/>
          <ac:spMkLst>
            <pc:docMk/>
            <pc:sldMk cId="321268312" sldId="326"/>
            <ac:spMk id="15" creationId="{E593AD9E-D8EE-4914-BD33-E9CAD0F45775}"/>
          </ac:spMkLst>
        </pc:spChg>
        <pc:spChg chg="del">
          <ac:chgData name="Johan Östling" userId="S::johan.ostling@ri.se::246abc06-9cee-4149-a4da-61bfa0fbd780" providerId="AD" clId="Web-{3F0851DA-D7EC-47F9-9EDF-BA78C68484C7}" dt="2022-02-18T07:29:23.825" v="267"/>
          <ac:spMkLst>
            <pc:docMk/>
            <pc:sldMk cId="321268312" sldId="326"/>
            <ac:spMk id="17" creationId="{9123F8F4-355F-466A-B7D2-C82CF717F333}"/>
          </ac:spMkLst>
        </pc:spChg>
        <pc:spChg chg="del">
          <ac:chgData name="Johan Östling" userId="S::johan.ostling@ri.se::246abc06-9cee-4149-a4da-61bfa0fbd780" providerId="AD" clId="Web-{3F0851DA-D7EC-47F9-9EDF-BA78C68484C7}" dt="2022-02-18T07:29:23.825" v="266"/>
          <ac:spMkLst>
            <pc:docMk/>
            <pc:sldMk cId="321268312" sldId="326"/>
            <ac:spMk id="19" creationId="{9D15BA02-5159-4281-A002-A293B0ECE185}"/>
          </ac:spMkLst>
        </pc:spChg>
        <pc:spChg chg="del">
          <ac:chgData name="Johan Östling" userId="S::johan.ostling@ri.se::246abc06-9cee-4149-a4da-61bfa0fbd780" providerId="AD" clId="Web-{3F0851DA-D7EC-47F9-9EDF-BA78C68484C7}" dt="2022-02-18T07:29:23.825" v="264"/>
          <ac:spMkLst>
            <pc:docMk/>
            <pc:sldMk cId="321268312" sldId="326"/>
            <ac:spMk id="21" creationId="{A6B97C8C-9D40-4371-9882-D1A3E2BB4935}"/>
          </ac:spMkLst>
        </pc:spChg>
        <pc:spChg chg="del">
          <ac:chgData name="Johan Östling" userId="S::johan.ostling@ri.se::246abc06-9cee-4149-a4da-61bfa0fbd780" providerId="AD" clId="Web-{3F0851DA-D7EC-47F9-9EDF-BA78C68484C7}" dt="2022-02-18T07:29:23.825" v="263"/>
          <ac:spMkLst>
            <pc:docMk/>
            <pc:sldMk cId="321268312" sldId="326"/>
            <ac:spMk id="22" creationId="{78504707-932B-477B-940B-512DFA7EFBA9}"/>
          </ac:spMkLst>
        </pc:spChg>
        <pc:spChg chg="del">
          <ac:chgData name="Johan Östling" userId="S::johan.ostling@ri.se::246abc06-9cee-4149-a4da-61bfa0fbd780" providerId="AD" clId="Web-{3F0851DA-D7EC-47F9-9EDF-BA78C68484C7}" dt="2022-02-18T07:29:23.825" v="261"/>
          <ac:spMkLst>
            <pc:docMk/>
            <pc:sldMk cId="321268312" sldId="326"/>
            <ac:spMk id="24" creationId="{119B8131-BAB6-4176-AB37-114564CCFCE9}"/>
          </ac:spMkLst>
        </pc:spChg>
        <pc:spChg chg="del">
          <ac:chgData name="Johan Östling" userId="S::johan.ostling@ri.se::246abc06-9cee-4149-a4da-61bfa0fbd780" providerId="AD" clId="Web-{3F0851DA-D7EC-47F9-9EDF-BA78C68484C7}" dt="2022-02-18T07:29:23.825" v="260"/>
          <ac:spMkLst>
            <pc:docMk/>
            <pc:sldMk cId="321268312" sldId="326"/>
            <ac:spMk id="25" creationId="{1C24AE96-438C-4633-8D95-370DB68D2D68}"/>
          </ac:spMkLst>
        </pc:spChg>
        <pc:spChg chg="del">
          <ac:chgData name="Johan Östling" userId="S::johan.ostling@ri.se::246abc06-9cee-4149-a4da-61bfa0fbd780" providerId="AD" clId="Web-{3F0851DA-D7EC-47F9-9EDF-BA78C68484C7}" dt="2022-02-18T07:29:23.825" v="258"/>
          <ac:spMkLst>
            <pc:docMk/>
            <pc:sldMk cId="321268312" sldId="326"/>
            <ac:spMk id="27" creationId="{541834E6-0032-41DF-8955-76FCF245F7D7}"/>
          </ac:spMkLst>
        </pc:spChg>
        <pc:spChg chg="del">
          <ac:chgData name="Johan Östling" userId="S::johan.ostling@ri.se::246abc06-9cee-4149-a4da-61bfa0fbd780" providerId="AD" clId="Web-{3F0851DA-D7EC-47F9-9EDF-BA78C68484C7}" dt="2022-02-18T07:29:23.825" v="257"/>
          <ac:spMkLst>
            <pc:docMk/>
            <pc:sldMk cId="321268312" sldId="326"/>
            <ac:spMk id="28" creationId="{09DB15BD-2ADB-4C1C-9543-41AFCA709C78}"/>
          </ac:spMkLst>
        </pc:spChg>
        <pc:spChg chg="del">
          <ac:chgData name="Johan Östling" userId="S::johan.ostling@ri.se::246abc06-9cee-4149-a4da-61bfa0fbd780" providerId="AD" clId="Web-{3F0851DA-D7EC-47F9-9EDF-BA78C68484C7}" dt="2022-02-18T07:29:23.807" v="256"/>
          <ac:spMkLst>
            <pc:docMk/>
            <pc:sldMk cId="321268312" sldId="326"/>
            <ac:spMk id="29" creationId="{CC3C42C6-F3B3-48BF-9BE9-4396D5331A4C}"/>
          </ac:spMkLst>
        </pc:spChg>
        <pc:spChg chg="add mod">
          <ac:chgData name="Johan Östling" userId="S::johan.ostling@ri.se::246abc06-9cee-4149-a4da-61bfa0fbd780" providerId="AD" clId="Web-{3F0851DA-D7EC-47F9-9EDF-BA78C68484C7}" dt="2022-02-18T07:39:22.343" v="541" actId="20577"/>
          <ac:spMkLst>
            <pc:docMk/>
            <pc:sldMk cId="321268312" sldId="326"/>
            <ac:spMk id="32" creationId="{004910C8-3841-4268-ABE3-7E2BEF6C08ED}"/>
          </ac:spMkLst>
        </pc:spChg>
        <pc:cxnChg chg="del">
          <ac:chgData name="Johan Östling" userId="S::johan.ostling@ri.se::246abc06-9cee-4149-a4da-61bfa0fbd780" providerId="AD" clId="Web-{3F0851DA-D7EC-47F9-9EDF-BA78C68484C7}" dt="2022-02-18T07:29:23.825" v="275"/>
          <ac:cxnSpMkLst>
            <pc:docMk/>
            <pc:sldMk cId="321268312" sldId="326"/>
            <ac:cxnSpMk id="8" creationId="{E7ED9DAE-E9F7-4570-B368-C332B6DE7474}"/>
          </ac:cxnSpMkLst>
        </pc:cxnChg>
        <pc:cxnChg chg="del">
          <ac:chgData name="Johan Östling" userId="S::johan.ostling@ri.se::246abc06-9cee-4149-a4da-61bfa0fbd780" providerId="AD" clId="Web-{3F0851DA-D7EC-47F9-9EDF-BA78C68484C7}" dt="2022-02-18T07:29:23.825" v="274"/>
          <ac:cxnSpMkLst>
            <pc:docMk/>
            <pc:sldMk cId="321268312" sldId="326"/>
            <ac:cxnSpMk id="9" creationId="{59A88683-3327-48AD-82B8-A8E6819E46ED}"/>
          </ac:cxnSpMkLst>
        </pc:cxnChg>
        <pc:cxnChg chg="del">
          <ac:chgData name="Johan Östling" userId="S::johan.ostling@ri.se::246abc06-9cee-4149-a4da-61bfa0fbd780" providerId="AD" clId="Web-{3F0851DA-D7EC-47F9-9EDF-BA78C68484C7}" dt="2022-02-18T07:29:23.825" v="273"/>
          <ac:cxnSpMkLst>
            <pc:docMk/>
            <pc:sldMk cId="321268312" sldId="326"/>
            <ac:cxnSpMk id="10" creationId="{2A0485E3-DE63-4783-9EFE-BEFAFBE269B5}"/>
          </ac:cxnSpMkLst>
        </pc:cxnChg>
        <pc:cxnChg chg="del">
          <ac:chgData name="Johan Östling" userId="S::johan.ostling@ri.se::246abc06-9cee-4149-a4da-61bfa0fbd780" providerId="AD" clId="Web-{3F0851DA-D7EC-47F9-9EDF-BA78C68484C7}" dt="2022-02-18T07:29:23.825" v="268"/>
          <ac:cxnSpMkLst>
            <pc:docMk/>
            <pc:sldMk cId="321268312" sldId="326"/>
            <ac:cxnSpMk id="16" creationId="{280A20D8-7442-46F6-AAAD-BA426B62D056}"/>
          </ac:cxnSpMkLst>
        </pc:cxnChg>
        <pc:cxnChg chg="del">
          <ac:chgData name="Johan Östling" userId="S::johan.ostling@ri.se::246abc06-9cee-4149-a4da-61bfa0fbd780" providerId="AD" clId="Web-{3F0851DA-D7EC-47F9-9EDF-BA78C68484C7}" dt="2022-02-18T07:29:23.825" v="265"/>
          <ac:cxnSpMkLst>
            <pc:docMk/>
            <pc:sldMk cId="321268312" sldId="326"/>
            <ac:cxnSpMk id="20" creationId="{F76179A7-29A9-436B-B520-DBC7B93C5AE3}"/>
          </ac:cxnSpMkLst>
        </pc:cxnChg>
        <pc:cxnChg chg="del">
          <ac:chgData name="Johan Östling" userId="S::johan.ostling@ri.se::246abc06-9cee-4149-a4da-61bfa0fbd780" providerId="AD" clId="Web-{3F0851DA-D7EC-47F9-9EDF-BA78C68484C7}" dt="2022-02-18T07:29:23.825" v="262"/>
          <ac:cxnSpMkLst>
            <pc:docMk/>
            <pc:sldMk cId="321268312" sldId="326"/>
            <ac:cxnSpMk id="23" creationId="{FA4E7B8B-3D9F-462A-84F5-C1D374783EF3}"/>
          </ac:cxnSpMkLst>
        </pc:cxnChg>
        <pc:cxnChg chg="del">
          <ac:chgData name="Johan Östling" userId="S::johan.ostling@ri.se::246abc06-9cee-4149-a4da-61bfa0fbd780" providerId="AD" clId="Web-{3F0851DA-D7EC-47F9-9EDF-BA78C68484C7}" dt="2022-02-18T07:29:23.825" v="259"/>
          <ac:cxnSpMkLst>
            <pc:docMk/>
            <pc:sldMk cId="321268312" sldId="326"/>
            <ac:cxnSpMk id="26" creationId="{086E5A54-3719-45CD-BE1B-314173B1F398}"/>
          </ac:cxnSpMkLst>
        </pc:cxnChg>
        <pc:cxnChg chg="del">
          <ac:chgData name="Johan Östling" userId="S::johan.ostling@ri.se::246abc06-9cee-4149-a4da-61bfa0fbd780" providerId="AD" clId="Web-{3F0851DA-D7EC-47F9-9EDF-BA78C68484C7}" dt="2022-02-18T07:29:23.807" v="255"/>
          <ac:cxnSpMkLst>
            <pc:docMk/>
            <pc:sldMk cId="321268312" sldId="326"/>
            <ac:cxnSpMk id="30" creationId="{9DF9B4DC-3272-4FC1-99A6-9D430C457BD2}"/>
          </ac:cxnSpMkLst>
        </pc:cxnChg>
      </pc:sldChg>
      <pc:sldChg chg="addSp delSp modSp add replId">
        <pc:chgData name="Johan Östling" userId="S::johan.ostling@ri.se::246abc06-9cee-4149-a4da-61bfa0fbd780" providerId="AD" clId="Web-{3F0851DA-D7EC-47F9-9EDF-BA78C68484C7}" dt="2022-02-18T07:40:40.488" v="557" actId="20577"/>
        <pc:sldMkLst>
          <pc:docMk/>
          <pc:sldMk cId="1811726230" sldId="327"/>
        </pc:sldMkLst>
        <pc:spChg chg="del">
          <ac:chgData name="Johan Östling" userId="S::johan.ostling@ri.se::246abc06-9cee-4149-a4da-61bfa0fbd780" providerId="AD" clId="Web-{3F0851DA-D7EC-47F9-9EDF-BA78C68484C7}" dt="2022-02-18T07:40:08.158" v="545"/>
          <ac:spMkLst>
            <pc:docMk/>
            <pc:sldMk cId="1811726230" sldId="327"/>
            <ac:spMk id="2" creationId="{276A1912-D484-432D-886F-4CFAE5E7DC8B}"/>
          </ac:spMkLst>
        </pc:spChg>
        <pc:spChg chg="mod">
          <ac:chgData name="Johan Östling" userId="S::johan.ostling@ri.se::246abc06-9cee-4149-a4da-61bfa0fbd780" providerId="AD" clId="Web-{3F0851DA-D7EC-47F9-9EDF-BA78C68484C7}" dt="2022-02-18T07:40:40.488" v="557" actId="20577"/>
          <ac:spMkLst>
            <pc:docMk/>
            <pc:sldMk cId="1811726230" sldId="327"/>
            <ac:spMk id="5" creationId="{BF0AA78F-0B0D-46DC-8A67-049F2A018115}"/>
          </ac:spMkLst>
        </pc:spChg>
        <pc:spChg chg="del">
          <ac:chgData name="Johan Östling" userId="S::johan.ostling@ri.se::246abc06-9cee-4149-a4da-61bfa0fbd780" providerId="AD" clId="Web-{3F0851DA-D7EC-47F9-9EDF-BA78C68484C7}" dt="2022-02-18T07:40:10.502" v="546"/>
          <ac:spMkLst>
            <pc:docMk/>
            <pc:sldMk cId="1811726230" sldId="327"/>
            <ac:spMk id="7" creationId="{3548FB90-64F1-4D6D-921E-5F152B072113}"/>
          </ac:spMkLst>
        </pc:spChg>
        <pc:spChg chg="mod">
          <ac:chgData name="Johan Östling" userId="S::johan.ostling@ri.se::246abc06-9cee-4149-a4da-61bfa0fbd780" providerId="AD" clId="Web-{3F0851DA-D7EC-47F9-9EDF-BA78C68484C7}" dt="2022-02-18T07:40:04.252" v="544" actId="20577"/>
          <ac:spMkLst>
            <pc:docMk/>
            <pc:sldMk cId="1811726230" sldId="327"/>
            <ac:spMk id="32" creationId="{004910C8-3841-4268-ABE3-7E2BEF6C08ED}"/>
          </ac:spMkLst>
        </pc:spChg>
        <pc:picChg chg="add mod ord modCrop">
          <ac:chgData name="Johan Östling" userId="S::johan.ostling@ri.se::246abc06-9cee-4149-a4da-61bfa0fbd780" providerId="AD" clId="Web-{3F0851DA-D7EC-47F9-9EDF-BA78C68484C7}" dt="2022-02-18T07:40:10.502" v="546"/>
          <ac:picMkLst>
            <pc:docMk/>
            <pc:sldMk cId="1811726230" sldId="327"/>
            <ac:picMk id="3" creationId="{D8802785-1F62-43E5-AB6F-DE3D9F9AF87C}"/>
          </ac:picMkLst>
        </pc:picChg>
        <pc:picChg chg="add mod">
          <ac:chgData name="Johan Östling" userId="S::johan.ostling@ri.se::246abc06-9cee-4149-a4da-61bfa0fbd780" providerId="AD" clId="Web-{3F0851DA-D7EC-47F9-9EDF-BA78C68484C7}" dt="2022-02-18T07:40:26.206" v="549" actId="14100"/>
          <ac:picMkLst>
            <pc:docMk/>
            <pc:sldMk cId="1811726230" sldId="327"/>
            <ac:picMk id="4" creationId="{7BAAA0B1-BE22-49CB-855E-47BBA57A6CA0}"/>
          </ac:picMkLst>
        </pc:picChg>
      </pc:sldChg>
      <pc:sldChg chg="del">
        <pc:chgData name="Johan Östling" userId="S::johan.ostling@ri.se::246abc06-9cee-4149-a4da-61bfa0fbd780" providerId="AD" clId="Web-{3F0851DA-D7EC-47F9-9EDF-BA78C68484C7}" dt="2022-02-18T07:13:19.858" v="1"/>
        <pc:sldMkLst>
          <pc:docMk/>
          <pc:sldMk cId="3074516484" sldId="1411"/>
        </pc:sldMkLst>
      </pc:sldChg>
      <pc:sldChg chg="del">
        <pc:chgData name="Johan Östling" userId="S::johan.ostling@ri.se::246abc06-9cee-4149-a4da-61bfa0fbd780" providerId="AD" clId="Web-{3F0851DA-D7EC-47F9-9EDF-BA78C68484C7}" dt="2022-02-18T07:13:17.749" v="0"/>
        <pc:sldMkLst>
          <pc:docMk/>
          <pc:sldMk cId="807365889" sldId="1413"/>
        </pc:sldMkLst>
      </pc:sldChg>
    </pc:docChg>
  </pc:docChgLst>
  <pc:docChgLst>
    <pc:chgData name="Daniel Rudmark" userId="S::daniel.rudmark@ri.se::09bddc81-8772-44da-af5e-8cc70f03568b" providerId="AD" clId="Web-{B7A2E4D4-A622-4365-89E9-5545981127BC}"/>
    <pc:docChg chg="modSld">
      <pc:chgData name="Daniel Rudmark" userId="S::daniel.rudmark@ri.se::09bddc81-8772-44da-af5e-8cc70f03568b" providerId="AD" clId="Web-{B7A2E4D4-A622-4365-89E9-5545981127BC}" dt="2022-04-19T13:19:16.392" v="46" actId="20577"/>
      <pc:docMkLst>
        <pc:docMk/>
      </pc:docMkLst>
      <pc:sldChg chg="modSp">
        <pc:chgData name="Daniel Rudmark" userId="S::daniel.rudmark@ri.se::09bddc81-8772-44da-af5e-8cc70f03568b" providerId="AD" clId="Web-{B7A2E4D4-A622-4365-89E9-5545981127BC}" dt="2022-04-19T13:19:16.392" v="46" actId="20577"/>
        <pc:sldMkLst>
          <pc:docMk/>
          <pc:sldMk cId="1681105086" sldId="326"/>
        </pc:sldMkLst>
        <pc:spChg chg="mod">
          <ac:chgData name="Daniel Rudmark" userId="S::daniel.rudmark@ri.se::09bddc81-8772-44da-af5e-8cc70f03568b" providerId="AD" clId="Web-{B7A2E4D4-A622-4365-89E9-5545981127BC}" dt="2022-04-19T13:19:16.392" v="46" actId="20577"/>
          <ac:spMkLst>
            <pc:docMk/>
            <pc:sldMk cId="1681105086" sldId="326"/>
            <ac:spMk id="5" creationId="{9DE51E7E-ACB1-D579-C95A-3F0D92A03579}"/>
          </ac:spMkLst>
        </pc:spChg>
      </pc:sldChg>
    </pc:docChg>
  </pc:docChgLst>
  <pc:docChgLst>
    <pc:chgData name="Johan Östling" userId="S::johan.ostling@ri.se::246abc06-9cee-4149-a4da-61bfa0fbd780" providerId="AD" clId="Web-{B500FB5F-8804-4EB9-ADC7-9C3D579309D5}"/>
    <pc:docChg chg="modSld">
      <pc:chgData name="Johan Östling" userId="S::johan.ostling@ri.se::246abc06-9cee-4149-a4da-61bfa0fbd780" providerId="AD" clId="Web-{B500FB5F-8804-4EB9-ADC7-9C3D579309D5}" dt="2020-12-18T12:45:34.929" v="5"/>
      <pc:docMkLst>
        <pc:docMk/>
      </pc:docMkLst>
      <pc:sldChg chg="addSp delSp modSp">
        <pc:chgData name="Johan Östling" userId="S::johan.ostling@ri.se::246abc06-9cee-4149-a4da-61bfa0fbd780" providerId="AD" clId="Web-{B500FB5F-8804-4EB9-ADC7-9C3D579309D5}" dt="2020-12-18T12:45:34.929" v="5"/>
        <pc:sldMkLst>
          <pc:docMk/>
          <pc:sldMk cId="807365889" sldId="1413"/>
        </pc:sldMkLst>
        <pc:spChg chg="del">
          <ac:chgData name="Johan Östling" userId="S::johan.ostling@ri.se::246abc06-9cee-4149-a4da-61bfa0fbd780" providerId="AD" clId="Web-{B500FB5F-8804-4EB9-ADC7-9C3D579309D5}" dt="2020-12-18T12:44:54.115" v="0"/>
          <ac:spMkLst>
            <pc:docMk/>
            <pc:sldMk cId="807365889" sldId="1413"/>
            <ac:spMk id="6" creationId="{46876116-0D58-CB4C-AF61-D01CE53B15CE}"/>
          </ac:spMkLst>
        </pc:spChg>
        <pc:spChg chg="add del mod">
          <ac:chgData name="Johan Östling" userId="S::johan.ostling@ri.se::246abc06-9cee-4149-a4da-61bfa0fbd780" providerId="AD" clId="Web-{B500FB5F-8804-4EB9-ADC7-9C3D579309D5}" dt="2020-12-18T12:45:28.913" v="3"/>
          <ac:spMkLst>
            <pc:docMk/>
            <pc:sldMk cId="807365889" sldId="1413"/>
            <ac:spMk id="7" creationId="{96210DF7-6D12-4846-A605-F259A795114E}"/>
          </ac:spMkLst>
        </pc:spChg>
        <pc:spChg chg="add mod">
          <ac:chgData name="Johan Östling" userId="S::johan.ostling@ri.se::246abc06-9cee-4149-a4da-61bfa0fbd780" providerId="AD" clId="Web-{B500FB5F-8804-4EB9-ADC7-9C3D579309D5}" dt="2020-12-18T12:45:34.929" v="5"/>
          <ac:spMkLst>
            <pc:docMk/>
            <pc:sldMk cId="807365889" sldId="1413"/>
            <ac:spMk id="10" creationId="{C5DDF42C-91D9-41A7-B495-31CDE6EBFA93}"/>
          </ac:spMkLst>
        </pc:spChg>
        <pc:picChg chg="add del mod ord modCrop">
          <ac:chgData name="Johan Östling" userId="S::johan.ostling@ri.se::246abc06-9cee-4149-a4da-61bfa0fbd780" providerId="AD" clId="Web-{B500FB5F-8804-4EB9-ADC7-9C3D579309D5}" dt="2020-12-18T12:45:00.615" v="2"/>
          <ac:picMkLst>
            <pc:docMk/>
            <pc:sldMk cId="807365889" sldId="1413"/>
            <ac:picMk id="4" creationId="{1CE5C5E9-6E27-4450-A220-65CFA7A39D2D}"/>
          </ac:picMkLst>
        </pc:picChg>
        <pc:picChg chg="add del mod ord modCrop">
          <ac:chgData name="Johan Östling" userId="S::johan.ostling@ri.se::246abc06-9cee-4149-a4da-61bfa0fbd780" providerId="AD" clId="Web-{B500FB5F-8804-4EB9-ADC7-9C3D579309D5}" dt="2020-12-18T12:45:34.929" v="5"/>
          <ac:picMkLst>
            <pc:docMk/>
            <pc:sldMk cId="807365889" sldId="1413"/>
            <ac:picMk id="8" creationId="{5A45572A-74DE-4E4C-8D94-E36BD484E4CD}"/>
          </ac:picMkLst>
        </pc:picChg>
      </pc:sldChg>
    </pc:docChg>
  </pc:docChgLst>
  <pc:docChgLst>
    <pc:chgData name="Johan Östling" userId="S::johan.ostling@ri.se::246abc06-9cee-4149-a4da-61bfa0fbd780" providerId="AD" clId="Web-{77FBC4E3-1F96-B59B-F147-65BE842E6C9C}"/>
    <pc:docChg chg="modSld">
      <pc:chgData name="Johan Östling" userId="S::johan.ostling@ri.se::246abc06-9cee-4149-a4da-61bfa0fbd780" providerId="AD" clId="Web-{77FBC4E3-1F96-B59B-F147-65BE842E6C9C}" dt="2020-09-24T07:50:00.147" v="6"/>
      <pc:docMkLst>
        <pc:docMk/>
      </pc:docMkLst>
      <pc:sldChg chg="addSp delSp modSp">
        <pc:chgData name="Johan Östling" userId="S::johan.ostling@ri.se::246abc06-9cee-4149-a4da-61bfa0fbd780" providerId="AD" clId="Web-{77FBC4E3-1F96-B59B-F147-65BE842E6C9C}" dt="2020-09-24T07:50:00.147" v="6"/>
        <pc:sldMkLst>
          <pc:docMk/>
          <pc:sldMk cId="3085083936" sldId="1416"/>
        </pc:sldMkLst>
        <pc:spChg chg="add del mod">
          <ac:chgData name="Johan Östling" userId="S::johan.ostling@ri.se::246abc06-9cee-4149-a4da-61bfa0fbd780" providerId="AD" clId="Web-{77FBC4E3-1F96-B59B-F147-65BE842E6C9C}" dt="2020-09-24T07:49:58.163" v="5"/>
          <ac:spMkLst>
            <pc:docMk/>
            <pc:sldMk cId="3085083936" sldId="1416"/>
            <ac:spMk id="4" creationId="{3CEDCDBA-B3BC-44C8-80E6-B0232AC506CB}"/>
          </ac:spMkLst>
        </pc:spChg>
        <pc:spChg chg="add del mod">
          <ac:chgData name="Johan Östling" userId="S::johan.ostling@ri.se::246abc06-9cee-4149-a4da-61bfa0fbd780" providerId="AD" clId="Web-{77FBC4E3-1F96-B59B-F147-65BE842E6C9C}" dt="2020-09-24T07:50:00.147" v="6"/>
          <ac:spMkLst>
            <pc:docMk/>
            <pc:sldMk cId="3085083936" sldId="1416"/>
            <ac:spMk id="5" creationId="{B3B2A104-547C-4CED-A757-20263149EDC1}"/>
          </ac:spMkLst>
        </pc:spChg>
      </pc:sldChg>
    </pc:docChg>
  </pc:docChgLst>
  <pc:docChgLst>
    <pc:chgData name="Johan Östling" userId="246abc06-9cee-4149-a4da-61bfa0fbd780" providerId="ADAL" clId="{CDEBF613-77EC-4A78-98F2-04D433F37322}"/>
    <pc:docChg chg="undo custSel addSld delSld modSld sldOrd">
      <pc:chgData name="Johan Östling" userId="246abc06-9cee-4149-a4da-61bfa0fbd780" providerId="ADAL" clId="{CDEBF613-77EC-4A78-98F2-04D433F37322}" dt="2022-04-29T07:32:27.454" v="525"/>
      <pc:docMkLst>
        <pc:docMk/>
      </pc:docMkLst>
      <pc:sldChg chg="modSp mod">
        <pc:chgData name="Johan Östling" userId="246abc06-9cee-4149-a4da-61bfa0fbd780" providerId="ADAL" clId="{CDEBF613-77EC-4A78-98F2-04D433F37322}" dt="2022-04-28T12:43:03.876" v="14" actId="404"/>
        <pc:sldMkLst>
          <pc:docMk/>
          <pc:sldMk cId="2119967232" sldId="324"/>
        </pc:sldMkLst>
        <pc:spChg chg="mod">
          <ac:chgData name="Johan Östling" userId="246abc06-9cee-4149-a4da-61bfa0fbd780" providerId="ADAL" clId="{CDEBF613-77EC-4A78-98F2-04D433F37322}" dt="2022-04-28T12:43:03.876" v="14" actId="404"/>
          <ac:spMkLst>
            <pc:docMk/>
            <pc:sldMk cId="2119967232" sldId="324"/>
            <ac:spMk id="2" creationId="{00000000-0000-0000-0000-000000000000}"/>
          </ac:spMkLst>
        </pc:spChg>
        <pc:spChg chg="mod">
          <ac:chgData name="Johan Östling" userId="246abc06-9cee-4149-a4da-61bfa0fbd780" providerId="ADAL" clId="{CDEBF613-77EC-4A78-98F2-04D433F37322}" dt="2022-04-28T12:42:57.931" v="4" actId="1076"/>
          <ac:spMkLst>
            <pc:docMk/>
            <pc:sldMk cId="2119967232" sldId="324"/>
            <ac:spMk id="5" creationId="{7993F349-2AE3-EBD8-DED5-BAF77B57C1BB}"/>
          </ac:spMkLst>
        </pc:spChg>
      </pc:sldChg>
      <pc:sldChg chg="addSp delSp modSp mod">
        <pc:chgData name="Johan Östling" userId="246abc06-9cee-4149-a4da-61bfa0fbd780" providerId="ADAL" clId="{CDEBF613-77EC-4A78-98F2-04D433F37322}" dt="2022-04-29T07:30:38.757" v="520" actId="22"/>
        <pc:sldMkLst>
          <pc:docMk/>
          <pc:sldMk cId="3175975668" sldId="325"/>
        </pc:sldMkLst>
        <pc:spChg chg="del">
          <ac:chgData name="Johan Östling" userId="246abc06-9cee-4149-a4da-61bfa0fbd780" providerId="ADAL" clId="{CDEBF613-77EC-4A78-98F2-04D433F37322}" dt="2022-04-29T06:21:47.871" v="229" actId="478"/>
          <ac:spMkLst>
            <pc:docMk/>
            <pc:sldMk cId="3175975668" sldId="325"/>
            <ac:spMk id="2" creationId="{68F07DDA-9913-0E57-9AE3-C550E2497F16}"/>
          </ac:spMkLst>
        </pc:spChg>
        <pc:spChg chg="mod">
          <ac:chgData name="Johan Östling" userId="246abc06-9cee-4149-a4da-61bfa0fbd780" providerId="ADAL" clId="{CDEBF613-77EC-4A78-98F2-04D433F37322}" dt="2022-04-29T06:33:26.557" v="516" actId="6549"/>
          <ac:spMkLst>
            <pc:docMk/>
            <pc:sldMk cId="3175975668" sldId="325"/>
            <ac:spMk id="5" creationId="{6FE62E56-2430-47F6-9CB6-68D2BD6C21D4}"/>
          </ac:spMkLst>
        </pc:spChg>
        <pc:spChg chg="add del">
          <ac:chgData name="Johan Östling" userId="246abc06-9cee-4149-a4da-61bfa0fbd780" providerId="ADAL" clId="{CDEBF613-77EC-4A78-98F2-04D433F37322}" dt="2022-04-29T07:30:28.664" v="518" actId="22"/>
          <ac:spMkLst>
            <pc:docMk/>
            <pc:sldMk cId="3175975668" sldId="325"/>
            <ac:spMk id="6" creationId="{6D8C8F71-5A81-454C-BE93-FEF00F530E93}"/>
          </ac:spMkLst>
        </pc:spChg>
        <pc:spChg chg="add del">
          <ac:chgData name="Johan Östling" userId="246abc06-9cee-4149-a4da-61bfa0fbd780" providerId="ADAL" clId="{CDEBF613-77EC-4A78-98F2-04D433F37322}" dt="2022-04-29T07:30:38.757" v="520" actId="22"/>
          <ac:spMkLst>
            <pc:docMk/>
            <pc:sldMk cId="3175975668" sldId="325"/>
            <ac:spMk id="8" creationId="{C1BAF27B-2A9A-4E97-8F8D-66E9F50A17D1}"/>
          </ac:spMkLst>
        </pc:spChg>
      </pc:sldChg>
      <pc:sldChg chg="del">
        <pc:chgData name="Johan Östling" userId="246abc06-9cee-4149-a4da-61bfa0fbd780" providerId="ADAL" clId="{CDEBF613-77EC-4A78-98F2-04D433F37322}" dt="2022-04-28T12:42:47.879" v="1" actId="47"/>
        <pc:sldMkLst>
          <pc:docMk/>
          <pc:sldMk cId="1681105086" sldId="326"/>
        </pc:sldMkLst>
      </pc:sldChg>
      <pc:sldChg chg="del">
        <pc:chgData name="Johan Östling" userId="246abc06-9cee-4149-a4da-61bfa0fbd780" providerId="ADAL" clId="{CDEBF613-77EC-4A78-98F2-04D433F37322}" dt="2022-04-28T12:42:49.730" v="2" actId="47"/>
        <pc:sldMkLst>
          <pc:docMk/>
          <pc:sldMk cId="1066459011" sldId="327"/>
        </pc:sldMkLst>
      </pc:sldChg>
      <pc:sldChg chg="del">
        <pc:chgData name="Johan Östling" userId="246abc06-9cee-4149-a4da-61bfa0fbd780" providerId="ADAL" clId="{CDEBF613-77EC-4A78-98F2-04D433F37322}" dt="2022-04-28T12:42:50.785" v="3" actId="47"/>
        <pc:sldMkLst>
          <pc:docMk/>
          <pc:sldMk cId="2877905611" sldId="328"/>
        </pc:sldMkLst>
      </pc:sldChg>
      <pc:sldChg chg="ord">
        <pc:chgData name="Johan Östling" userId="246abc06-9cee-4149-a4da-61bfa0fbd780" providerId="ADAL" clId="{CDEBF613-77EC-4A78-98F2-04D433F37322}" dt="2022-04-29T07:30:51.795" v="522"/>
        <pc:sldMkLst>
          <pc:docMk/>
          <pc:sldMk cId="3344342397" sldId="329"/>
        </pc:sldMkLst>
      </pc:sldChg>
      <pc:sldChg chg="add del setBg">
        <pc:chgData name="Johan Östling" userId="246abc06-9cee-4149-a4da-61bfa0fbd780" providerId="ADAL" clId="{CDEBF613-77EC-4A78-98F2-04D433F37322}" dt="2022-04-28T12:44:15.365" v="16" actId="47"/>
        <pc:sldMkLst>
          <pc:docMk/>
          <pc:sldMk cId="4037838994" sldId="331"/>
        </pc:sldMkLst>
      </pc:sldChg>
      <pc:sldChg chg="add ord">
        <pc:chgData name="Johan Östling" userId="246abc06-9cee-4149-a4da-61bfa0fbd780" providerId="ADAL" clId="{CDEBF613-77EC-4A78-98F2-04D433F37322}" dt="2022-04-29T07:32:27.454" v="525"/>
        <pc:sldMkLst>
          <pc:docMk/>
          <pc:sldMk cId="2795004518" sldId="334"/>
        </pc:sldMkLst>
      </pc:sldChg>
    </pc:docChg>
  </pc:docChgLst>
  <pc:docChgLst>
    <pc:chgData name="Johan Östling" userId="S::johan.ostling@ri.se::246abc06-9cee-4149-a4da-61bfa0fbd780" providerId="AD" clId="Web-{792DACC4-437B-4DF3-8CB7-426584E1847D}"/>
    <pc:docChg chg="modSld">
      <pc:chgData name="Johan Östling" userId="S::johan.ostling@ri.se::246abc06-9cee-4149-a4da-61bfa0fbd780" providerId="AD" clId="Web-{792DACC4-437B-4DF3-8CB7-426584E1847D}" dt="2020-11-26T15:26:35.445" v="2" actId="20577"/>
      <pc:docMkLst>
        <pc:docMk/>
      </pc:docMkLst>
      <pc:sldChg chg="modSp">
        <pc:chgData name="Johan Östling" userId="S::johan.ostling@ri.se::246abc06-9cee-4149-a4da-61bfa0fbd780" providerId="AD" clId="Web-{792DACC4-437B-4DF3-8CB7-426584E1847D}" dt="2020-11-26T15:26:35.445" v="2" actId="20577"/>
        <pc:sldMkLst>
          <pc:docMk/>
          <pc:sldMk cId="3074516484" sldId="1411"/>
        </pc:sldMkLst>
        <pc:spChg chg="mod">
          <ac:chgData name="Johan Östling" userId="S::johan.ostling@ri.se::246abc06-9cee-4149-a4da-61bfa0fbd780" providerId="AD" clId="Web-{792DACC4-437B-4DF3-8CB7-426584E1847D}" dt="2020-11-26T15:26:35.445" v="2" actId="20577"/>
          <ac:spMkLst>
            <pc:docMk/>
            <pc:sldMk cId="3074516484" sldId="1411"/>
            <ac:spMk id="3" creationId="{C74C2230-89A4-4E41-8A5E-4270C2E851BE}"/>
          </ac:spMkLst>
        </pc:spChg>
      </pc:sldChg>
    </pc:docChg>
  </pc:docChgLst>
  <pc:docChgLst>
    <pc:chgData name="Johan Östling" userId="S::johan.ostling@ri.se::246abc06-9cee-4149-a4da-61bfa0fbd780" providerId="AD" clId="Web-{6C423236-8A1B-401B-BDF0-7C9BA34C1D52}"/>
    <pc:docChg chg="modSld">
      <pc:chgData name="Johan Östling" userId="S::johan.ostling@ri.se::246abc06-9cee-4149-a4da-61bfa0fbd780" providerId="AD" clId="Web-{6C423236-8A1B-401B-BDF0-7C9BA34C1D52}" dt="2022-02-18T08:00:45.108" v="7" actId="20577"/>
      <pc:docMkLst>
        <pc:docMk/>
      </pc:docMkLst>
      <pc:sldChg chg="modSp">
        <pc:chgData name="Johan Östling" userId="S::johan.ostling@ri.se::246abc06-9cee-4149-a4da-61bfa0fbd780" providerId="AD" clId="Web-{6C423236-8A1B-401B-BDF0-7C9BA34C1D52}" dt="2022-02-18T08:00:45.108" v="7" actId="20577"/>
        <pc:sldMkLst>
          <pc:docMk/>
          <pc:sldMk cId="2119967232" sldId="324"/>
        </pc:sldMkLst>
        <pc:spChg chg="mod">
          <ac:chgData name="Johan Östling" userId="S::johan.ostling@ri.se::246abc06-9cee-4149-a4da-61bfa0fbd780" providerId="AD" clId="Web-{6C423236-8A1B-401B-BDF0-7C9BA34C1D52}" dt="2022-02-18T08:00:45.108" v="7" actId="20577"/>
          <ac:spMkLst>
            <pc:docMk/>
            <pc:sldMk cId="2119967232" sldId="324"/>
            <ac:spMk id="2" creationId="{00000000-0000-0000-0000-000000000000}"/>
          </ac:spMkLst>
        </pc:spChg>
      </pc:sldChg>
    </pc:docChg>
  </pc:docChgLst>
  <pc:docChgLst>
    <pc:chgData name="Johan Östling" userId="S::johan.ostling@ri.se::246abc06-9cee-4149-a4da-61bfa0fbd780" providerId="AD" clId="Web-{11B82866-6215-46AD-B52F-ABF4998DD997}"/>
    <pc:docChg chg="modSld">
      <pc:chgData name="Johan Östling" userId="S::johan.ostling@ri.se::246abc06-9cee-4149-a4da-61bfa0fbd780" providerId="AD" clId="Web-{11B82866-6215-46AD-B52F-ABF4998DD997}" dt="2022-03-25T11:05:03.239" v="20" actId="20577"/>
      <pc:docMkLst>
        <pc:docMk/>
      </pc:docMkLst>
      <pc:sldChg chg="modSp">
        <pc:chgData name="Johan Östling" userId="S::johan.ostling@ri.se::246abc06-9cee-4149-a4da-61bfa0fbd780" providerId="AD" clId="Web-{11B82866-6215-46AD-B52F-ABF4998DD997}" dt="2022-03-25T11:05:03.239" v="20" actId="20577"/>
        <pc:sldMkLst>
          <pc:docMk/>
          <pc:sldMk cId="3175975668" sldId="325"/>
        </pc:sldMkLst>
        <pc:spChg chg="mod">
          <ac:chgData name="Johan Östling" userId="S::johan.ostling@ri.se::246abc06-9cee-4149-a4da-61bfa0fbd780" providerId="AD" clId="Web-{11B82866-6215-46AD-B52F-ABF4998DD997}" dt="2022-03-25T11:04:22.393" v="0" actId="1076"/>
          <ac:spMkLst>
            <pc:docMk/>
            <pc:sldMk cId="3175975668" sldId="325"/>
            <ac:spMk id="3" creationId="{0FFC7A02-5CFD-469A-92DC-84EB4031AEFF}"/>
          </ac:spMkLst>
        </pc:spChg>
        <pc:spChg chg="mod">
          <ac:chgData name="Johan Östling" userId="S::johan.ostling@ri.se::246abc06-9cee-4149-a4da-61bfa0fbd780" providerId="AD" clId="Web-{11B82866-6215-46AD-B52F-ABF4998DD997}" dt="2022-03-25T11:05:03.239" v="2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FF0BA693-FEA2-468A-AFEC-5CBF14A57975}"/>
    <pc:docChg chg="delSld modSld">
      <pc:chgData name="Johan Östling" userId="S::johan.ostling@ri.se::246abc06-9cee-4149-a4da-61bfa0fbd780" providerId="AD" clId="Web-{FF0BA693-FEA2-468A-AFEC-5CBF14A57975}" dt="2022-02-18T07:59:14.406" v="17" actId="20577"/>
      <pc:docMkLst>
        <pc:docMk/>
      </pc:docMkLst>
      <pc:sldChg chg="modSp">
        <pc:chgData name="Johan Östling" userId="S::johan.ostling@ri.se::246abc06-9cee-4149-a4da-61bfa0fbd780" providerId="AD" clId="Web-{FF0BA693-FEA2-468A-AFEC-5CBF14A57975}" dt="2022-02-18T07:59:14.406" v="17" actId="20577"/>
        <pc:sldMkLst>
          <pc:docMk/>
          <pc:sldMk cId="2119967232" sldId="324"/>
        </pc:sldMkLst>
        <pc:spChg chg="mod">
          <ac:chgData name="Johan Östling" userId="S::johan.ostling@ri.se::246abc06-9cee-4149-a4da-61bfa0fbd780" providerId="AD" clId="Web-{FF0BA693-FEA2-468A-AFEC-5CBF14A57975}" dt="2022-02-18T07:59:14.406" v="17" actId="20577"/>
          <ac:spMkLst>
            <pc:docMk/>
            <pc:sldMk cId="2119967232" sldId="324"/>
            <ac:spMk id="2" creationId="{00000000-0000-0000-0000-000000000000}"/>
          </ac:spMkLst>
        </pc:spChg>
      </pc:sldChg>
      <pc:sldChg chg="del">
        <pc:chgData name="Johan Östling" userId="S::johan.ostling@ri.se::246abc06-9cee-4149-a4da-61bfa0fbd780" providerId="AD" clId="Web-{FF0BA693-FEA2-468A-AFEC-5CBF14A57975}" dt="2022-02-18T07:58:48.327" v="0"/>
        <pc:sldMkLst>
          <pc:docMk/>
          <pc:sldMk cId="3570301915" sldId="325"/>
        </pc:sldMkLst>
      </pc:sldChg>
      <pc:sldChg chg="del">
        <pc:chgData name="Johan Östling" userId="S::johan.ostling@ri.se::246abc06-9cee-4149-a4da-61bfa0fbd780" providerId="AD" clId="Web-{FF0BA693-FEA2-468A-AFEC-5CBF14A57975}" dt="2022-02-18T07:58:49.796" v="1"/>
        <pc:sldMkLst>
          <pc:docMk/>
          <pc:sldMk cId="321268312" sldId="326"/>
        </pc:sldMkLst>
      </pc:sldChg>
      <pc:sldChg chg="del">
        <pc:chgData name="Johan Östling" userId="S::johan.ostling@ri.se::246abc06-9cee-4149-a4da-61bfa0fbd780" providerId="AD" clId="Web-{FF0BA693-FEA2-468A-AFEC-5CBF14A57975}" dt="2022-02-18T07:58:50.343" v="2"/>
        <pc:sldMkLst>
          <pc:docMk/>
          <pc:sldMk cId="1811726230" sldId="327"/>
        </pc:sldMkLst>
      </pc:sldChg>
      <pc:sldChg chg="del">
        <pc:chgData name="Johan Östling" userId="S::johan.ostling@ri.se::246abc06-9cee-4149-a4da-61bfa0fbd780" providerId="AD" clId="Web-{FF0BA693-FEA2-468A-AFEC-5CBF14A57975}" dt="2022-02-18T07:58:50.843" v="3"/>
        <pc:sldMkLst>
          <pc:docMk/>
          <pc:sldMk cId="3957860218" sldId="328"/>
        </pc:sldMkLst>
      </pc:sldChg>
      <pc:sldChg chg="del">
        <pc:chgData name="Johan Östling" userId="S::johan.ostling@ri.se::246abc06-9cee-4149-a4da-61bfa0fbd780" providerId="AD" clId="Web-{FF0BA693-FEA2-468A-AFEC-5CBF14A57975}" dt="2022-02-18T07:58:51.218" v="4"/>
        <pc:sldMkLst>
          <pc:docMk/>
          <pc:sldMk cId="1086307966" sldId="329"/>
        </pc:sldMkLst>
      </pc:sldChg>
    </pc:docChg>
  </pc:docChgLst>
  <pc:docChgLst>
    <pc:chgData name="Johan Östling" userId="S::johan.ostling@ri.se::246abc06-9cee-4149-a4da-61bfa0fbd780" providerId="AD" clId="Web-{346B4DFF-B647-1920-0E06-F9FD4F22EAB7}"/>
    <pc:docChg chg="delSld modSld">
      <pc:chgData name="Johan Östling" userId="S::johan.ostling@ri.se::246abc06-9cee-4149-a4da-61bfa0fbd780" providerId="AD" clId="Web-{346B4DFF-B647-1920-0E06-F9FD4F22EAB7}" dt="2020-12-17T16:37:13.655" v="20"/>
      <pc:docMkLst>
        <pc:docMk/>
      </pc:docMkLst>
      <pc:sldChg chg="modSp">
        <pc:chgData name="Johan Östling" userId="S::johan.ostling@ri.se::246abc06-9cee-4149-a4da-61bfa0fbd780" providerId="AD" clId="Web-{346B4DFF-B647-1920-0E06-F9FD4F22EAB7}" dt="2020-12-17T16:37:06.858" v="19" actId="20577"/>
        <pc:sldMkLst>
          <pc:docMk/>
          <pc:sldMk cId="3074516484" sldId="1411"/>
        </pc:sldMkLst>
        <pc:spChg chg="mod">
          <ac:chgData name="Johan Östling" userId="S::johan.ostling@ri.se::246abc06-9cee-4149-a4da-61bfa0fbd780" providerId="AD" clId="Web-{346B4DFF-B647-1920-0E06-F9FD4F22EAB7}" dt="2020-12-17T16:37:06.858" v="19" actId="20577"/>
          <ac:spMkLst>
            <pc:docMk/>
            <pc:sldMk cId="3074516484" sldId="1411"/>
            <ac:spMk id="3" creationId="{C74C2230-89A4-4E41-8A5E-4270C2E851BE}"/>
          </ac:spMkLst>
        </pc:spChg>
      </pc:sldChg>
      <pc:sldChg chg="modSp del">
        <pc:chgData name="Johan Östling" userId="S::johan.ostling@ri.se::246abc06-9cee-4149-a4da-61bfa0fbd780" providerId="AD" clId="Web-{346B4DFF-B647-1920-0E06-F9FD4F22EAB7}" dt="2020-12-17T16:37:13.655" v="20"/>
        <pc:sldMkLst>
          <pc:docMk/>
          <pc:sldMk cId="381281796" sldId="1412"/>
        </pc:sldMkLst>
        <pc:spChg chg="mod">
          <ac:chgData name="Johan Östling" userId="S::johan.ostling@ri.se::246abc06-9cee-4149-a4da-61bfa0fbd780" providerId="AD" clId="Web-{346B4DFF-B647-1920-0E06-F9FD4F22EAB7}" dt="2020-12-17T16:36:59.592" v="15" actId="20577"/>
          <ac:spMkLst>
            <pc:docMk/>
            <pc:sldMk cId="381281796" sldId="1412"/>
            <ac:spMk id="3" creationId="{C74C2230-89A4-4E41-8A5E-4270C2E851BE}"/>
          </ac:spMkLst>
        </pc:spChg>
      </pc:sldChg>
    </pc:docChg>
  </pc:docChgLst>
  <pc:docChgLst>
    <pc:chgData name="Björn Hagström" userId="S::bjorn_hagstrom.nu#ext#@risecloud.onmicrosoft.com::240b34b9-6f3d-4c57-924c-15354c8829dd" providerId="AD" clId="Web-{6A986DA7-EB02-49FD-B541-370670CE927B}"/>
    <pc:docChg chg="modSld">
      <pc:chgData name="Björn Hagström" userId="S::bjorn_hagstrom.nu#ext#@risecloud.onmicrosoft.com::240b34b9-6f3d-4c57-924c-15354c8829dd" providerId="AD" clId="Web-{6A986DA7-EB02-49FD-B541-370670CE927B}" dt="2022-02-23T10:16:17.021" v="4" actId="20577"/>
      <pc:docMkLst>
        <pc:docMk/>
      </pc:docMkLst>
      <pc:sldChg chg="modSp">
        <pc:chgData name="Björn Hagström" userId="S::bjorn_hagstrom.nu#ext#@risecloud.onmicrosoft.com::240b34b9-6f3d-4c57-924c-15354c8829dd" providerId="AD" clId="Web-{6A986DA7-EB02-49FD-B541-370670CE927B}" dt="2022-02-23T10:16:17.021" v="4" actId="20577"/>
        <pc:sldMkLst>
          <pc:docMk/>
          <pc:sldMk cId="3175975668" sldId="325"/>
        </pc:sldMkLst>
        <pc:spChg chg="mod">
          <ac:chgData name="Björn Hagström" userId="S::bjorn_hagstrom.nu#ext#@risecloud.onmicrosoft.com::240b34b9-6f3d-4c57-924c-15354c8829dd" providerId="AD" clId="Web-{6A986DA7-EB02-49FD-B541-370670CE927B}" dt="2022-02-23T10:16:17.021" v="4"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F59618A6-0F70-42D5-A066-4E13D5D42665}"/>
    <pc:docChg chg="modSld">
      <pc:chgData name="Johan Östling" userId="S::johan.ostling@ri.se::246abc06-9cee-4149-a4da-61bfa0fbd780" providerId="AD" clId="Web-{F59618A6-0F70-42D5-A066-4E13D5D42665}" dt="2022-03-02T08:18:51.013" v="15" actId="20577"/>
      <pc:docMkLst>
        <pc:docMk/>
      </pc:docMkLst>
      <pc:sldChg chg="modSp">
        <pc:chgData name="Johan Östling" userId="S::johan.ostling@ri.se::246abc06-9cee-4149-a4da-61bfa0fbd780" providerId="AD" clId="Web-{F59618A6-0F70-42D5-A066-4E13D5D42665}" dt="2022-03-02T08:18:51.013" v="15" actId="20577"/>
        <pc:sldMkLst>
          <pc:docMk/>
          <pc:sldMk cId="3175975668" sldId="325"/>
        </pc:sldMkLst>
        <pc:spChg chg="mod">
          <ac:chgData name="Johan Östling" userId="S::johan.ostling@ri.se::246abc06-9cee-4149-a4da-61bfa0fbd780" providerId="AD" clId="Web-{F59618A6-0F70-42D5-A066-4E13D5D42665}" dt="2022-03-02T08:18:51.013" v="15"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57F37158-450E-4B3D-B00D-53EC96401476}"/>
    <pc:docChg chg="modSld">
      <pc:chgData name="Johan Östling" userId="S::johan.ostling@ri.se::246abc06-9cee-4149-a4da-61bfa0fbd780" providerId="AD" clId="Web-{57F37158-450E-4B3D-B00D-53EC96401476}" dt="2022-05-02T08:30:21.393" v="0" actId="20577"/>
      <pc:docMkLst>
        <pc:docMk/>
      </pc:docMkLst>
      <pc:sldChg chg="modSp">
        <pc:chgData name="Johan Östling" userId="S::johan.ostling@ri.se::246abc06-9cee-4149-a4da-61bfa0fbd780" providerId="AD" clId="Web-{57F37158-450E-4B3D-B00D-53EC96401476}" dt="2022-05-02T08:30:21.393" v="0" actId="20577"/>
        <pc:sldMkLst>
          <pc:docMk/>
          <pc:sldMk cId="3175975668" sldId="325"/>
        </pc:sldMkLst>
        <pc:spChg chg="mod">
          <ac:chgData name="Johan Östling" userId="S::johan.ostling@ri.se::246abc06-9cee-4149-a4da-61bfa0fbd780" providerId="AD" clId="Web-{57F37158-450E-4B3D-B00D-53EC96401476}" dt="2022-05-02T08:30:21.393" v="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DC6C974B-EE65-A78B-5124-E9AC7515FF28}"/>
    <pc:docChg chg="addSld">
      <pc:chgData name="Johan Östling" userId="S::johan.ostling@ri.se::246abc06-9cee-4149-a4da-61bfa0fbd780" providerId="AD" clId="Web-{DC6C974B-EE65-A78B-5124-E9AC7515FF28}" dt="2022-03-31T08:02:40.377" v="1"/>
      <pc:docMkLst>
        <pc:docMk/>
      </pc:docMkLst>
      <pc:sldChg chg="add replId">
        <pc:chgData name="Johan Östling" userId="S::johan.ostling@ri.se::246abc06-9cee-4149-a4da-61bfa0fbd780" providerId="AD" clId="Web-{DC6C974B-EE65-A78B-5124-E9AC7515FF28}" dt="2022-03-31T08:02:38.846" v="0"/>
        <pc:sldMkLst>
          <pc:docMk/>
          <pc:sldMk cId="1066459011" sldId="327"/>
        </pc:sldMkLst>
      </pc:sldChg>
      <pc:sldChg chg="add replId">
        <pc:chgData name="Johan Östling" userId="S::johan.ostling@ri.se::246abc06-9cee-4149-a4da-61bfa0fbd780" providerId="AD" clId="Web-{DC6C974B-EE65-A78B-5124-E9AC7515FF28}" dt="2022-03-31T08:02:40.377" v="1"/>
        <pc:sldMkLst>
          <pc:docMk/>
          <pc:sldMk cId="2877905611" sldId="328"/>
        </pc:sldMkLst>
      </pc:sldChg>
    </pc:docChg>
  </pc:docChgLst>
  <pc:docChgLst>
    <pc:chgData name="Johan Östling" userId="S::johan.ostling@ri.se::246abc06-9cee-4149-a4da-61bfa0fbd780" providerId="AD" clId="Web-{B20B53A3-F6DF-4B70-B3B4-617E27E40163}"/>
    <pc:docChg chg="modSld">
      <pc:chgData name="Johan Östling" userId="S::johan.ostling@ri.se::246abc06-9cee-4149-a4da-61bfa0fbd780" providerId="AD" clId="Web-{B20B53A3-F6DF-4B70-B3B4-617E27E40163}" dt="2022-05-09T09:21:52.095" v="0" actId="20577"/>
      <pc:docMkLst>
        <pc:docMk/>
      </pc:docMkLst>
      <pc:sldChg chg="modSp">
        <pc:chgData name="Johan Östling" userId="S::johan.ostling@ri.se::246abc06-9cee-4149-a4da-61bfa0fbd780" providerId="AD" clId="Web-{B20B53A3-F6DF-4B70-B3B4-617E27E40163}" dt="2022-05-09T09:21:52.095" v="0" actId="20577"/>
        <pc:sldMkLst>
          <pc:docMk/>
          <pc:sldMk cId="3175975668" sldId="325"/>
        </pc:sldMkLst>
        <pc:spChg chg="mod">
          <ac:chgData name="Johan Östling" userId="S::johan.ostling@ri.se::246abc06-9cee-4149-a4da-61bfa0fbd780" providerId="AD" clId="Web-{B20B53A3-F6DF-4B70-B3B4-617E27E40163}" dt="2022-05-09T09:21:52.095" v="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E40E5ED1-2E3C-462F-8713-4C57EA6FA222}"/>
    <pc:docChg chg="modSld">
      <pc:chgData name="Johan Östling" userId="S::johan.ostling@ri.se::246abc06-9cee-4149-a4da-61bfa0fbd780" providerId="AD" clId="Web-{E40E5ED1-2E3C-462F-8713-4C57EA6FA222}" dt="2022-05-02T08:10:23.301" v="22" actId="20577"/>
      <pc:docMkLst>
        <pc:docMk/>
      </pc:docMkLst>
      <pc:sldChg chg="modSp">
        <pc:chgData name="Johan Östling" userId="S::johan.ostling@ri.se::246abc06-9cee-4149-a4da-61bfa0fbd780" providerId="AD" clId="Web-{E40E5ED1-2E3C-462F-8713-4C57EA6FA222}" dt="2022-05-02T08:10:23.301" v="22" actId="20577"/>
        <pc:sldMkLst>
          <pc:docMk/>
          <pc:sldMk cId="3175975668" sldId="325"/>
        </pc:sldMkLst>
        <pc:spChg chg="mod">
          <ac:chgData name="Johan Östling" userId="S::johan.ostling@ri.se::246abc06-9cee-4149-a4da-61bfa0fbd780" providerId="AD" clId="Web-{E40E5ED1-2E3C-462F-8713-4C57EA6FA222}" dt="2022-05-02T08:10:23.301" v="22" actId="20577"/>
          <ac:spMkLst>
            <pc:docMk/>
            <pc:sldMk cId="3175975668" sldId="325"/>
            <ac:spMk id="5" creationId="{6FE62E56-2430-47F6-9CB6-68D2BD6C21D4}"/>
          </ac:spMkLst>
        </pc:spChg>
      </pc:sldChg>
    </pc:docChg>
  </pc:docChgLst>
  <pc:docChgLst>
    <pc:chgData clId="Web-{0EA78CC9-20EB-46E9-8BE3-78A34799731A}"/>
    <pc:docChg chg="addSld">
      <pc:chgData name="" userId="" providerId="" clId="Web-{0EA78CC9-20EB-46E9-8BE3-78A34799731A}" dt="2022-02-23T09:59:02.263" v="0"/>
      <pc:docMkLst>
        <pc:docMk/>
      </pc:docMkLst>
      <pc:sldChg chg="add replId">
        <pc:chgData name="" userId="" providerId="" clId="Web-{0EA78CC9-20EB-46E9-8BE3-78A34799731A}" dt="2022-02-23T09:59:02.263" v="0"/>
        <pc:sldMkLst>
          <pc:docMk/>
          <pc:sldMk cId="3175975668" sldId="325"/>
        </pc:sldMkLst>
      </pc:sldChg>
    </pc:docChg>
  </pc:docChgLst>
  <pc:docChgLst>
    <pc:chgData name="Johan Östling" userId="S::johan.ostling@ri.se::246abc06-9cee-4149-a4da-61bfa0fbd780" providerId="AD" clId="Web-{E108FC25-AEC2-4592-A25D-BAC8E8184065}"/>
    <pc:docChg chg="modSld">
      <pc:chgData name="Johan Östling" userId="S::johan.ostling@ri.se::246abc06-9cee-4149-a4da-61bfa0fbd780" providerId="AD" clId="Web-{E108FC25-AEC2-4592-A25D-BAC8E8184065}" dt="2020-11-26T10:51:03.956" v="12" actId="20577"/>
      <pc:docMkLst>
        <pc:docMk/>
      </pc:docMkLst>
      <pc:sldChg chg="modSp">
        <pc:chgData name="Johan Östling" userId="S::johan.ostling@ri.se::246abc06-9cee-4149-a4da-61bfa0fbd780" providerId="AD" clId="Web-{E108FC25-AEC2-4592-A25D-BAC8E8184065}" dt="2020-11-26T10:51:03.956" v="12" actId="20577"/>
        <pc:sldMkLst>
          <pc:docMk/>
          <pc:sldMk cId="3074516484" sldId="1411"/>
        </pc:sldMkLst>
        <pc:spChg chg="mod">
          <ac:chgData name="Johan Östling" userId="S::johan.ostling@ri.se::246abc06-9cee-4149-a4da-61bfa0fbd780" providerId="AD" clId="Web-{E108FC25-AEC2-4592-A25D-BAC8E8184065}" dt="2020-11-26T10:51:03.956" v="12" actId="20577"/>
          <ac:spMkLst>
            <pc:docMk/>
            <pc:sldMk cId="3074516484" sldId="1411"/>
            <ac:spMk id="3" creationId="{C74C2230-89A4-4E41-8A5E-4270C2E851BE}"/>
          </ac:spMkLst>
        </pc:spChg>
      </pc:sldChg>
    </pc:docChg>
  </pc:docChgLst>
  <pc:docChgLst>
    <pc:chgData name="Johan Östling" userId="S::johan.ostling@ri.se::246abc06-9cee-4149-a4da-61bfa0fbd780" providerId="AD" clId="Web-{2FDBD8FC-0CE5-4511-A6E7-6D7DDEDC0E53}"/>
    <pc:docChg chg="modSld">
      <pc:chgData name="Johan Östling" userId="S::johan.ostling@ri.se::246abc06-9cee-4149-a4da-61bfa0fbd780" providerId="AD" clId="Web-{2FDBD8FC-0CE5-4511-A6E7-6D7DDEDC0E53}" dt="2022-04-19T14:46:10.757" v="242" actId="20577"/>
      <pc:docMkLst>
        <pc:docMk/>
      </pc:docMkLst>
      <pc:sldChg chg="modSp">
        <pc:chgData name="Johan Östling" userId="S::johan.ostling@ri.se::246abc06-9cee-4149-a4da-61bfa0fbd780" providerId="AD" clId="Web-{2FDBD8FC-0CE5-4511-A6E7-6D7DDEDC0E53}" dt="2022-04-19T14:46:10.757" v="242" actId="20577"/>
        <pc:sldMkLst>
          <pc:docMk/>
          <pc:sldMk cId="3175975668" sldId="325"/>
        </pc:sldMkLst>
        <pc:spChg chg="mod">
          <ac:chgData name="Johan Östling" userId="S::johan.ostling@ri.se::246abc06-9cee-4149-a4da-61bfa0fbd780" providerId="AD" clId="Web-{2FDBD8FC-0CE5-4511-A6E7-6D7DDEDC0E53}" dt="2022-04-19T14:46:10.757" v="242"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67236EDC-851F-46D6-A427-B4520854585D}"/>
    <pc:docChg chg="modSld">
      <pc:chgData name="Johan Östling" userId="S::johan.ostling@ri.se::246abc06-9cee-4149-a4da-61bfa0fbd780" providerId="AD" clId="Web-{67236EDC-851F-46D6-A427-B4520854585D}" dt="2020-12-18T12:40:59" v="14" actId="1076"/>
      <pc:docMkLst>
        <pc:docMk/>
      </pc:docMkLst>
      <pc:sldChg chg="modSp">
        <pc:chgData name="Johan Östling" userId="S::johan.ostling@ri.se::246abc06-9cee-4149-a4da-61bfa0fbd780" providerId="AD" clId="Web-{67236EDC-851F-46D6-A427-B4520854585D}" dt="2020-12-18T12:40:59" v="14" actId="1076"/>
        <pc:sldMkLst>
          <pc:docMk/>
          <pc:sldMk cId="807365889" sldId="1413"/>
        </pc:sldMkLst>
        <pc:spChg chg="mod">
          <ac:chgData name="Johan Östling" userId="S::johan.ostling@ri.se::246abc06-9cee-4149-a4da-61bfa0fbd780" providerId="AD" clId="Web-{67236EDC-851F-46D6-A427-B4520854585D}" dt="2020-12-18T12:40:53.297" v="13" actId="1076"/>
          <ac:spMkLst>
            <pc:docMk/>
            <pc:sldMk cId="807365889" sldId="1413"/>
            <ac:spMk id="2" creationId="{8E53DFB3-7F11-724B-8235-73A2928A81B2}"/>
          </ac:spMkLst>
        </pc:spChg>
        <pc:spChg chg="mod">
          <ac:chgData name="Johan Östling" userId="S::johan.ostling@ri.se::246abc06-9cee-4149-a4da-61bfa0fbd780" providerId="AD" clId="Web-{67236EDC-851F-46D6-A427-B4520854585D}" dt="2020-12-18T12:40:59" v="14" actId="1076"/>
          <ac:spMkLst>
            <pc:docMk/>
            <pc:sldMk cId="807365889" sldId="1413"/>
            <ac:spMk id="3" creationId="{C74C2230-89A4-4E41-8A5E-4270C2E851BE}"/>
          </ac:spMkLst>
        </pc:spChg>
      </pc:sldChg>
    </pc:docChg>
  </pc:docChgLst>
  <pc:docChgLst>
    <pc:chgData name="Björn Hagström" userId="S::bjorn_hagstrom.nu#ext#@risecloud.onmicrosoft.com::240b34b9-6f3d-4c57-924c-15354c8829dd" providerId="AD" clId="Web-{99EEE114-8510-44BF-975C-1228A1221DBE}"/>
    <pc:docChg chg="modSld">
      <pc:chgData name="Björn Hagström" userId="S::bjorn_hagstrom.nu#ext#@risecloud.onmicrosoft.com::240b34b9-6f3d-4c57-924c-15354c8829dd" providerId="AD" clId="Web-{99EEE114-8510-44BF-975C-1228A1221DBE}" dt="2022-02-23T10:41:47.055" v="40" actId="20577"/>
      <pc:docMkLst>
        <pc:docMk/>
      </pc:docMkLst>
      <pc:sldChg chg="modSp">
        <pc:chgData name="Björn Hagström" userId="S::bjorn_hagstrom.nu#ext#@risecloud.onmicrosoft.com::240b34b9-6f3d-4c57-924c-15354c8829dd" providerId="AD" clId="Web-{99EEE114-8510-44BF-975C-1228A1221DBE}" dt="2022-02-23T10:41:47.055" v="40" actId="20577"/>
        <pc:sldMkLst>
          <pc:docMk/>
          <pc:sldMk cId="3175975668" sldId="325"/>
        </pc:sldMkLst>
        <pc:spChg chg="mod">
          <ac:chgData name="Björn Hagström" userId="S::bjorn_hagstrom.nu#ext#@risecloud.onmicrosoft.com::240b34b9-6f3d-4c57-924c-15354c8829dd" providerId="AD" clId="Web-{99EEE114-8510-44BF-975C-1228A1221DBE}" dt="2022-02-23T10:41:47.055" v="4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9A981260-BC92-417D-B1D9-DF51390A95A5}"/>
    <pc:docChg chg="addSld modSld">
      <pc:chgData name="Johan Östling" userId="S::johan.ostling@ri.se::246abc06-9cee-4149-a4da-61bfa0fbd780" providerId="AD" clId="Web-{9A981260-BC92-417D-B1D9-DF51390A95A5}" dt="2020-12-17T15:23:30.404" v="321" actId="20577"/>
      <pc:docMkLst>
        <pc:docMk/>
      </pc:docMkLst>
      <pc:sldChg chg="modSp">
        <pc:chgData name="Johan Östling" userId="S::johan.ostling@ri.se::246abc06-9cee-4149-a4da-61bfa0fbd780" providerId="AD" clId="Web-{9A981260-BC92-417D-B1D9-DF51390A95A5}" dt="2020-12-17T15:09:16.509" v="152" actId="20577"/>
        <pc:sldMkLst>
          <pc:docMk/>
          <pc:sldMk cId="3074516484" sldId="1411"/>
        </pc:sldMkLst>
        <pc:spChg chg="mod">
          <ac:chgData name="Johan Östling" userId="S::johan.ostling@ri.se::246abc06-9cee-4149-a4da-61bfa0fbd780" providerId="AD" clId="Web-{9A981260-BC92-417D-B1D9-DF51390A95A5}" dt="2020-12-17T15:09:16.509" v="152" actId="20577"/>
          <ac:spMkLst>
            <pc:docMk/>
            <pc:sldMk cId="3074516484" sldId="1411"/>
            <ac:spMk id="3" creationId="{C74C2230-89A4-4E41-8A5E-4270C2E851BE}"/>
          </ac:spMkLst>
        </pc:spChg>
      </pc:sldChg>
      <pc:sldChg chg="modSp add replId">
        <pc:chgData name="Johan Östling" userId="S::johan.ostling@ri.se::246abc06-9cee-4149-a4da-61bfa0fbd780" providerId="AD" clId="Web-{9A981260-BC92-417D-B1D9-DF51390A95A5}" dt="2020-12-17T15:23:30.404" v="321" actId="20577"/>
        <pc:sldMkLst>
          <pc:docMk/>
          <pc:sldMk cId="381281796" sldId="1412"/>
        </pc:sldMkLst>
        <pc:spChg chg="mod">
          <ac:chgData name="Johan Östling" userId="S::johan.ostling@ri.se::246abc06-9cee-4149-a4da-61bfa0fbd780" providerId="AD" clId="Web-{9A981260-BC92-417D-B1D9-DF51390A95A5}" dt="2020-12-17T15:09:34.057" v="158" actId="1076"/>
          <ac:spMkLst>
            <pc:docMk/>
            <pc:sldMk cId="381281796" sldId="1412"/>
            <ac:spMk id="2" creationId="{8E53DFB3-7F11-724B-8235-73A2928A81B2}"/>
          </ac:spMkLst>
        </pc:spChg>
        <pc:spChg chg="mod">
          <ac:chgData name="Johan Östling" userId="S::johan.ostling@ri.se::246abc06-9cee-4149-a4da-61bfa0fbd780" providerId="AD" clId="Web-{9A981260-BC92-417D-B1D9-DF51390A95A5}" dt="2020-12-17T15:23:30.404" v="321" actId="20577"/>
          <ac:spMkLst>
            <pc:docMk/>
            <pc:sldMk cId="381281796" sldId="1412"/>
            <ac:spMk id="3" creationId="{C74C2230-89A4-4E41-8A5E-4270C2E851BE}"/>
          </ac:spMkLst>
        </pc:spChg>
      </pc:sldChg>
      <pc:sldChg chg="modSp add replId">
        <pc:chgData name="Johan Östling" userId="S::johan.ostling@ri.se::246abc06-9cee-4149-a4da-61bfa0fbd780" providerId="AD" clId="Web-{9A981260-BC92-417D-B1D9-DF51390A95A5}" dt="2020-12-17T15:22:32.588" v="287" actId="20577"/>
        <pc:sldMkLst>
          <pc:docMk/>
          <pc:sldMk cId="807365889" sldId="1413"/>
        </pc:sldMkLst>
        <pc:spChg chg="mod">
          <ac:chgData name="Johan Östling" userId="S::johan.ostling@ri.se::246abc06-9cee-4149-a4da-61bfa0fbd780" providerId="AD" clId="Web-{9A981260-BC92-417D-B1D9-DF51390A95A5}" dt="2020-12-17T15:22:32.588" v="287" actId="20577"/>
          <ac:spMkLst>
            <pc:docMk/>
            <pc:sldMk cId="807365889" sldId="1413"/>
            <ac:spMk id="3" creationId="{C74C2230-89A4-4E41-8A5E-4270C2E851BE}"/>
          </ac:spMkLst>
        </pc:spChg>
      </pc:sldChg>
    </pc:docChg>
  </pc:docChgLst>
  <pc:docChgLst>
    <pc:chgData name="Johan Östling" userId="S::johan.ostling@ri.se::246abc06-9cee-4149-a4da-61bfa0fbd780" providerId="AD" clId="Web-{04DD98C5-6915-40E2-B61F-F76CCC2A6E13}"/>
    <pc:docChg chg="modSld">
      <pc:chgData name="Johan Östling" userId="S::johan.ostling@ri.se::246abc06-9cee-4149-a4da-61bfa0fbd780" providerId="AD" clId="Web-{04DD98C5-6915-40E2-B61F-F76CCC2A6E13}" dt="2022-04-29T06:11:11.923" v="254" actId="20577"/>
      <pc:docMkLst>
        <pc:docMk/>
      </pc:docMkLst>
      <pc:sldChg chg="delSp modSp">
        <pc:chgData name="Johan Östling" userId="S::johan.ostling@ri.se::246abc06-9cee-4149-a4da-61bfa0fbd780" providerId="AD" clId="Web-{04DD98C5-6915-40E2-B61F-F76CCC2A6E13}" dt="2022-04-29T06:02:00.692" v="7" actId="20577"/>
        <pc:sldMkLst>
          <pc:docMk/>
          <pc:sldMk cId="2119967232" sldId="324"/>
        </pc:sldMkLst>
        <pc:spChg chg="mod">
          <ac:chgData name="Johan Östling" userId="S::johan.ostling@ri.se::246abc06-9cee-4149-a4da-61bfa0fbd780" providerId="AD" clId="Web-{04DD98C5-6915-40E2-B61F-F76CCC2A6E13}" dt="2022-04-29T06:02:00.692" v="7" actId="20577"/>
          <ac:spMkLst>
            <pc:docMk/>
            <pc:sldMk cId="2119967232" sldId="324"/>
            <ac:spMk id="2" creationId="{00000000-0000-0000-0000-000000000000}"/>
          </ac:spMkLst>
        </pc:spChg>
        <pc:spChg chg="del">
          <ac:chgData name="Johan Östling" userId="S::johan.ostling@ri.se::246abc06-9cee-4149-a4da-61bfa0fbd780" providerId="AD" clId="Web-{04DD98C5-6915-40E2-B61F-F76CCC2A6E13}" dt="2022-04-29T06:01:20.269" v="0"/>
          <ac:spMkLst>
            <pc:docMk/>
            <pc:sldMk cId="2119967232" sldId="324"/>
            <ac:spMk id="5" creationId="{7993F349-2AE3-EBD8-DED5-BAF77B57C1BB}"/>
          </ac:spMkLst>
        </pc:spChg>
      </pc:sldChg>
      <pc:sldChg chg="modSp">
        <pc:chgData name="Johan Östling" userId="S::johan.ostling@ri.se::246abc06-9cee-4149-a4da-61bfa0fbd780" providerId="AD" clId="Web-{04DD98C5-6915-40E2-B61F-F76CCC2A6E13}" dt="2022-04-29T06:11:11.923" v="254" actId="20577"/>
        <pc:sldMkLst>
          <pc:docMk/>
          <pc:sldMk cId="3175975668" sldId="325"/>
        </pc:sldMkLst>
        <pc:spChg chg="mod">
          <ac:chgData name="Johan Östling" userId="S::johan.ostling@ri.se::246abc06-9cee-4149-a4da-61bfa0fbd780" providerId="AD" clId="Web-{04DD98C5-6915-40E2-B61F-F76CCC2A6E13}" dt="2022-04-29T06:11:11.923" v="254"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0EA78CC9-20EB-46E9-8BE3-78A34799731A}"/>
    <pc:docChg chg="modSld">
      <pc:chgData name="Johan Östling" userId="S::johan.ostling@ri.se::246abc06-9cee-4149-a4da-61bfa0fbd780" providerId="AD" clId="Web-{0EA78CC9-20EB-46E9-8BE3-78A34799731A}" dt="2022-02-23T10:27:33.880" v="560" actId="20577"/>
      <pc:docMkLst>
        <pc:docMk/>
      </pc:docMkLst>
      <pc:sldChg chg="addSp delSp modSp">
        <pc:chgData name="Johan Östling" userId="S::johan.ostling@ri.se::246abc06-9cee-4149-a4da-61bfa0fbd780" providerId="AD" clId="Web-{0EA78CC9-20EB-46E9-8BE3-78A34799731A}" dt="2022-02-23T10:27:33.880" v="560" actId="20577"/>
        <pc:sldMkLst>
          <pc:docMk/>
          <pc:sldMk cId="3175975668" sldId="325"/>
        </pc:sldMkLst>
        <pc:spChg chg="del mod">
          <ac:chgData name="Johan Östling" userId="S::johan.ostling@ri.se::246abc06-9cee-4149-a4da-61bfa0fbd780" providerId="AD" clId="Web-{0EA78CC9-20EB-46E9-8BE3-78A34799731A}" dt="2022-02-23T09:59:27.030" v="3"/>
          <ac:spMkLst>
            <pc:docMk/>
            <pc:sldMk cId="3175975668" sldId="325"/>
            <ac:spMk id="2" creationId="{00000000-0000-0000-0000-000000000000}"/>
          </ac:spMkLst>
        </pc:spChg>
        <pc:spChg chg="add mod">
          <ac:chgData name="Johan Östling" userId="S::johan.ostling@ri.se::246abc06-9cee-4149-a4da-61bfa0fbd780" providerId="AD" clId="Web-{0EA78CC9-20EB-46E9-8BE3-78A34799731A}" dt="2022-02-23T09:59:57.437" v="13" actId="1076"/>
          <ac:spMkLst>
            <pc:docMk/>
            <pc:sldMk cId="3175975668" sldId="325"/>
            <ac:spMk id="3" creationId="{0FFC7A02-5CFD-469A-92DC-84EB4031AEFF}"/>
          </ac:spMkLst>
        </pc:spChg>
        <pc:spChg chg="add mod">
          <ac:chgData name="Johan Östling" userId="S::johan.ostling@ri.se::246abc06-9cee-4149-a4da-61bfa0fbd780" providerId="AD" clId="Web-{0EA78CC9-20EB-46E9-8BE3-78A34799731A}" dt="2022-02-23T10:27:33.880" v="560"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59F63803-1067-4732-BA90-B7F30D4E568C}"/>
    <pc:docChg chg="modSld">
      <pc:chgData name="Johan Östling" userId="S::johan.ostling@ri.se::246abc06-9cee-4149-a4da-61bfa0fbd780" providerId="AD" clId="Web-{59F63803-1067-4732-BA90-B7F30D4E568C}" dt="2022-03-30T07:33:20.406" v="124" actId="20577"/>
      <pc:docMkLst>
        <pc:docMk/>
      </pc:docMkLst>
      <pc:sldChg chg="modSp">
        <pc:chgData name="Johan Östling" userId="S::johan.ostling@ri.se::246abc06-9cee-4149-a4da-61bfa0fbd780" providerId="AD" clId="Web-{59F63803-1067-4732-BA90-B7F30D4E568C}" dt="2022-03-30T07:33:20.406" v="124" actId="20577"/>
        <pc:sldMkLst>
          <pc:docMk/>
          <pc:sldMk cId="3175975668" sldId="325"/>
        </pc:sldMkLst>
        <pc:spChg chg="mod">
          <ac:chgData name="Johan Östling" userId="S::johan.ostling@ri.se::246abc06-9cee-4149-a4da-61bfa0fbd780" providerId="AD" clId="Web-{59F63803-1067-4732-BA90-B7F30D4E568C}" dt="2022-03-30T07:29:57.581" v="86" actId="1076"/>
          <ac:spMkLst>
            <pc:docMk/>
            <pc:sldMk cId="3175975668" sldId="325"/>
            <ac:spMk id="2" creationId="{2CD66755-82CA-FE83-F751-5331DDC08FB1}"/>
          </ac:spMkLst>
        </pc:spChg>
        <pc:spChg chg="mod">
          <ac:chgData name="Johan Östling" userId="S::johan.ostling@ri.se::246abc06-9cee-4149-a4da-61bfa0fbd780" providerId="AD" clId="Web-{59F63803-1067-4732-BA90-B7F30D4E568C}" dt="2022-03-30T07:33:20.406" v="124" actId="20577"/>
          <ac:spMkLst>
            <pc:docMk/>
            <pc:sldMk cId="3175975668" sldId="325"/>
            <ac:spMk id="5" creationId="{6FE62E56-2430-47F6-9CB6-68D2BD6C21D4}"/>
          </ac:spMkLst>
        </pc:spChg>
      </pc:sldChg>
    </pc:docChg>
  </pc:docChgLst>
  <pc:docChgLst>
    <pc:chgData name="Johan Östling" userId="S::johan.ostling@ri.se::246abc06-9cee-4149-a4da-61bfa0fbd780" providerId="AD" clId="Web-{A75E0F72-3C3F-5BF5-8B39-1AC1FD2BD141}"/>
    <pc:docChg chg="addSld modSld sldOrd">
      <pc:chgData name="Johan Östling" userId="S::johan.ostling@ri.se::246abc06-9cee-4149-a4da-61bfa0fbd780" providerId="AD" clId="Web-{A75E0F72-3C3F-5BF5-8B39-1AC1FD2BD141}" dt="2020-09-24T07:48:52.370" v="25" actId="1076"/>
      <pc:docMkLst>
        <pc:docMk/>
      </pc:docMkLst>
      <pc:sldChg chg="modSp">
        <pc:chgData name="Johan Östling" userId="S::johan.ostling@ri.se::246abc06-9cee-4149-a4da-61bfa0fbd780" providerId="AD" clId="Web-{A75E0F72-3C3F-5BF5-8B39-1AC1FD2BD141}" dt="2020-09-24T07:47:43.431" v="0" actId="20577"/>
        <pc:sldMkLst>
          <pc:docMk/>
          <pc:sldMk cId="3085083936" sldId="1416"/>
        </pc:sldMkLst>
        <pc:spChg chg="mod">
          <ac:chgData name="Johan Östling" userId="S::johan.ostling@ri.se::246abc06-9cee-4149-a4da-61bfa0fbd780" providerId="AD" clId="Web-{A75E0F72-3C3F-5BF5-8B39-1AC1FD2BD141}" dt="2020-09-24T07:47:43.431" v="0" actId="20577"/>
          <ac:spMkLst>
            <pc:docMk/>
            <pc:sldMk cId="3085083936" sldId="1416"/>
            <ac:spMk id="3" creationId="{D6122A5B-744D-4F5A-9FD0-481CDC3DE2B4}"/>
          </ac:spMkLst>
        </pc:spChg>
      </pc:sldChg>
      <pc:sldChg chg="modSp add ord replId">
        <pc:chgData name="Johan Östling" userId="S::johan.ostling@ri.se::246abc06-9cee-4149-a4da-61bfa0fbd780" providerId="AD" clId="Web-{A75E0F72-3C3F-5BF5-8B39-1AC1FD2BD141}" dt="2020-09-24T07:48:33.089" v="5" actId="20577"/>
        <pc:sldMkLst>
          <pc:docMk/>
          <pc:sldMk cId="1161086645" sldId="1421"/>
        </pc:sldMkLst>
        <pc:spChg chg="mod">
          <ac:chgData name="Johan Östling" userId="S::johan.ostling@ri.se::246abc06-9cee-4149-a4da-61bfa0fbd780" providerId="AD" clId="Web-{A75E0F72-3C3F-5BF5-8B39-1AC1FD2BD141}" dt="2020-09-24T07:48:33.089" v="5" actId="20577"/>
          <ac:spMkLst>
            <pc:docMk/>
            <pc:sldMk cId="1161086645" sldId="1421"/>
            <ac:spMk id="2" creationId="{8E53DFB3-7F11-724B-8235-73A2928A81B2}"/>
          </ac:spMkLst>
        </pc:spChg>
      </pc:sldChg>
      <pc:sldChg chg="modSp add replId">
        <pc:chgData name="Johan Östling" userId="S::johan.ostling@ri.se::246abc06-9cee-4149-a4da-61bfa0fbd780" providerId="AD" clId="Web-{A75E0F72-3C3F-5BF5-8B39-1AC1FD2BD141}" dt="2020-09-24T07:48:52.370" v="25" actId="1076"/>
        <pc:sldMkLst>
          <pc:docMk/>
          <pc:sldMk cId="4018041126" sldId="1422"/>
        </pc:sldMkLst>
        <pc:spChg chg="mod">
          <ac:chgData name="Johan Östling" userId="S::johan.ostling@ri.se::246abc06-9cee-4149-a4da-61bfa0fbd780" providerId="AD" clId="Web-{A75E0F72-3C3F-5BF5-8B39-1AC1FD2BD141}" dt="2020-09-24T07:48:52.370" v="25" actId="1076"/>
          <ac:spMkLst>
            <pc:docMk/>
            <pc:sldMk cId="4018041126" sldId="1422"/>
            <ac:spMk id="2" creationId="{8E53DFB3-7F11-724B-8235-73A2928A81B2}"/>
          </ac:spMkLst>
        </pc:spChg>
      </pc:sldChg>
    </pc:docChg>
  </pc:docChgLst>
  <pc:docChgLst>
    <pc:chgData name="Johan Östling" userId="S::johan.ostling@ri.se::246abc06-9cee-4149-a4da-61bfa0fbd780" providerId="AD" clId="Web-{B341D8B4-3DBB-4B2C-8CA6-DBE95574C0C6}"/>
    <pc:docChg chg="modSld">
      <pc:chgData name="Johan Östling" userId="S::johan.ostling@ri.se::246abc06-9cee-4149-a4da-61bfa0fbd780" providerId="AD" clId="Web-{B341D8B4-3DBB-4B2C-8CA6-DBE95574C0C6}" dt="2022-04-05T14:42:18.182" v="127" actId="14100"/>
      <pc:docMkLst>
        <pc:docMk/>
      </pc:docMkLst>
      <pc:sldChg chg="modSp">
        <pc:chgData name="Johan Östling" userId="S::johan.ostling@ri.se::246abc06-9cee-4149-a4da-61bfa0fbd780" providerId="AD" clId="Web-{B341D8B4-3DBB-4B2C-8CA6-DBE95574C0C6}" dt="2022-04-05T14:42:18.182" v="127" actId="14100"/>
        <pc:sldMkLst>
          <pc:docMk/>
          <pc:sldMk cId="1681105086" sldId="326"/>
        </pc:sldMkLst>
        <pc:spChg chg="mod">
          <ac:chgData name="Johan Östling" userId="S::johan.ostling@ri.se::246abc06-9cee-4149-a4da-61bfa0fbd780" providerId="AD" clId="Web-{B341D8B4-3DBB-4B2C-8CA6-DBE95574C0C6}" dt="2022-04-05T14:42:18.182" v="127" actId="14100"/>
          <ac:spMkLst>
            <pc:docMk/>
            <pc:sldMk cId="1681105086" sldId="326"/>
            <ac:spMk id="5" creationId="{9DE51E7E-ACB1-D579-C95A-3F0D92A035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813834-C992-874A-999B-F34948573571}" type="datetimeFigureOut">
              <a:rPr lang="en-US" smtClean="0"/>
              <a:t>5/9/2022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5CF82C-9912-8E4D-BE02-601DCFABFDC6}" type="slidenum">
              <a:rPr lang="en-US" smtClean="0"/>
              <a:t>‹#›</a:t>
            </a:fld>
            <a:endParaRPr lang="en-US"/>
          </a:p>
        </p:txBody>
      </p:sp>
    </p:spTree>
    <p:extLst>
      <p:ext uri="{BB962C8B-B14F-4D97-AF65-F5344CB8AC3E}">
        <p14:creationId xmlns:p14="http://schemas.microsoft.com/office/powerpoint/2010/main" val="166474195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0.474"/>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1.068"/>
    </inkml:context>
    <inkml:brush xml:id="br0">
      <inkml:brushProperty name="width" value="0.025" units="cm"/>
      <inkml:brushProperty name="height" value="0.025" units="cm"/>
      <inkml:brushProperty name="color" value="#E71224"/>
    </inkml:brush>
  </inkml:definitions>
  <inkml:trace contextRef="#ctx0" brushRef="#br0">4 0 24575,'-3'4'0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6.664"/>
    </inkml:context>
    <inkml:brush xml:id="br0">
      <inkml:brushProperty name="width" value="0.025" units="cm"/>
      <inkml:brushProperty name="height" value="0.025" units="cm"/>
      <inkml:brushProperty name="color" value="#E71224"/>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7.191"/>
    </inkml:context>
    <inkml:brush xml:id="br0">
      <inkml:brushProperty name="width" value="0.025" units="cm"/>
      <inkml:brushProperty name="height" value="0.025" units="cm"/>
      <inkml:brushProperty name="color" value="#E71224"/>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7.614"/>
    </inkml:context>
    <inkml:brush xml:id="br0">
      <inkml:brushProperty name="width" value="0.025" units="cm"/>
      <inkml:brushProperty name="height" value="0.025" units="cm"/>
      <inkml:brushProperty name="color" value="#E71224"/>
    </inkml:brush>
  </inkml:definitions>
  <inkml:trace contextRef="#ctx0" brushRef="#br0">3 4 24575,'-3'-4'0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8.006"/>
    </inkml:context>
    <inkml:brush xml:id="br0">
      <inkml:brushProperty name="width" value="0.025" units="cm"/>
      <inkml:brushProperty name="height" value="0.025" units="cm"/>
      <inkml:brushProperty name="color" value="#E71224"/>
    </inkml:brush>
  </inkml:definitions>
  <inkml:trace contextRef="#ctx0" brushRef="#br0">20 19 24575,'-3'-3'0,"-5"-5"0,0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9.957"/>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1:00.724"/>
    </inkml:context>
    <inkml:brush xml:id="br0">
      <inkml:brushProperty name="width" value="0.025" units="cm"/>
      <inkml:brushProperty name="height" value="0.02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1.068"/>
    </inkml:context>
    <inkml:brush xml:id="br0">
      <inkml:brushProperty name="width" value="0.025" units="cm"/>
      <inkml:brushProperty name="height" value="0.025" units="cm"/>
      <inkml:brushProperty name="color" value="#E71224"/>
    </inkml:brush>
  </inkml:definitions>
  <inkml:trace contextRef="#ctx0" brushRef="#br0">4 0 24575,'-3'4'0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6.664"/>
    </inkml:context>
    <inkml:brush xml:id="br0">
      <inkml:brushProperty name="width" value="0.025" units="cm"/>
      <inkml:brushProperty name="height" value="0.025" units="cm"/>
      <inkml:brushProperty name="color" value="#E71224"/>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7.191"/>
    </inkml:context>
    <inkml:brush xml:id="br0">
      <inkml:brushProperty name="width" value="0.025" units="cm"/>
      <inkml:brushProperty name="height" value="0.025" units="cm"/>
      <inkml:brushProperty name="color" value="#E71224"/>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7.614"/>
    </inkml:context>
    <inkml:brush xml:id="br0">
      <inkml:brushProperty name="width" value="0.025" units="cm"/>
      <inkml:brushProperty name="height" value="0.025" units="cm"/>
      <inkml:brushProperty name="color" value="#E71224"/>
    </inkml:brush>
  </inkml:definitions>
  <inkml:trace contextRef="#ctx0" brushRef="#br0">3 4 24575,'-3'-4'0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8.006"/>
    </inkml:context>
    <inkml:brush xml:id="br0">
      <inkml:brushProperty name="width" value="0.025" units="cm"/>
      <inkml:brushProperty name="height" value="0.025" units="cm"/>
      <inkml:brushProperty name="color" value="#E71224"/>
    </inkml:brush>
  </inkml:definitions>
  <inkml:trace contextRef="#ctx0" brushRef="#br0">20 19 24575,'-3'-3'0,"-5"-5"0,0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9.957"/>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1:00.724"/>
    </inkml:context>
    <inkml:brush xml:id="br0">
      <inkml:brushProperty name="width" value="0.025" units="cm"/>
      <inkml:brushProperty name="height" value="0.025" units="cm"/>
      <inkml:brushProperty name="color" value="#E71224"/>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8T17:10:50.474"/>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CB8CD-03A1-B843-8A46-D4867E69E605}" type="datetimeFigureOut">
              <a:rPr lang="en-US" smtClean="0"/>
              <a:t>5/9/2022</a:t>
            </a:fld>
            <a:endParaRPr lang="sv-S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982C5-7E37-5C4D-97D7-010A44D02F0B}" type="slidenum">
              <a:rPr lang="sv-SE" smtClean="0"/>
              <a:t>‹#›</a:t>
            </a:fld>
            <a:endParaRPr lang="sv-SE"/>
          </a:p>
        </p:txBody>
      </p:sp>
    </p:spTree>
    <p:extLst>
      <p:ext uri="{BB962C8B-B14F-4D97-AF65-F5344CB8AC3E}">
        <p14:creationId xmlns:p14="http://schemas.microsoft.com/office/powerpoint/2010/main" val="6430781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27F982C5-7E37-5C4D-97D7-010A44D02F0B}" type="slidenum">
              <a:rPr lang="sv-SE" smtClean="0"/>
              <a:t>1</a:t>
            </a:fld>
            <a:endParaRPr lang="sv-SE"/>
          </a:p>
        </p:txBody>
      </p:sp>
    </p:spTree>
    <p:extLst>
      <p:ext uri="{BB962C8B-B14F-4D97-AF65-F5344CB8AC3E}">
        <p14:creationId xmlns:p14="http://schemas.microsoft.com/office/powerpoint/2010/main" val="155485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27F982C5-7E37-5C4D-97D7-010A44D02F0B}" type="slidenum">
              <a:rPr lang="sv-SE" smtClean="0"/>
              <a:t>2</a:t>
            </a:fld>
            <a:endParaRPr lang="sv-SE"/>
          </a:p>
        </p:txBody>
      </p:sp>
    </p:spTree>
    <p:extLst>
      <p:ext uri="{BB962C8B-B14F-4D97-AF65-F5344CB8AC3E}">
        <p14:creationId xmlns:p14="http://schemas.microsoft.com/office/powerpoint/2010/main" val="4199981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kern="1200">
                <a:solidFill>
                  <a:schemeClr val="tx1"/>
                </a:solidFill>
                <a:effectLst/>
                <a:latin typeface="+mn-lt"/>
                <a:ea typeface="+mn-ea"/>
                <a:cs typeface="+mn-cs"/>
              </a:rPr>
              <a:t>Grundläggande information om skolor</a:t>
            </a:r>
            <a:endParaRPr lang="sv-SE" b="0"/>
          </a:p>
        </p:txBody>
      </p:sp>
      <p:sp>
        <p:nvSpPr>
          <p:cNvPr id="4" name="Platshållare för bild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82C5-7E37-5C4D-97D7-010A44D02F0B}"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108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kern="1200">
                <a:solidFill>
                  <a:schemeClr val="tx1"/>
                </a:solidFill>
                <a:effectLst/>
                <a:latin typeface="+mn-lt"/>
                <a:ea typeface="+mn-ea"/>
                <a:cs typeface="+mn-cs"/>
              </a:rPr>
              <a:t>Grundläggande information om skolor</a:t>
            </a:r>
            <a:endParaRPr lang="sv-SE" b="0"/>
          </a:p>
        </p:txBody>
      </p:sp>
      <p:sp>
        <p:nvSpPr>
          <p:cNvPr id="4" name="Platshållare för bild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82C5-7E37-5C4D-97D7-010A44D02F0B}"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127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kern="1200">
                <a:solidFill>
                  <a:schemeClr val="tx1"/>
                </a:solidFill>
                <a:effectLst/>
                <a:latin typeface="+mn-lt"/>
                <a:ea typeface="+mn-ea"/>
                <a:cs typeface="+mn-cs"/>
              </a:rPr>
              <a:t>Grundläggande information om skolor</a:t>
            </a:r>
            <a:endParaRPr lang="sv-SE" b="0"/>
          </a:p>
        </p:txBody>
      </p:sp>
      <p:sp>
        <p:nvSpPr>
          <p:cNvPr id="4" name="Platshållare för bild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82C5-7E37-5C4D-97D7-010A44D02F0B}"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98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kern="1200">
                <a:solidFill>
                  <a:schemeClr val="tx1"/>
                </a:solidFill>
                <a:effectLst/>
                <a:latin typeface="+mn-lt"/>
                <a:ea typeface="+mn-ea"/>
                <a:cs typeface="+mn-cs"/>
              </a:rPr>
              <a:t>Grundläggande information om skolor</a:t>
            </a:r>
            <a:endParaRPr lang="sv-SE" b="0"/>
          </a:p>
        </p:txBody>
      </p:sp>
      <p:sp>
        <p:nvSpPr>
          <p:cNvPr id="4" name="Platshållare för bild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82C5-7E37-5C4D-97D7-010A44D02F0B}"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615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27F982C5-7E37-5C4D-97D7-010A44D02F0B}" type="slidenum">
              <a:rPr lang="sv-SE" smtClean="0"/>
              <a:t>7</a:t>
            </a:fld>
            <a:endParaRPr lang="sv-SE"/>
          </a:p>
        </p:txBody>
      </p:sp>
    </p:spTree>
    <p:extLst>
      <p:ext uri="{BB962C8B-B14F-4D97-AF65-F5344CB8AC3E}">
        <p14:creationId xmlns:p14="http://schemas.microsoft.com/office/powerpoint/2010/main" val="389723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kern="1200">
                <a:solidFill>
                  <a:schemeClr val="tx1"/>
                </a:solidFill>
                <a:effectLst/>
                <a:latin typeface="+mn-lt"/>
                <a:ea typeface="+mn-ea"/>
                <a:cs typeface="+mn-cs"/>
              </a:rPr>
              <a:t>Grundläggande information om skolor</a:t>
            </a:r>
            <a:endParaRPr lang="sv-SE" b="0"/>
          </a:p>
        </p:txBody>
      </p:sp>
      <p:sp>
        <p:nvSpPr>
          <p:cNvPr id="4" name="Platshållare för bild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82C5-7E37-5C4D-97D7-010A44D02F0B}" type="slidenum">
              <a:rPr kumimoji="0" lang="sv-S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sv-S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3157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ljus">
    <p:bg>
      <p:bgPr>
        <a:solidFill>
          <a:schemeClr val="accent6"/>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7239000" cy="5143500"/>
          </a:xfrm>
          <a:noFill/>
        </p:spPr>
        <p:txBody>
          <a:bodyPr lIns="1524000" tIns="0" rIns="0" bIns="0" anchor="ctr" anchorCtr="0">
            <a:noAutofit/>
          </a:bodyPr>
          <a:lstStyle>
            <a:lvl1pPr marL="0" indent="0">
              <a:lnSpc>
                <a:spcPct val="80000"/>
              </a:lnSpc>
              <a:spcBef>
                <a:spcPts val="0"/>
              </a:spcBef>
              <a:buNone/>
              <a:defRPr sz="5200" b="0">
                <a:solidFill>
                  <a:srgbClr val="DF2351"/>
                </a:solidFill>
                <a:latin typeface="+mj-lt"/>
              </a:defRPr>
            </a:lvl1pPr>
            <a:lvl2pPr marL="0" indent="0">
              <a:spcBef>
                <a:spcPts val="1000"/>
              </a:spcBef>
              <a:buNone/>
              <a:defRPr b="1">
                <a:solidFill>
                  <a:srgbClr val="DF2351"/>
                </a:solidFill>
              </a:defRPr>
            </a:lvl2pPr>
            <a:lvl3pPr marL="0" indent="0">
              <a:spcBef>
                <a:spcPts val="1000"/>
              </a:spcBef>
              <a:buNone/>
              <a:defRPr sz="1800" b="1">
                <a:solidFill>
                  <a:srgbClr val="DF2351"/>
                </a:solidFill>
              </a:defRPr>
            </a:lvl3pPr>
            <a:lvl4pPr marL="0" indent="0">
              <a:spcBef>
                <a:spcPts val="1600"/>
              </a:spcBef>
              <a:buNone/>
              <a:defRPr sz="1400" b="0">
                <a:solidFill>
                  <a:srgbClr val="DF2351"/>
                </a:solidFill>
              </a:defRPr>
            </a:lvl4pPr>
            <a:lvl5pPr marL="0" indent="0">
              <a:spcBef>
                <a:spcPts val="1000"/>
              </a:spcBef>
              <a:buNone/>
              <a:defRPr sz="1000" b="0">
                <a:solidFill>
                  <a:srgbClr val="DF2351"/>
                </a:solidFill>
              </a:defRPr>
            </a:lvl5pPr>
          </a:lstStyle>
          <a:p>
            <a:pPr lvl="0"/>
            <a:r>
              <a:rPr lang="sv-SE" noProof="0" err="1"/>
              <a:t>Click</a:t>
            </a:r>
            <a:r>
              <a:rPr lang="sv-SE" noProof="0"/>
              <a:t> </a:t>
            </a:r>
            <a:r>
              <a:rPr lang="sv-SE" noProof="0" err="1"/>
              <a:t>to</a:t>
            </a:r>
            <a:r>
              <a:rPr lang="sv-SE" noProof="0"/>
              <a:t> </a:t>
            </a:r>
            <a:r>
              <a:rPr lang="sv-SE" noProof="0" err="1"/>
              <a:t>edit</a:t>
            </a:r>
            <a:r>
              <a:rPr lang="sv-SE" noProof="0"/>
              <a:t> Master text </a:t>
            </a:r>
            <a:r>
              <a:rPr lang="sv-SE" noProof="0" err="1"/>
              <a:t>styles</a:t>
            </a:r>
            <a:endParaRPr lang="sv-SE" noProof="0"/>
          </a:p>
          <a:p>
            <a:pPr lvl="1"/>
            <a:r>
              <a:rPr lang="sv-SE" noProof="0"/>
              <a:t>Second </a:t>
            </a:r>
            <a:r>
              <a:rPr lang="sv-SE" noProof="0" err="1"/>
              <a:t>level</a:t>
            </a:r>
            <a:endParaRPr lang="sv-SE" noProof="0"/>
          </a:p>
          <a:p>
            <a:pPr lvl="2"/>
            <a:r>
              <a:rPr lang="sv-SE" noProof="0" err="1"/>
              <a:t>Third</a:t>
            </a:r>
            <a:r>
              <a:rPr lang="sv-SE" noProof="0"/>
              <a:t> </a:t>
            </a:r>
            <a:r>
              <a:rPr lang="sv-SE" noProof="0" err="1"/>
              <a:t>level</a:t>
            </a:r>
            <a:endParaRPr lang="sv-SE" noProof="0"/>
          </a:p>
          <a:p>
            <a:pPr lvl="3"/>
            <a:r>
              <a:rPr lang="sv-SE" noProof="0" err="1"/>
              <a:t>Fourth</a:t>
            </a:r>
            <a:r>
              <a:rPr lang="sv-SE" noProof="0"/>
              <a:t> </a:t>
            </a:r>
            <a:r>
              <a:rPr lang="sv-SE" noProof="0" err="1"/>
              <a:t>level</a:t>
            </a:r>
            <a:endParaRPr lang="sv-SE" noProof="0"/>
          </a:p>
          <a:p>
            <a:pPr lvl="4"/>
            <a:r>
              <a:rPr lang="sv-SE" noProof="0" err="1"/>
              <a:t>Fifth</a:t>
            </a:r>
            <a:r>
              <a:rPr lang="sv-SE" noProof="0"/>
              <a:t> </a:t>
            </a:r>
            <a:r>
              <a:rPr lang="sv-SE" noProof="0" err="1"/>
              <a:t>level</a:t>
            </a:r>
            <a:endParaRPr lang="sv-SE" noProof="0"/>
          </a:p>
        </p:txBody>
      </p:sp>
      <p:sp>
        <p:nvSpPr>
          <p:cNvPr id="4"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24565101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med graf hög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62000"/>
            <a:ext cx="2286000" cy="781050"/>
          </a:xfrm>
        </p:spPr>
        <p:txBody>
          <a:bodyPr>
            <a:normAutofit/>
          </a:bodyPr>
          <a:lstStyle>
            <a:lvl1pPr>
              <a:defRPr sz="2400"/>
            </a:lvl1pPr>
          </a:lstStyle>
          <a:p>
            <a:r>
              <a:rPr lang="sv-SE" noProof="0"/>
              <a:t>Addera rubrik</a:t>
            </a:r>
          </a:p>
        </p:txBody>
      </p:sp>
      <p:sp>
        <p:nvSpPr>
          <p:cNvPr id="3" name="Content Placeholder 2"/>
          <p:cNvSpPr>
            <a:spLocks noGrp="1"/>
          </p:cNvSpPr>
          <p:nvPr>
            <p:ph idx="1" hasCustomPrompt="1"/>
          </p:nvPr>
        </p:nvSpPr>
        <p:spPr>
          <a:xfrm>
            <a:off x="762000" y="1714500"/>
            <a:ext cx="2286000" cy="2590800"/>
          </a:xfrm>
        </p:spPr>
        <p:txBody>
          <a:bodyPr/>
          <a:lstStyle>
            <a:lvl1pPr>
              <a:lnSpc>
                <a:spcPct val="110000"/>
              </a:lnSpc>
              <a:spcBef>
                <a:spcPts val="800"/>
              </a:spcBef>
              <a:defRPr sz="1400"/>
            </a:lvl1pPr>
            <a:lvl2pPr>
              <a:lnSpc>
                <a:spcPct val="110000"/>
              </a:lnSpc>
              <a:spcBef>
                <a:spcPts val="800"/>
              </a:spcBef>
              <a:defRPr sz="1400"/>
            </a:lvl2pPr>
            <a:lvl3pPr>
              <a:lnSpc>
                <a:spcPct val="110000"/>
              </a:lnSpc>
              <a:spcBef>
                <a:spcPts val="800"/>
              </a:spcBef>
              <a:defRPr sz="1200"/>
            </a:lvl3pPr>
            <a:lvl4pPr>
              <a:lnSpc>
                <a:spcPct val="110000"/>
              </a:lnSpc>
              <a:spcBef>
                <a:spcPts val="800"/>
              </a:spcBef>
              <a:defRPr sz="1200"/>
            </a:lvl4pPr>
            <a:lvl5pPr>
              <a:lnSpc>
                <a:spcPct val="110000"/>
              </a:lnSpc>
              <a:spcBef>
                <a:spcPts val="800"/>
              </a:spcBef>
              <a:defRPr sz="1000"/>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10" name="Content Placeholder 9"/>
          <p:cNvSpPr>
            <a:spLocks noGrp="1"/>
          </p:cNvSpPr>
          <p:nvPr>
            <p:ph sz="quarter" idx="18"/>
          </p:nvPr>
        </p:nvSpPr>
        <p:spPr>
          <a:xfrm>
            <a:off x="3810000" y="762000"/>
            <a:ext cx="4572000" cy="3543300"/>
          </a:xfrm>
        </p:spPr>
        <p:txBody>
          <a:bodyPr/>
          <a:lstStyle>
            <a:lvl1pPr>
              <a:lnSpc>
                <a:spcPct val="110000"/>
              </a:lnSpc>
              <a:spcBef>
                <a:spcPts val="1200"/>
              </a:spcBef>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sv-SE" err="1"/>
              <a:t>Click</a:t>
            </a:r>
            <a:r>
              <a:rPr lang="sv-SE"/>
              <a:t> </a:t>
            </a:r>
            <a:r>
              <a:rPr lang="sv-SE" err="1"/>
              <a:t>to</a:t>
            </a:r>
            <a:r>
              <a:rPr lang="sv-SE"/>
              <a:t> </a:t>
            </a:r>
            <a:r>
              <a:rPr lang="sv-SE" err="1"/>
              <a:t>edit</a:t>
            </a:r>
            <a:r>
              <a:rPr lang="sv-SE"/>
              <a:t> Master text </a:t>
            </a:r>
            <a:r>
              <a:rPr lang="sv-SE" err="1"/>
              <a:t>styles</a:t>
            </a:r>
            <a:endParaRPr lang="sv-SE"/>
          </a:p>
          <a:p>
            <a:pPr lvl="1"/>
            <a:r>
              <a:rPr lang="sv-SE"/>
              <a:t>Second </a:t>
            </a:r>
            <a:r>
              <a:rPr lang="sv-SE" err="1"/>
              <a:t>level</a:t>
            </a:r>
            <a:endParaRPr lang="sv-SE"/>
          </a:p>
          <a:p>
            <a:pPr lvl="2"/>
            <a:r>
              <a:rPr lang="sv-SE" err="1"/>
              <a:t>Third</a:t>
            </a:r>
            <a:r>
              <a:rPr lang="sv-SE"/>
              <a:t> </a:t>
            </a:r>
            <a:r>
              <a:rPr lang="sv-SE" err="1"/>
              <a:t>level</a:t>
            </a:r>
            <a:endParaRPr lang="sv-SE"/>
          </a:p>
          <a:p>
            <a:pPr lvl="3"/>
            <a:r>
              <a:rPr lang="sv-SE" err="1"/>
              <a:t>Fourth</a:t>
            </a:r>
            <a:r>
              <a:rPr lang="sv-SE"/>
              <a:t> </a:t>
            </a:r>
            <a:r>
              <a:rPr lang="sv-SE" err="1"/>
              <a:t>level</a:t>
            </a:r>
            <a:endParaRPr lang="sv-SE"/>
          </a:p>
          <a:p>
            <a:pPr lvl="4"/>
            <a:r>
              <a:rPr lang="sv-SE" err="1"/>
              <a:t>Fifth</a:t>
            </a:r>
            <a:r>
              <a:rPr lang="sv-SE"/>
              <a:t> </a:t>
            </a:r>
            <a:r>
              <a:rPr lang="sv-SE" err="1"/>
              <a:t>level</a:t>
            </a:r>
            <a:endParaRPr lang="sv-SE"/>
          </a:p>
        </p:txBody>
      </p:sp>
    </p:spTree>
    <p:extLst>
      <p:ext uri="{BB962C8B-B14F-4D97-AF65-F5344CB8AC3E}">
        <p14:creationId xmlns:p14="http://schemas.microsoft.com/office/powerpoint/2010/main" val="39099526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med graf väns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762000"/>
            <a:ext cx="2286000" cy="781050"/>
          </a:xfrm>
        </p:spPr>
        <p:txBody>
          <a:bodyPr>
            <a:normAutofit/>
          </a:bodyPr>
          <a:lstStyle>
            <a:lvl1pPr>
              <a:defRPr sz="2400"/>
            </a:lvl1pPr>
          </a:lstStyle>
          <a:p>
            <a:r>
              <a:rPr lang="sv-SE" noProof="0"/>
              <a:t>Addera rubrik</a:t>
            </a:r>
          </a:p>
        </p:txBody>
      </p:sp>
      <p:sp>
        <p:nvSpPr>
          <p:cNvPr id="3" name="Content Placeholder 2"/>
          <p:cNvSpPr>
            <a:spLocks noGrp="1"/>
          </p:cNvSpPr>
          <p:nvPr>
            <p:ph idx="1" hasCustomPrompt="1"/>
          </p:nvPr>
        </p:nvSpPr>
        <p:spPr>
          <a:xfrm>
            <a:off x="6096000" y="1714500"/>
            <a:ext cx="2286000" cy="2590800"/>
          </a:xfrm>
        </p:spPr>
        <p:txBody>
          <a:bodyPr/>
          <a:lstStyle>
            <a:lvl1pPr>
              <a:lnSpc>
                <a:spcPct val="110000"/>
              </a:lnSpc>
              <a:spcBef>
                <a:spcPts val="800"/>
              </a:spcBef>
              <a:defRPr sz="1400"/>
            </a:lvl1pPr>
            <a:lvl2pPr>
              <a:lnSpc>
                <a:spcPct val="110000"/>
              </a:lnSpc>
              <a:spcBef>
                <a:spcPts val="800"/>
              </a:spcBef>
              <a:defRPr sz="1400"/>
            </a:lvl2pPr>
            <a:lvl3pPr>
              <a:lnSpc>
                <a:spcPct val="110000"/>
              </a:lnSpc>
              <a:spcBef>
                <a:spcPts val="800"/>
              </a:spcBef>
              <a:defRPr sz="1200"/>
            </a:lvl3pPr>
            <a:lvl4pPr>
              <a:lnSpc>
                <a:spcPct val="110000"/>
              </a:lnSpc>
              <a:spcBef>
                <a:spcPts val="800"/>
              </a:spcBef>
              <a:defRPr sz="1200"/>
            </a:lvl4pPr>
            <a:lvl5pPr>
              <a:lnSpc>
                <a:spcPct val="110000"/>
              </a:lnSpc>
              <a:spcBef>
                <a:spcPts val="800"/>
              </a:spcBef>
              <a:defRPr sz="1000"/>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10" name="Content Placeholder 9"/>
          <p:cNvSpPr>
            <a:spLocks noGrp="1"/>
          </p:cNvSpPr>
          <p:nvPr>
            <p:ph sz="quarter" idx="18"/>
          </p:nvPr>
        </p:nvSpPr>
        <p:spPr>
          <a:xfrm>
            <a:off x="762000" y="762000"/>
            <a:ext cx="4572000" cy="3543300"/>
          </a:xfrm>
        </p:spPr>
        <p:txBody>
          <a:bodyPr/>
          <a:lstStyle>
            <a:lvl1pPr>
              <a:lnSpc>
                <a:spcPct val="110000"/>
              </a:lnSpc>
              <a:spcBef>
                <a:spcPts val="1200"/>
              </a:spcBef>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Tree>
    <p:extLst>
      <p:ext uri="{BB962C8B-B14F-4D97-AF65-F5344CB8AC3E}">
        <p14:creationId xmlns:p14="http://schemas.microsoft.com/office/powerpoint/2010/main" val="134539610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t, ljus">
    <p:bg>
      <p:bgPr>
        <a:solidFill>
          <a:schemeClr val="accent6"/>
        </a:solidFill>
        <a:effectLst/>
      </p:bgPr>
    </p:bg>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1016000" y="762000"/>
            <a:ext cx="7112000" cy="3619500"/>
          </a:xfrm>
        </p:spPr>
        <p:txBody>
          <a:bodyPr bIns="0" anchor="ctr" anchorCtr="0"/>
          <a:lstStyle>
            <a:lvl1pPr marL="0" indent="0" algn="l">
              <a:lnSpc>
                <a:spcPct val="80000"/>
              </a:lnSpc>
              <a:spcBef>
                <a:spcPts val="800"/>
              </a:spcBef>
              <a:buNone/>
              <a:defRPr sz="6000" b="0">
                <a:solidFill>
                  <a:schemeClr val="accent2"/>
                </a:solidFill>
                <a:latin typeface="+mj-lt"/>
              </a:defRPr>
            </a:lvl1pPr>
            <a:lvl2pPr marL="0" indent="0" algn="l">
              <a:lnSpc>
                <a:spcPct val="80000"/>
              </a:lnSpc>
              <a:spcBef>
                <a:spcPts val="1600"/>
              </a:spcBef>
              <a:buNone/>
              <a:defRPr sz="1800">
                <a:solidFill>
                  <a:schemeClr val="accent2"/>
                </a:solidFill>
                <a:latin typeface="+mj-lt"/>
              </a:defRPr>
            </a:lvl2pPr>
            <a:lvl3pPr marL="0" indent="0" algn="l">
              <a:lnSpc>
                <a:spcPct val="120000"/>
              </a:lnSpc>
              <a:spcBef>
                <a:spcPts val="1600"/>
              </a:spcBef>
              <a:buNone/>
              <a:defRPr sz="1400">
                <a:solidFill>
                  <a:schemeClr val="accent2"/>
                </a:solidFill>
              </a:defRPr>
            </a:lvl3pPr>
            <a:lvl4pPr marL="0" indent="0" algn="l">
              <a:lnSpc>
                <a:spcPct val="120000"/>
              </a:lnSpc>
              <a:spcBef>
                <a:spcPts val="1600"/>
              </a:spcBef>
              <a:buNone/>
              <a:defRPr sz="1400">
                <a:solidFill>
                  <a:schemeClr val="accent2"/>
                </a:solidFill>
              </a:defRPr>
            </a:lvl4pPr>
            <a:lvl5pPr marL="0" indent="0" algn="l">
              <a:lnSpc>
                <a:spcPct val="120000"/>
              </a:lnSpc>
              <a:spcBef>
                <a:spcPts val="1600"/>
              </a:spcBef>
              <a:buNone/>
              <a:defRPr sz="1200">
                <a:solidFill>
                  <a:schemeClr val="accent2"/>
                </a:solidFill>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p:txBody>
      </p:sp>
    </p:spTree>
    <p:extLst>
      <p:ext uri="{BB962C8B-B14F-4D97-AF65-F5344CB8AC3E}">
        <p14:creationId xmlns:p14="http://schemas.microsoft.com/office/powerpoint/2010/main" val="491862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after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t, mörk">
    <p:bg>
      <p:bgPr>
        <a:solidFill>
          <a:schemeClr val="accent1"/>
        </a:solidFill>
        <a:effectLst/>
      </p:bgPr>
    </p:bg>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1016000" y="762000"/>
            <a:ext cx="7112000" cy="3619500"/>
          </a:xfrm>
        </p:spPr>
        <p:txBody>
          <a:bodyPr bIns="0" anchor="ctr" anchorCtr="0"/>
          <a:lstStyle>
            <a:lvl1pPr marL="0" indent="0" algn="l">
              <a:lnSpc>
                <a:spcPct val="80000"/>
              </a:lnSpc>
              <a:spcBef>
                <a:spcPts val="800"/>
              </a:spcBef>
              <a:buNone/>
              <a:defRPr sz="6000" b="0">
                <a:solidFill>
                  <a:srgbClr val="FFF0B0"/>
                </a:solidFill>
                <a:latin typeface="+mj-lt"/>
              </a:defRPr>
            </a:lvl1pPr>
            <a:lvl2pPr marL="0" indent="0" algn="l">
              <a:lnSpc>
                <a:spcPct val="80000"/>
              </a:lnSpc>
              <a:spcBef>
                <a:spcPts val="1600"/>
              </a:spcBef>
              <a:buNone/>
              <a:defRPr sz="1800">
                <a:solidFill>
                  <a:srgbClr val="FFF0B0"/>
                </a:solidFill>
                <a:latin typeface="+mj-lt"/>
              </a:defRPr>
            </a:lvl2pPr>
            <a:lvl3pPr marL="0" indent="0" algn="l">
              <a:lnSpc>
                <a:spcPct val="120000"/>
              </a:lnSpc>
              <a:spcBef>
                <a:spcPts val="1600"/>
              </a:spcBef>
              <a:buNone/>
              <a:defRPr sz="1400">
                <a:solidFill>
                  <a:srgbClr val="FFF0B0"/>
                </a:solidFill>
              </a:defRPr>
            </a:lvl3pPr>
            <a:lvl4pPr marL="0" indent="0" algn="l">
              <a:lnSpc>
                <a:spcPct val="120000"/>
              </a:lnSpc>
              <a:spcBef>
                <a:spcPts val="1600"/>
              </a:spcBef>
              <a:buNone/>
              <a:defRPr sz="1400">
                <a:solidFill>
                  <a:srgbClr val="FFF0B0"/>
                </a:solidFill>
              </a:defRPr>
            </a:lvl4pPr>
            <a:lvl5pPr marL="0" indent="0" algn="l">
              <a:lnSpc>
                <a:spcPct val="120000"/>
              </a:lnSpc>
              <a:spcBef>
                <a:spcPts val="1600"/>
              </a:spcBef>
              <a:buNone/>
              <a:defRPr sz="1200">
                <a:solidFill>
                  <a:srgbClr val="FFF0B0"/>
                </a:solidFill>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p:txBody>
      </p:sp>
      <p:sp>
        <p:nvSpPr>
          <p:cNvPr id="3"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3467803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a:t>Addera rubrik</a:t>
            </a:r>
            <a:br>
              <a:rPr lang="sv-SE" noProof="0"/>
            </a:br>
            <a:endParaRPr lang="sv-SE" noProof="0"/>
          </a:p>
        </p:txBody>
      </p:sp>
      <p:sp>
        <p:nvSpPr>
          <p:cNvPr id="3" name="Date Placeholder 2"/>
          <p:cNvSpPr>
            <a:spLocks noGrp="1"/>
          </p:cNvSpPr>
          <p:nvPr>
            <p:ph type="dt" sz="half" idx="10"/>
          </p:nvPr>
        </p:nvSpPr>
        <p:spPr/>
        <p:txBody>
          <a:bodyPr/>
          <a:lstStyle/>
          <a:p>
            <a:endParaRPr lang="sv-SE" noProof="0"/>
          </a:p>
        </p:txBody>
      </p:sp>
      <p:sp>
        <p:nvSpPr>
          <p:cNvPr id="4" name="Footer Placeholder 3"/>
          <p:cNvSpPr>
            <a:spLocks noGrp="1"/>
          </p:cNvSpPr>
          <p:nvPr>
            <p:ph type="ftr" sz="quarter" idx="11"/>
          </p:nvPr>
        </p:nvSpPr>
        <p:spPr/>
        <p:txBody>
          <a:bodyPr/>
          <a:lstStyle/>
          <a:p>
            <a:r>
              <a:rPr lang="sv-SE" noProof="0"/>
              <a:t>RISE — Mallpresentation</a:t>
            </a:r>
          </a:p>
        </p:txBody>
      </p:sp>
      <p:sp>
        <p:nvSpPr>
          <p:cNvPr id="5" name="Slide Number Placeholder 4"/>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108471299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a text">
    <p:spTree>
      <p:nvGrpSpPr>
        <p:cNvPr id="1" name=""/>
        <p:cNvGrpSpPr/>
        <p:nvPr/>
      </p:nvGrpSpPr>
      <p:grpSpPr>
        <a:xfrm>
          <a:off x="0" y="0"/>
          <a:ext cx="0" cy="0"/>
          <a:chOff x="0" y="0"/>
          <a:chExt cx="0" cy="0"/>
        </a:xfrm>
      </p:grpSpPr>
      <p:sp>
        <p:nvSpPr>
          <p:cNvPr id="10" name="Content Placeholder 9"/>
          <p:cNvSpPr>
            <a:spLocks noGrp="1"/>
          </p:cNvSpPr>
          <p:nvPr>
            <p:ph sz="quarter" idx="18"/>
          </p:nvPr>
        </p:nvSpPr>
        <p:spPr>
          <a:xfrm>
            <a:off x="762000" y="762000"/>
            <a:ext cx="7620000" cy="3543300"/>
          </a:xfrm>
        </p:spPr>
        <p:txBody>
          <a:bodyPr/>
          <a:lstStyle/>
          <a:p>
            <a:pPr lvl="0"/>
            <a:r>
              <a:rPr lang="sv-SE" err="1"/>
              <a:t>Click</a:t>
            </a:r>
            <a:r>
              <a:rPr lang="sv-SE"/>
              <a:t> </a:t>
            </a:r>
            <a:r>
              <a:rPr lang="sv-SE" err="1"/>
              <a:t>to</a:t>
            </a:r>
            <a:r>
              <a:rPr lang="sv-SE"/>
              <a:t> </a:t>
            </a:r>
            <a:r>
              <a:rPr lang="sv-SE" err="1"/>
              <a:t>edit</a:t>
            </a:r>
            <a:r>
              <a:rPr lang="sv-SE"/>
              <a:t> Master text </a:t>
            </a:r>
            <a:r>
              <a:rPr lang="sv-SE" err="1"/>
              <a:t>styles</a:t>
            </a:r>
            <a:endParaRPr lang="sv-SE"/>
          </a:p>
          <a:p>
            <a:pPr lvl="1"/>
            <a:r>
              <a:rPr lang="sv-SE"/>
              <a:t>Second </a:t>
            </a:r>
            <a:r>
              <a:rPr lang="sv-SE" err="1"/>
              <a:t>level</a:t>
            </a:r>
            <a:endParaRPr lang="sv-SE"/>
          </a:p>
          <a:p>
            <a:pPr lvl="2"/>
            <a:r>
              <a:rPr lang="sv-SE" err="1"/>
              <a:t>Third</a:t>
            </a:r>
            <a:r>
              <a:rPr lang="sv-SE"/>
              <a:t> </a:t>
            </a:r>
            <a:r>
              <a:rPr lang="sv-SE" err="1"/>
              <a:t>level</a:t>
            </a:r>
            <a:endParaRPr lang="sv-SE"/>
          </a:p>
          <a:p>
            <a:pPr lvl="3"/>
            <a:r>
              <a:rPr lang="sv-SE" err="1"/>
              <a:t>Fourth</a:t>
            </a:r>
            <a:r>
              <a:rPr lang="sv-SE"/>
              <a:t> </a:t>
            </a:r>
            <a:r>
              <a:rPr lang="sv-SE" err="1"/>
              <a:t>level</a:t>
            </a:r>
            <a:endParaRPr lang="sv-SE"/>
          </a:p>
          <a:p>
            <a:pPr lvl="4"/>
            <a:r>
              <a:rPr lang="sv-SE" err="1"/>
              <a:t>Fifth</a:t>
            </a:r>
            <a:r>
              <a:rPr lang="sv-SE"/>
              <a:t> </a:t>
            </a:r>
            <a:r>
              <a:rPr lang="sv-SE" err="1"/>
              <a:t>level</a:t>
            </a:r>
            <a:endParaRPr lang="sv-SE"/>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248878835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l bild">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sv-SE" noProof="0"/>
          </a:p>
        </p:txBody>
      </p:sp>
      <p:sp>
        <p:nvSpPr>
          <p:cNvPr id="3" name="Footer Placeholder 2"/>
          <p:cNvSpPr>
            <a:spLocks noGrp="1"/>
          </p:cNvSpPr>
          <p:nvPr>
            <p:ph type="ftr" sz="quarter" idx="11"/>
          </p:nvPr>
        </p:nvSpPr>
        <p:spPr/>
        <p:txBody>
          <a:bodyPr/>
          <a:lstStyle/>
          <a:p>
            <a:r>
              <a:rPr lang="sv-SE" noProof="0"/>
              <a:t>RISE — Mallpresentation</a:t>
            </a:r>
          </a:p>
        </p:txBody>
      </p:sp>
      <p:sp>
        <p:nvSpPr>
          <p:cNvPr id="4" name="Slide Number Placeholder 3"/>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5" name="Picture Placeholder 7"/>
          <p:cNvSpPr>
            <a:spLocks noGrp="1"/>
          </p:cNvSpPr>
          <p:nvPr>
            <p:ph type="pic" sz="quarter" idx="13"/>
          </p:nvPr>
        </p:nvSpPr>
        <p:spPr>
          <a:xfrm>
            <a:off x="0" y="0"/>
            <a:ext cx="9144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endParaRPr lang="sv-SE"/>
          </a:p>
        </p:txBody>
      </p:sp>
      <p:sp>
        <p:nvSpPr>
          <p:cNvPr id="7" name="Text Placeholder 12"/>
          <p:cNvSpPr>
            <a:spLocks noGrp="1"/>
          </p:cNvSpPr>
          <p:nvPr>
            <p:ph type="body" sz="quarter" idx="15"/>
          </p:nvPr>
        </p:nvSpPr>
        <p:spPr>
          <a:xfrm>
            <a:off x="762000" y="3028952"/>
            <a:ext cx="2438400" cy="2133917"/>
          </a:xfrm>
          <a:solidFill>
            <a:srgbClr val="FFFFFF"/>
          </a:solidFill>
        </p:spPr>
        <p:txBody>
          <a:bodyPr wrap="square" lIns="330200" tIns="228600" rIns="330200" bIns="279400">
            <a:spAutoFit/>
          </a:bodyPr>
          <a:lstStyle>
            <a:lvl1pPr marL="0" indent="0">
              <a:spcBef>
                <a:spcPts val="0"/>
              </a:spcBef>
              <a:buNone/>
              <a:defRPr sz="1600" b="0">
                <a:latin typeface="+mj-lt"/>
              </a:defRPr>
            </a:lvl1pPr>
            <a:lvl2pPr marL="0" indent="0">
              <a:spcBef>
                <a:spcPts val="0"/>
              </a:spcBef>
              <a:buNone/>
              <a:defRPr sz="1600" b="0">
                <a:latin typeface="+mj-lt"/>
              </a:defRPr>
            </a:lvl2pPr>
            <a:lvl3pPr marL="0" indent="0">
              <a:spcBef>
                <a:spcPts val="0"/>
              </a:spcBef>
              <a:buNone/>
              <a:defRPr sz="1600" b="0">
                <a:latin typeface="+mj-lt"/>
              </a:defRPr>
            </a:lvl3pPr>
            <a:lvl4pPr marL="0" indent="0">
              <a:spcBef>
                <a:spcPts val="0"/>
              </a:spcBef>
              <a:buNone/>
              <a:defRPr sz="1600" b="0">
                <a:latin typeface="+mj-lt"/>
              </a:defRPr>
            </a:lvl4pPr>
            <a:lvl5pPr marL="0" indent="0">
              <a:spcBef>
                <a:spcPts val="0"/>
              </a:spcBef>
              <a:buNone/>
              <a:defRPr sz="1600" b="0">
                <a:latin typeface="+mj-lt"/>
              </a:defRPr>
            </a:lvl5pPr>
          </a:lstStyle>
          <a:p>
            <a:pPr lvl="0"/>
            <a:r>
              <a:rPr lang="sv-SE" noProof="0" err="1"/>
              <a:t>Click</a:t>
            </a:r>
            <a:r>
              <a:rPr lang="sv-SE" noProof="0"/>
              <a:t> </a:t>
            </a:r>
            <a:r>
              <a:rPr lang="sv-SE" noProof="0" err="1"/>
              <a:t>to</a:t>
            </a:r>
            <a:r>
              <a:rPr lang="sv-SE" noProof="0"/>
              <a:t> </a:t>
            </a:r>
            <a:r>
              <a:rPr lang="sv-SE" noProof="0" err="1"/>
              <a:t>edit</a:t>
            </a:r>
            <a:r>
              <a:rPr lang="sv-SE" noProof="0"/>
              <a:t> Master text </a:t>
            </a:r>
            <a:r>
              <a:rPr lang="sv-SE" noProof="0" err="1"/>
              <a:t>styles</a:t>
            </a:r>
            <a:endParaRPr lang="sv-SE" noProof="0"/>
          </a:p>
          <a:p>
            <a:pPr lvl="1"/>
            <a:r>
              <a:rPr lang="sv-SE" noProof="0"/>
              <a:t>Second </a:t>
            </a:r>
            <a:r>
              <a:rPr lang="sv-SE" noProof="0" err="1"/>
              <a:t>level</a:t>
            </a:r>
            <a:endParaRPr lang="sv-SE" noProof="0"/>
          </a:p>
          <a:p>
            <a:pPr lvl="2"/>
            <a:r>
              <a:rPr lang="sv-SE" noProof="0" err="1"/>
              <a:t>Third</a:t>
            </a:r>
            <a:r>
              <a:rPr lang="sv-SE" noProof="0"/>
              <a:t> </a:t>
            </a:r>
            <a:r>
              <a:rPr lang="sv-SE" noProof="0" err="1"/>
              <a:t>level</a:t>
            </a:r>
            <a:endParaRPr lang="sv-SE" noProof="0"/>
          </a:p>
          <a:p>
            <a:pPr lvl="3"/>
            <a:r>
              <a:rPr lang="sv-SE" noProof="0" err="1"/>
              <a:t>Fourth</a:t>
            </a:r>
            <a:r>
              <a:rPr lang="sv-SE" noProof="0"/>
              <a:t> </a:t>
            </a:r>
            <a:r>
              <a:rPr lang="sv-SE" noProof="0" err="1"/>
              <a:t>level</a:t>
            </a:r>
            <a:endParaRPr lang="sv-SE" noProof="0"/>
          </a:p>
          <a:p>
            <a:pPr lvl="4"/>
            <a:r>
              <a:rPr lang="sv-SE" noProof="0" err="1"/>
              <a:t>Fifth</a:t>
            </a:r>
            <a:r>
              <a:rPr lang="sv-SE" noProof="0"/>
              <a:t> </a:t>
            </a:r>
            <a:r>
              <a:rPr lang="sv-SE" noProof="0" err="1"/>
              <a:t>level</a:t>
            </a:r>
            <a:endParaRPr lang="sv-SE" noProof="0"/>
          </a:p>
        </p:txBody>
      </p:sp>
      <p:sp>
        <p:nvSpPr>
          <p:cNvPr id="8"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385704138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ck, avslutnin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16000" y="762000"/>
            <a:ext cx="7112000" cy="3543300"/>
          </a:xfrm>
        </p:spPr>
        <p:txBody>
          <a:bodyPr bIns="254000" anchor="ctr" anchorCtr="0">
            <a:normAutofit/>
          </a:bodyPr>
          <a:lstStyle>
            <a:lvl1pPr marL="0" indent="0">
              <a:spcBef>
                <a:spcPts val="0"/>
              </a:spcBef>
              <a:spcAft>
                <a:spcPts val="800"/>
              </a:spcAft>
              <a:buNone/>
              <a:defRPr sz="1400" b="1">
                <a:latin typeface="Roboto Mono"/>
                <a:cs typeface="Roboto Mono"/>
              </a:defRPr>
            </a:lvl1pPr>
            <a:lvl2pPr marL="0" indent="0">
              <a:spcBef>
                <a:spcPts val="0"/>
              </a:spcBef>
              <a:buNone/>
              <a:defRPr sz="1100">
                <a:latin typeface="Roboto Mono"/>
                <a:cs typeface="Roboto Mono"/>
              </a:defRPr>
            </a:lvl2pPr>
            <a:lvl3pPr marL="0" indent="0">
              <a:spcBef>
                <a:spcPts val="0"/>
              </a:spcBef>
              <a:buNone/>
              <a:defRPr sz="900">
                <a:latin typeface="Roboto Mono"/>
                <a:cs typeface="Roboto Mono"/>
              </a:defRPr>
            </a:lvl3pPr>
            <a:lvl4pPr marL="0" indent="0">
              <a:spcBef>
                <a:spcPts val="0"/>
              </a:spcBef>
              <a:buNone/>
              <a:defRPr sz="800">
                <a:latin typeface="Roboto Mono"/>
                <a:cs typeface="Roboto Mono"/>
              </a:defRPr>
            </a:lvl4pPr>
            <a:lvl5pPr marL="0" indent="0">
              <a:spcBef>
                <a:spcPts val="0"/>
              </a:spcBef>
              <a:buNone/>
              <a:defRPr sz="600">
                <a:latin typeface="Roboto Mono"/>
                <a:cs typeface="Roboto Mono"/>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7" name="TextBox 6"/>
          <p:cNvSpPr txBox="1"/>
          <p:nvPr userDrawn="1"/>
        </p:nvSpPr>
        <p:spPr>
          <a:xfrm>
            <a:off x="523394" y="4661829"/>
            <a:ext cx="7111999" cy="33855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a:latin typeface="Roboto Mono"/>
                <a:cs typeface="Roboto Mono"/>
              </a:rPr>
              <a:t>Research Institutes of Sweden AB</a:t>
            </a:r>
            <a:r>
              <a:rPr lang="en-US" sz="800">
                <a:latin typeface="Roboto Mono"/>
                <a:cs typeface="Roboto Mono"/>
              </a:rPr>
              <a:t> ·</a:t>
            </a:r>
            <a:r>
              <a:rPr lang="en-US" sz="800" baseline="0">
                <a:latin typeface="Roboto Mono"/>
                <a:cs typeface="Roboto Mono"/>
              </a:rPr>
              <a:t>  </a:t>
            </a:r>
            <a:r>
              <a:rPr lang="hu-HU" sz="800" baseline="0">
                <a:latin typeface="Roboto Mono"/>
                <a:cs typeface="Roboto Mono"/>
              </a:rPr>
              <a:t>010-516 50 00 · info@ri.se · </a:t>
            </a:r>
            <a:r>
              <a:rPr lang="en-US" sz="800" err="1">
                <a:latin typeface="Roboto Mono"/>
                <a:cs typeface="Roboto Mono"/>
              </a:rPr>
              <a:t>ri.se</a:t>
            </a:r>
            <a:endParaRPr lang="en-US" sz="800">
              <a:latin typeface="Roboto Mono"/>
              <a:cs typeface="Roboto Mono"/>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800" err="1">
                <a:latin typeface="Roboto Mono"/>
                <a:cs typeface="Roboto Mono"/>
              </a:rPr>
              <a:t>Besöksadress</a:t>
            </a:r>
            <a:r>
              <a:rPr lang="en-US" sz="800">
                <a:latin typeface="Roboto Mono"/>
                <a:cs typeface="Roboto Mono"/>
              </a:rPr>
              <a:t>: </a:t>
            </a:r>
            <a:r>
              <a:rPr lang="en-US" sz="800" err="1">
                <a:latin typeface="Roboto Mono"/>
                <a:cs typeface="Roboto Mono"/>
              </a:rPr>
              <a:t>Lindholmspiren</a:t>
            </a:r>
            <a:r>
              <a:rPr lang="en-US" sz="800">
                <a:latin typeface="Roboto Mono"/>
                <a:cs typeface="Roboto Mono"/>
              </a:rPr>
              <a:t> 7 A, 417 56 </a:t>
            </a:r>
            <a:r>
              <a:rPr lang="en-US" sz="800" err="1">
                <a:latin typeface="Roboto Mono"/>
                <a:cs typeface="Roboto Mono"/>
              </a:rPr>
              <a:t>Göteborg</a:t>
            </a:r>
            <a:r>
              <a:rPr lang="en-US" sz="800">
                <a:latin typeface="Roboto Mono"/>
                <a:cs typeface="Roboto Mono"/>
              </a:rPr>
              <a:t> · </a:t>
            </a:r>
            <a:r>
              <a:rPr lang="en-US" sz="800" err="1">
                <a:latin typeface="Roboto Mono"/>
                <a:cs typeface="Roboto Mono"/>
              </a:rPr>
              <a:t>Postadress</a:t>
            </a:r>
            <a:r>
              <a:rPr lang="en-US" sz="800">
                <a:latin typeface="Roboto Mono"/>
                <a:cs typeface="Roboto Mono"/>
              </a:rPr>
              <a:t>: Box 857, 501 15 </a:t>
            </a:r>
            <a:r>
              <a:rPr lang="en-US" sz="800" err="1">
                <a:latin typeface="Roboto Mono"/>
                <a:cs typeface="Roboto Mono"/>
              </a:rPr>
              <a:t>Borås</a:t>
            </a:r>
            <a:endParaRPr lang="en-US" sz="800">
              <a:latin typeface="Roboto Mono"/>
              <a:cs typeface="Roboto Mono"/>
            </a:endParaRPr>
          </a:p>
        </p:txBody>
      </p:sp>
    </p:spTree>
    <p:extLst>
      <p:ext uri="{BB962C8B-B14F-4D97-AF65-F5344CB8AC3E}">
        <p14:creationId xmlns:p14="http://schemas.microsoft.com/office/powerpoint/2010/main" val="93415980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mörk">
    <p:bg>
      <p:bgPr>
        <a:solidFill>
          <a:schemeClr val="accent1"/>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7239000" cy="5143500"/>
          </a:xfrm>
          <a:noFill/>
        </p:spPr>
        <p:txBody>
          <a:bodyPr lIns="1524000" tIns="0" rIns="0" bIns="0" anchor="ctr" anchorCtr="0">
            <a:noAutofit/>
          </a:bodyPr>
          <a:lstStyle>
            <a:lvl1pPr marL="0" indent="0">
              <a:lnSpc>
                <a:spcPct val="80000"/>
              </a:lnSpc>
              <a:spcBef>
                <a:spcPts val="0"/>
              </a:spcBef>
              <a:buNone/>
              <a:defRPr sz="5200" b="0">
                <a:solidFill>
                  <a:schemeClr val="bg1"/>
                </a:solidFill>
                <a:latin typeface="+mj-lt"/>
              </a:defRPr>
            </a:lvl1pPr>
            <a:lvl2pPr marL="0" indent="0">
              <a:spcBef>
                <a:spcPts val="1000"/>
              </a:spcBef>
              <a:buNone/>
              <a:defRPr b="1">
                <a:solidFill>
                  <a:schemeClr val="bg1"/>
                </a:solidFill>
              </a:defRPr>
            </a:lvl2pPr>
            <a:lvl3pPr marL="0" indent="0">
              <a:spcBef>
                <a:spcPts val="1000"/>
              </a:spcBef>
              <a:buNone/>
              <a:defRPr sz="1800" b="1">
                <a:solidFill>
                  <a:schemeClr val="bg1"/>
                </a:solidFill>
              </a:defRPr>
            </a:lvl3pPr>
            <a:lvl4pPr marL="0" indent="0">
              <a:spcBef>
                <a:spcPts val="1600"/>
              </a:spcBef>
              <a:buNone/>
              <a:defRPr sz="1400" b="0">
                <a:solidFill>
                  <a:schemeClr val="bg1"/>
                </a:solidFill>
              </a:defRPr>
            </a:lvl4pPr>
            <a:lvl5pPr marL="0" indent="0">
              <a:spcBef>
                <a:spcPts val="1000"/>
              </a:spcBef>
              <a:buNone/>
              <a:defRPr sz="1000" b="0">
                <a:solidFill>
                  <a:schemeClr val="bg1"/>
                </a:solidFill>
              </a:defRPr>
            </a:lvl5pPr>
          </a:lstStyle>
          <a:p>
            <a:pPr lvl="0"/>
            <a:r>
              <a:rPr lang="sv-SE" noProof="0" err="1"/>
              <a:t>Click</a:t>
            </a:r>
            <a:r>
              <a:rPr lang="sv-SE" noProof="0"/>
              <a:t> </a:t>
            </a:r>
            <a:r>
              <a:rPr lang="sv-SE" noProof="0" err="1"/>
              <a:t>to</a:t>
            </a:r>
            <a:r>
              <a:rPr lang="sv-SE" noProof="0"/>
              <a:t> </a:t>
            </a:r>
            <a:r>
              <a:rPr lang="sv-SE" noProof="0" err="1"/>
              <a:t>edit</a:t>
            </a:r>
            <a:r>
              <a:rPr lang="sv-SE" noProof="0"/>
              <a:t> Master text </a:t>
            </a:r>
            <a:r>
              <a:rPr lang="sv-SE" noProof="0" err="1"/>
              <a:t>styles</a:t>
            </a:r>
            <a:endParaRPr lang="sv-SE" noProof="0"/>
          </a:p>
          <a:p>
            <a:pPr lvl="1"/>
            <a:r>
              <a:rPr lang="sv-SE" noProof="0"/>
              <a:t>Second </a:t>
            </a:r>
            <a:r>
              <a:rPr lang="sv-SE" noProof="0" err="1"/>
              <a:t>level</a:t>
            </a:r>
            <a:endParaRPr lang="sv-SE" noProof="0"/>
          </a:p>
          <a:p>
            <a:pPr lvl="2"/>
            <a:r>
              <a:rPr lang="sv-SE" noProof="0" err="1"/>
              <a:t>Third</a:t>
            </a:r>
            <a:r>
              <a:rPr lang="sv-SE" noProof="0"/>
              <a:t> </a:t>
            </a:r>
            <a:r>
              <a:rPr lang="sv-SE" noProof="0" err="1"/>
              <a:t>level</a:t>
            </a:r>
            <a:endParaRPr lang="sv-SE" noProof="0"/>
          </a:p>
          <a:p>
            <a:pPr lvl="3"/>
            <a:r>
              <a:rPr lang="sv-SE" noProof="0" err="1"/>
              <a:t>Fourth</a:t>
            </a:r>
            <a:r>
              <a:rPr lang="sv-SE" noProof="0"/>
              <a:t> </a:t>
            </a:r>
            <a:r>
              <a:rPr lang="sv-SE" noProof="0" err="1"/>
              <a:t>level</a:t>
            </a:r>
            <a:endParaRPr lang="sv-SE" noProof="0"/>
          </a:p>
          <a:p>
            <a:pPr lvl="4"/>
            <a:r>
              <a:rPr lang="sv-SE" noProof="0" err="1"/>
              <a:t>Fifth</a:t>
            </a:r>
            <a:r>
              <a:rPr lang="sv-SE" noProof="0"/>
              <a:t> </a:t>
            </a:r>
            <a:r>
              <a:rPr lang="sv-SE" noProof="0" err="1"/>
              <a:t>level</a:t>
            </a:r>
            <a:endParaRPr lang="sv-SE" noProof="0"/>
          </a:p>
        </p:txBody>
      </p:sp>
      <p:sp>
        <p:nvSpPr>
          <p:cNvPr id="4"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131241217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bild-ljus">
    <p:bg>
      <p:bgPr>
        <a:solidFill>
          <a:schemeClr val="accent6"/>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3957320" cy="5143500"/>
          </a:xfrm>
          <a:noFill/>
        </p:spPr>
        <p:txBody>
          <a:bodyPr lIns="762000" tIns="0" rIns="0" bIns="0" anchor="ctr" anchorCtr="0">
            <a:noAutofit/>
          </a:bodyPr>
          <a:lstStyle>
            <a:lvl1pPr marL="0" indent="0">
              <a:lnSpc>
                <a:spcPct val="80000"/>
              </a:lnSpc>
              <a:spcBef>
                <a:spcPts val="0"/>
              </a:spcBef>
              <a:buNone/>
              <a:defRPr sz="4200" b="0">
                <a:solidFill>
                  <a:srgbClr val="DF2351"/>
                </a:solidFill>
                <a:latin typeface="+mj-lt"/>
              </a:defRPr>
            </a:lvl1pPr>
            <a:lvl2pPr marL="0" indent="0">
              <a:spcBef>
                <a:spcPts val="1000"/>
              </a:spcBef>
              <a:buNone/>
              <a:defRPr b="1">
                <a:solidFill>
                  <a:srgbClr val="DF2351"/>
                </a:solidFill>
              </a:defRPr>
            </a:lvl2pPr>
            <a:lvl3pPr marL="0" indent="0">
              <a:spcBef>
                <a:spcPts val="1000"/>
              </a:spcBef>
              <a:buNone/>
              <a:defRPr sz="1800" b="1">
                <a:solidFill>
                  <a:srgbClr val="DF2351"/>
                </a:solidFill>
              </a:defRPr>
            </a:lvl3pPr>
            <a:lvl4pPr marL="0" indent="0">
              <a:spcBef>
                <a:spcPts val="1600"/>
              </a:spcBef>
              <a:buNone/>
              <a:defRPr sz="1400" b="0">
                <a:solidFill>
                  <a:srgbClr val="DF2351"/>
                </a:solidFill>
              </a:defRPr>
            </a:lvl4pPr>
            <a:lvl5pPr marL="0" indent="0">
              <a:spcBef>
                <a:spcPts val="1000"/>
              </a:spcBef>
              <a:buNone/>
              <a:defRPr sz="1000" b="0">
                <a:solidFill>
                  <a:srgbClr val="DF2351"/>
                </a:solidFill>
              </a:defRPr>
            </a:lvl5pPr>
          </a:lstStyle>
          <a:p>
            <a:pPr lvl="0"/>
            <a:r>
              <a:rPr lang="sv-SE" noProof="0" err="1"/>
              <a:t>Click</a:t>
            </a:r>
            <a:r>
              <a:rPr lang="sv-SE" noProof="0"/>
              <a:t> </a:t>
            </a:r>
            <a:r>
              <a:rPr lang="sv-SE" noProof="0" err="1"/>
              <a:t>to</a:t>
            </a:r>
            <a:r>
              <a:rPr lang="sv-SE" noProof="0"/>
              <a:t> </a:t>
            </a:r>
            <a:r>
              <a:rPr lang="sv-SE" noProof="0" err="1"/>
              <a:t>edit</a:t>
            </a:r>
            <a:r>
              <a:rPr lang="sv-SE" noProof="0"/>
              <a:t> Master text </a:t>
            </a:r>
            <a:r>
              <a:rPr lang="sv-SE" noProof="0" err="1"/>
              <a:t>styles</a:t>
            </a:r>
            <a:endParaRPr lang="sv-SE" noProof="0"/>
          </a:p>
          <a:p>
            <a:pPr lvl="1"/>
            <a:r>
              <a:rPr lang="sv-SE" noProof="0"/>
              <a:t>Second </a:t>
            </a:r>
            <a:r>
              <a:rPr lang="sv-SE" noProof="0" err="1"/>
              <a:t>level</a:t>
            </a:r>
            <a:endParaRPr lang="sv-SE" noProof="0"/>
          </a:p>
          <a:p>
            <a:pPr lvl="2"/>
            <a:r>
              <a:rPr lang="sv-SE" noProof="0" err="1"/>
              <a:t>Third</a:t>
            </a:r>
            <a:r>
              <a:rPr lang="sv-SE" noProof="0"/>
              <a:t> </a:t>
            </a:r>
            <a:r>
              <a:rPr lang="sv-SE" noProof="0" err="1"/>
              <a:t>level</a:t>
            </a:r>
            <a:endParaRPr lang="sv-SE" noProof="0"/>
          </a:p>
          <a:p>
            <a:pPr lvl="3"/>
            <a:r>
              <a:rPr lang="sv-SE" noProof="0" err="1"/>
              <a:t>Fourth</a:t>
            </a:r>
            <a:r>
              <a:rPr lang="sv-SE" noProof="0"/>
              <a:t> </a:t>
            </a:r>
            <a:r>
              <a:rPr lang="sv-SE" noProof="0" err="1"/>
              <a:t>level</a:t>
            </a:r>
            <a:endParaRPr lang="sv-SE" noProof="0"/>
          </a:p>
          <a:p>
            <a:pPr lvl="4"/>
            <a:r>
              <a:rPr lang="sv-SE" noProof="0" err="1"/>
              <a:t>Fifth</a:t>
            </a:r>
            <a:r>
              <a:rPr lang="sv-SE" noProof="0"/>
              <a:t> </a:t>
            </a:r>
            <a:r>
              <a:rPr lang="sv-SE" noProof="0" err="1"/>
              <a:t>level</a:t>
            </a:r>
            <a:endParaRPr lang="sv-SE" noProof="0"/>
          </a:p>
        </p:txBody>
      </p:sp>
      <p:sp>
        <p:nvSpPr>
          <p:cNvPr id="4" name="Picture Placeholder 7"/>
          <p:cNvSpPr>
            <a:spLocks noGrp="1"/>
          </p:cNvSpPr>
          <p:nvPr>
            <p:ph type="pic" sz="quarter" idx="13"/>
          </p:nvPr>
        </p:nvSpPr>
        <p:spPr>
          <a:xfrm>
            <a:off x="4572000" y="0"/>
            <a:ext cx="4572000" cy="5143499"/>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endParaRPr lang="sv-SE"/>
          </a:p>
        </p:txBody>
      </p:sp>
      <p:sp>
        <p:nvSpPr>
          <p:cNvPr id="5"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31187248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bild-mörk">
    <p:bg>
      <p:bgPr>
        <a:solidFill>
          <a:schemeClr val="accent1"/>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3957320" cy="5143500"/>
          </a:xfrm>
          <a:noFill/>
        </p:spPr>
        <p:txBody>
          <a:bodyPr lIns="762000" tIns="0" rIns="0" bIns="0" anchor="ctr" anchorCtr="0">
            <a:noAutofit/>
          </a:bodyPr>
          <a:lstStyle>
            <a:lvl1pPr marL="0" indent="0">
              <a:lnSpc>
                <a:spcPct val="80000"/>
              </a:lnSpc>
              <a:spcBef>
                <a:spcPts val="0"/>
              </a:spcBef>
              <a:buNone/>
              <a:defRPr sz="4200" b="0">
                <a:solidFill>
                  <a:srgbClr val="FFFFFF"/>
                </a:solidFill>
                <a:latin typeface="+mj-lt"/>
              </a:defRPr>
            </a:lvl1pPr>
            <a:lvl2pPr marL="0" indent="0">
              <a:spcBef>
                <a:spcPts val="1000"/>
              </a:spcBef>
              <a:buNone/>
              <a:defRPr b="1">
                <a:solidFill>
                  <a:srgbClr val="FFFFFF"/>
                </a:solidFill>
              </a:defRPr>
            </a:lvl2pPr>
            <a:lvl3pPr marL="0" indent="0">
              <a:spcBef>
                <a:spcPts val="1000"/>
              </a:spcBef>
              <a:buNone/>
              <a:defRPr sz="1800" b="1">
                <a:solidFill>
                  <a:srgbClr val="FFFFFF"/>
                </a:solidFill>
              </a:defRPr>
            </a:lvl3pPr>
            <a:lvl4pPr marL="0" indent="0">
              <a:spcBef>
                <a:spcPts val="1600"/>
              </a:spcBef>
              <a:buNone/>
              <a:defRPr sz="1400" b="0">
                <a:solidFill>
                  <a:srgbClr val="FFFFFF"/>
                </a:solidFill>
              </a:defRPr>
            </a:lvl4pPr>
            <a:lvl5pPr marL="0" indent="0">
              <a:spcBef>
                <a:spcPts val="1000"/>
              </a:spcBef>
              <a:buNone/>
              <a:defRPr sz="1000" b="0">
                <a:solidFill>
                  <a:srgbClr val="FFFFFF"/>
                </a:solidFill>
              </a:defRPr>
            </a:lvl5pPr>
          </a:lstStyle>
          <a:p>
            <a:pPr lvl="0"/>
            <a:r>
              <a:rPr lang="sv-SE" noProof="0" err="1"/>
              <a:t>Click</a:t>
            </a:r>
            <a:r>
              <a:rPr lang="sv-SE" noProof="0"/>
              <a:t> </a:t>
            </a:r>
            <a:r>
              <a:rPr lang="sv-SE" noProof="0" err="1"/>
              <a:t>to</a:t>
            </a:r>
            <a:r>
              <a:rPr lang="sv-SE" noProof="0"/>
              <a:t> </a:t>
            </a:r>
            <a:r>
              <a:rPr lang="sv-SE" noProof="0" err="1"/>
              <a:t>edit</a:t>
            </a:r>
            <a:r>
              <a:rPr lang="sv-SE" noProof="0"/>
              <a:t> Master text </a:t>
            </a:r>
            <a:r>
              <a:rPr lang="sv-SE" noProof="0" err="1"/>
              <a:t>styles</a:t>
            </a:r>
            <a:endParaRPr lang="sv-SE" noProof="0"/>
          </a:p>
          <a:p>
            <a:pPr lvl="1"/>
            <a:r>
              <a:rPr lang="sv-SE" noProof="0"/>
              <a:t>Second </a:t>
            </a:r>
            <a:r>
              <a:rPr lang="sv-SE" noProof="0" err="1"/>
              <a:t>level</a:t>
            </a:r>
            <a:endParaRPr lang="sv-SE" noProof="0"/>
          </a:p>
          <a:p>
            <a:pPr lvl="2"/>
            <a:r>
              <a:rPr lang="sv-SE" noProof="0" err="1"/>
              <a:t>Third</a:t>
            </a:r>
            <a:r>
              <a:rPr lang="sv-SE" noProof="0"/>
              <a:t> </a:t>
            </a:r>
            <a:r>
              <a:rPr lang="sv-SE" noProof="0" err="1"/>
              <a:t>level</a:t>
            </a:r>
            <a:endParaRPr lang="sv-SE" noProof="0"/>
          </a:p>
          <a:p>
            <a:pPr lvl="3"/>
            <a:r>
              <a:rPr lang="sv-SE" noProof="0" err="1"/>
              <a:t>Fourth</a:t>
            </a:r>
            <a:r>
              <a:rPr lang="sv-SE" noProof="0"/>
              <a:t> </a:t>
            </a:r>
            <a:r>
              <a:rPr lang="sv-SE" noProof="0" err="1"/>
              <a:t>level</a:t>
            </a:r>
            <a:endParaRPr lang="sv-SE" noProof="0"/>
          </a:p>
          <a:p>
            <a:pPr lvl="4"/>
            <a:r>
              <a:rPr lang="sv-SE" noProof="0" err="1"/>
              <a:t>Fifth</a:t>
            </a:r>
            <a:r>
              <a:rPr lang="sv-SE" noProof="0"/>
              <a:t> </a:t>
            </a:r>
            <a:r>
              <a:rPr lang="sv-SE" noProof="0" err="1"/>
              <a:t>level</a:t>
            </a:r>
            <a:endParaRPr lang="sv-SE" noProof="0"/>
          </a:p>
        </p:txBody>
      </p:sp>
      <p:sp>
        <p:nvSpPr>
          <p:cNvPr id="4" name="Picture Placeholder 7"/>
          <p:cNvSpPr>
            <a:spLocks noGrp="1"/>
          </p:cNvSpPr>
          <p:nvPr>
            <p:ph type="pic" sz="quarter" idx="13"/>
          </p:nvPr>
        </p:nvSpPr>
        <p:spPr>
          <a:xfrm>
            <a:off x="4572000" y="0"/>
            <a:ext cx="4572000" cy="5143499"/>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endParaRPr lang="sv-SE"/>
          </a:p>
        </p:txBody>
      </p:sp>
      <p:sp>
        <p:nvSpPr>
          <p:cNvPr id="5" name="Picture Placeholder 2"/>
          <p:cNvSpPr>
            <a:spLocks noGrp="1"/>
          </p:cNvSpPr>
          <p:nvPr>
            <p:ph type="pic" sz="quarter" idx="18"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194661550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 lju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a:t>Addera rubrik</a:t>
            </a:r>
          </a:p>
        </p:txBody>
      </p:sp>
      <p:sp>
        <p:nvSpPr>
          <p:cNvPr id="3" name="Content Placeholder 2"/>
          <p:cNvSpPr>
            <a:spLocks noGrp="1"/>
          </p:cNvSpPr>
          <p:nvPr>
            <p:ph idx="1" hasCustomPrompt="1"/>
          </p:nvPr>
        </p:nvSpPr>
        <p:spPr/>
        <p:txBody>
          <a:body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32203822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jus, 2-spal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a:t>Addera rubrik</a:t>
            </a:r>
          </a:p>
        </p:txBody>
      </p:sp>
      <p:sp>
        <p:nvSpPr>
          <p:cNvPr id="3" name="Content Placeholder 2"/>
          <p:cNvSpPr>
            <a:spLocks noGrp="1"/>
          </p:cNvSpPr>
          <p:nvPr>
            <p:ph idx="1" hasCustomPrompt="1"/>
          </p:nvPr>
        </p:nvSpPr>
        <p:spPr>
          <a:xfrm>
            <a:off x="1016000" y="1828800"/>
            <a:ext cx="3302000" cy="2476500"/>
          </a:xfrm>
        </p:spPr>
        <p:txBody>
          <a:bodyPr/>
          <a:lstStyle>
            <a:lvl1pPr>
              <a:spcBef>
                <a:spcPts val="1000"/>
              </a:spcBef>
              <a:defRPr sz="1400"/>
            </a:lvl1pPr>
            <a:lvl2pPr>
              <a:spcBef>
                <a:spcPts val="1000"/>
              </a:spcBef>
              <a:defRPr sz="1400"/>
            </a:lvl2pPr>
            <a:lvl3pPr>
              <a:spcBef>
                <a:spcPts val="1000"/>
              </a:spcBef>
              <a:defRPr sz="1200"/>
            </a:lvl3pPr>
            <a:lvl4pPr>
              <a:spcBef>
                <a:spcPts val="1000"/>
              </a:spcBef>
              <a:defRPr sz="1200"/>
            </a:lvl4pPr>
            <a:lvl5pPr>
              <a:spcBef>
                <a:spcPts val="1000"/>
              </a:spcBef>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8" name="Content Placeholder 2"/>
          <p:cNvSpPr>
            <a:spLocks noGrp="1"/>
          </p:cNvSpPr>
          <p:nvPr>
            <p:ph idx="13" hasCustomPrompt="1"/>
          </p:nvPr>
        </p:nvSpPr>
        <p:spPr>
          <a:xfrm>
            <a:off x="4826000" y="1828800"/>
            <a:ext cx="3302000" cy="2476500"/>
          </a:xfrm>
        </p:spPr>
        <p:txBody>
          <a:bodyPr/>
          <a:lstStyle>
            <a:lvl1pPr>
              <a:spcBef>
                <a:spcPts val="1000"/>
              </a:spcBef>
              <a:defRPr sz="1400"/>
            </a:lvl1pPr>
            <a:lvl2pPr>
              <a:spcBef>
                <a:spcPts val="1000"/>
              </a:spcBef>
              <a:defRPr sz="1400"/>
            </a:lvl2pPr>
            <a:lvl3pPr>
              <a:spcBef>
                <a:spcPts val="1000"/>
              </a:spcBef>
              <a:defRPr sz="1200"/>
            </a:lvl3pPr>
            <a:lvl4pPr>
              <a:spcBef>
                <a:spcPts val="1000"/>
              </a:spcBef>
              <a:defRPr sz="1200"/>
            </a:lvl4pPr>
            <a:lvl5pPr>
              <a:spcBef>
                <a:spcPts val="1000"/>
              </a:spcBef>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Tree>
    <p:extLst>
      <p:ext uri="{BB962C8B-B14F-4D97-AF65-F5344CB8AC3E}">
        <p14:creationId xmlns:p14="http://schemas.microsoft.com/office/powerpoint/2010/main" val="2406694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mö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FFFF"/>
                </a:solidFill>
              </a:defRPr>
            </a:lvl1pPr>
          </a:lstStyle>
          <a:p>
            <a:r>
              <a:rPr lang="sv-SE" noProof="0"/>
              <a:t>Addera rubrik</a:t>
            </a:r>
          </a:p>
        </p:txBody>
      </p:sp>
      <p:sp>
        <p:nvSpPr>
          <p:cNvPr id="3" name="Content Placeholder 2"/>
          <p:cNvSpPr>
            <a:spLocks noGrp="1"/>
          </p:cNvSpPr>
          <p:nvPr>
            <p:ph idx="1" hasCustomPrompt="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lvl1pPr>
              <a:defRPr>
                <a:solidFill>
                  <a:schemeClr val="bg1"/>
                </a:solidFill>
              </a:defRPr>
            </a:lvl1pPr>
          </a:lstStyle>
          <a:p>
            <a:endParaRPr lang="sv-SE"/>
          </a:p>
        </p:txBody>
      </p:sp>
      <p:sp>
        <p:nvSpPr>
          <p:cNvPr id="5" name="Footer Placeholder 4"/>
          <p:cNvSpPr>
            <a:spLocks noGrp="1"/>
          </p:cNvSpPr>
          <p:nvPr>
            <p:ph type="ftr" sz="quarter" idx="11"/>
          </p:nvPr>
        </p:nvSpPr>
        <p:spPr/>
        <p:txBody>
          <a:bodyPr/>
          <a:lstStyle>
            <a:lvl1pPr>
              <a:defRPr>
                <a:solidFill>
                  <a:schemeClr val="bg1"/>
                </a:solidFill>
              </a:defRPr>
            </a:lvl1pPr>
          </a:lstStyle>
          <a:p>
            <a:r>
              <a:rPr lang="sv-SE"/>
              <a:t>RISE — Mallpresentation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66355A-084C-D24E-9AD2-7E4FC41EA627}" type="slidenum">
              <a:rPr lang="sv-SE" smtClean="0"/>
              <a:pPr/>
              <a:t>‹#›</a:t>
            </a:fld>
            <a:endParaRPr lang="sv-SE"/>
          </a:p>
        </p:txBody>
      </p:sp>
      <p:sp>
        <p:nvSpPr>
          <p:cNvPr id="7"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5108238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med bild hög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572000" y="0"/>
            <a:ext cx="4572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endParaRPr lang="sv-SE"/>
          </a:p>
        </p:txBody>
      </p:sp>
      <p:sp>
        <p:nvSpPr>
          <p:cNvPr id="2" name="Title 1"/>
          <p:cNvSpPr>
            <a:spLocks noGrp="1"/>
          </p:cNvSpPr>
          <p:nvPr>
            <p:ph type="title" hasCustomPrompt="1"/>
          </p:nvPr>
        </p:nvSpPr>
        <p:spPr>
          <a:xfrm>
            <a:off x="762000" y="762000"/>
            <a:ext cx="3048000" cy="1066800"/>
          </a:xfrm>
        </p:spPr>
        <p:txBody>
          <a:bodyPr>
            <a:normAutofit/>
          </a:bodyPr>
          <a:lstStyle>
            <a:lvl1pPr>
              <a:defRPr sz="2400"/>
            </a:lvl1pPr>
          </a:lstStyle>
          <a:p>
            <a:r>
              <a:rPr lang="sv-SE" noProof="0"/>
              <a:t>Addera rubrik</a:t>
            </a:r>
          </a:p>
        </p:txBody>
      </p:sp>
      <p:sp>
        <p:nvSpPr>
          <p:cNvPr id="3" name="Content Placeholder 2"/>
          <p:cNvSpPr>
            <a:spLocks noGrp="1"/>
          </p:cNvSpPr>
          <p:nvPr>
            <p:ph idx="1" hasCustomPrompt="1"/>
          </p:nvPr>
        </p:nvSpPr>
        <p:spPr>
          <a:xfrm>
            <a:off x="762000" y="2000250"/>
            <a:ext cx="3048000" cy="2305050"/>
          </a:xfrm>
        </p:spPr>
        <p:txBody>
          <a:bodyPr/>
          <a:lstStyle>
            <a:lvl1pPr>
              <a:spcBef>
                <a:spcPts val="800"/>
              </a:spcBef>
              <a:defRPr sz="1600"/>
            </a:lvl1pPr>
            <a:lvl2pPr>
              <a:spcBef>
                <a:spcPts val="800"/>
              </a:spcBef>
              <a:defRPr sz="1600"/>
            </a:lvl2pPr>
            <a:lvl3pPr>
              <a:spcBef>
                <a:spcPts val="800"/>
              </a:spcBef>
              <a:defRPr sz="1400"/>
            </a:lvl3pPr>
            <a:lvl4pPr>
              <a:spcBef>
                <a:spcPts val="800"/>
              </a:spcBef>
              <a:defRPr sz="1400"/>
            </a:lvl4pPr>
            <a:lvl5pPr>
              <a:spcBef>
                <a:spcPts val="800"/>
              </a:spcBef>
              <a:defRPr sz="1200"/>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9"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a:t>logo</a:t>
            </a:r>
          </a:p>
        </p:txBody>
      </p:sp>
    </p:spTree>
    <p:extLst>
      <p:ext uri="{BB962C8B-B14F-4D97-AF65-F5344CB8AC3E}">
        <p14:creationId xmlns:p14="http://schemas.microsoft.com/office/powerpoint/2010/main" val="13064244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med bild vänst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endParaRPr lang="sv-SE"/>
          </a:p>
        </p:txBody>
      </p:sp>
      <p:sp>
        <p:nvSpPr>
          <p:cNvPr id="2" name="Title 1"/>
          <p:cNvSpPr>
            <a:spLocks noGrp="1"/>
          </p:cNvSpPr>
          <p:nvPr>
            <p:ph type="title" hasCustomPrompt="1"/>
          </p:nvPr>
        </p:nvSpPr>
        <p:spPr>
          <a:xfrm>
            <a:off x="5334000" y="762000"/>
            <a:ext cx="3048000" cy="1066800"/>
          </a:xfrm>
        </p:spPr>
        <p:txBody>
          <a:bodyPr>
            <a:normAutofit/>
          </a:bodyPr>
          <a:lstStyle>
            <a:lvl1pPr>
              <a:defRPr sz="2400"/>
            </a:lvl1pPr>
          </a:lstStyle>
          <a:p>
            <a:r>
              <a:rPr lang="sv-SE" noProof="0"/>
              <a:t>Addera rubrik</a:t>
            </a:r>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9" name="Content Placeholder 2"/>
          <p:cNvSpPr>
            <a:spLocks noGrp="1"/>
          </p:cNvSpPr>
          <p:nvPr>
            <p:ph idx="14" hasCustomPrompt="1"/>
          </p:nvPr>
        </p:nvSpPr>
        <p:spPr>
          <a:xfrm>
            <a:off x="5334000" y="2000250"/>
            <a:ext cx="3048000" cy="2305050"/>
          </a:xfrm>
        </p:spPr>
        <p:txBody>
          <a:bodyPr/>
          <a:lstStyle>
            <a:lvl1pPr>
              <a:spcBef>
                <a:spcPts val="800"/>
              </a:spcBef>
              <a:defRPr sz="1600"/>
            </a:lvl1pPr>
            <a:lvl2pPr>
              <a:spcBef>
                <a:spcPts val="800"/>
              </a:spcBef>
              <a:defRPr sz="1600"/>
            </a:lvl2pPr>
            <a:lvl3pPr>
              <a:spcBef>
                <a:spcPts val="800"/>
              </a:spcBef>
              <a:defRPr sz="1400"/>
            </a:lvl3pPr>
            <a:lvl4pPr>
              <a:spcBef>
                <a:spcPts val="800"/>
              </a:spcBef>
              <a:defRPr sz="1400"/>
            </a:lvl4pPr>
            <a:lvl5pPr>
              <a:spcBef>
                <a:spcPts val="800"/>
              </a:spcBef>
              <a:defRPr sz="1200"/>
            </a:lvl5p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a:p>
            <a:pPr lvl="0"/>
            <a:endParaRPr lang="sv-SE" noProof="0"/>
          </a:p>
          <a:p>
            <a:pPr lvl="0"/>
            <a:endParaRPr lang="sv-SE" noProof="0"/>
          </a:p>
        </p:txBody>
      </p:sp>
    </p:spTree>
    <p:extLst>
      <p:ext uri="{BB962C8B-B14F-4D97-AF65-F5344CB8AC3E}">
        <p14:creationId xmlns:p14="http://schemas.microsoft.com/office/powerpoint/2010/main" val="405487535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762000"/>
            <a:ext cx="7112000" cy="857250"/>
          </a:xfrm>
          <a:prstGeom prst="rect">
            <a:avLst/>
          </a:prstGeom>
        </p:spPr>
        <p:txBody>
          <a:bodyPr vert="horz" lIns="0" tIns="0" rIns="0" bIns="0" rtlCol="0" anchor="t" anchorCtr="0">
            <a:normAutofit/>
          </a:bodyPr>
          <a:lstStyle/>
          <a:p>
            <a:r>
              <a:rPr lang="sv-SE" noProof="0"/>
              <a:t>Addera rubrik</a:t>
            </a:r>
          </a:p>
        </p:txBody>
      </p:sp>
      <p:sp>
        <p:nvSpPr>
          <p:cNvPr id="3" name="Text Placeholder 2"/>
          <p:cNvSpPr>
            <a:spLocks noGrp="1"/>
          </p:cNvSpPr>
          <p:nvPr>
            <p:ph type="body" idx="1"/>
          </p:nvPr>
        </p:nvSpPr>
        <p:spPr>
          <a:xfrm>
            <a:off x="1016000" y="1828800"/>
            <a:ext cx="7112000" cy="2476500"/>
          </a:xfrm>
          <a:prstGeom prst="rect">
            <a:avLst/>
          </a:prstGeom>
        </p:spPr>
        <p:txBody>
          <a:bodyPr vert="horz" lIns="0" tIns="0" rIns="0" bIns="0" rtlCol="0">
            <a:normAutofit/>
          </a:bodyPr>
          <a:lstStyle/>
          <a:p>
            <a:pPr lvl="0"/>
            <a:r>
              <a:rPr lang="sv-SE" noProof="0"/>
              <a:t>Addera text, Nivå 1</a:t>
            </a:r>
          </a:p>
          <a:p>
            <a:pPr lvl="1"/>
            <a:r>
              <a:rPr lang="sv-SE" noProof="0"/>
              <a:t>Nivå 2</a:t>
            </a:r>
          </a:p>
          <a:p>
            <a:pPr lvl="2"/>
            <a:r>
              <a:rPr lang="sv-SE" noProof="0"/>
              <a:t>Nivå 3</a:t>
            </a:r>
          </a:p>
          <a:p>
            <a:pPr lvl="3"/>
            <a:r>
              <a:rPr lang="sv-SE" noProof="0"/>
              <a:t>Nivå 4</a:t>
            </a:r>
          </a:p>
          <a:p>
            <a:pPr lvl="4"/>
            <a:r>
              <a:rPr lang="sv-SE" noProof="0"/>
              <a:t>Nivå 5</a:t>
            </a:r>
          </a:p>
        </p:txBody>
      </p:sp>
      <p:sp>
        <p:nvSpPr>
          <p:cNvPr id="4" name="Date Placeholder 3"/>
          <p:cNvSpPr>
            <a:spLocks noGrp="1"/>
          </p:cNvSpPr>
          <p:nvPr>
            <p:ph type="dt" sz="half" idx="2"/>
          </p:nvPr>
        </p:nvSpPr>
        <p:spPr>
          <a:xfrm>
            <a:off x="4017049" y="4767264"/>
            <a:ext cx="2133600"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endParaRPr lang="sv-SE"/>
          </a:p>
        </p:txBody>
      </p:sp>
      <p:sp>
        <p:nvSpPr>
          <p:cNvPr id="5" name="Footer Placeholder 4"/>
          <p:cNvSpPr>
            <a:spLocks noGrp="1"/>
          </p:cNvSpPr>
          <p:nvPr>
            <p:ph type="ftr" sz="quarter" idx="3"/>
          </p:nvPr>
        </p:nvSpPr>
        <p:spPr>
          <a:xfrm>
            <a:off x="849746" y="4767264"/>
            <a:ext cx="2895600"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r>
              <a:rPr lang="sv-SE"/>
              <a:t>RISE — Mallpresentation</a:t>
            </a:r>
          </a:p>
        </p:txBody>
      </p:sp>
      <p:sp>
        <p:nvSpPr>
          <p:cNvPr id="6" name="Slide Number Placeholder 5"/>
          <p:cNvSpPr>
            <a:spLocks noGrp="1"/>
          </p:cNvSpPr>
          <p:nvPr>
            <p:ph type="sldNum" sz="quarter" idx="4"/>
          </p:nvPr>
        </p:nvSpPr>
        <p:spPr>
          <a:xfrm>
            <a:off x="432570" y="4767264"/>
            <a:ext cx="417176"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fld id="{2066355A-084C-D24E-9AD2-7E4FC41EA627}" type="slidenum">
              <a:rPr lang="sv-SE" smtClean="0"/>
              <a:pPr/>
              <a:t>‹#›</a:t>
            </a:fld>
            <a:endParaRPr lang="sv-SE"/>
          </a:p>
        </p:txBody>
      </p:sp>
      <p:sp>
        <p:nvSpPr>
          <p:cNvPr id="7" name="Picture Placeholder 2"/>
          <p:cNvSpPr txBox="1">
            <a:spLocks/>
          </p:cNvSpPr>
          <p:nvPr userDrawn="1"/>
        </p:nvSpPr>
        <p:spPr>
          <a:xfrm>
            <a:off x="8547809" y="4433646"/>
            <a:ext cx="406845" cy="523203"/>
          </a:xfrm>
          <a:prstGeom prst="rect">
            <a:avLst/>
          </a:prstGeom>
          <a:blipFill rotWithShape="1">
            <a:blip r:embed="rId20" cstate="print">
              <a:extLst>
                <a:ext uri="{28A0092B-C50C-407E-A947-70E740481C1C}">
                  <a14:useLocalDpi xmlns:a14="http://schemas.microsoft.com/office/drawing/2010/main"/>
                </a:ext>
              </a:extLst>
            </a:blip>
            <a:stretch>
              <a:fillRect/>
            </a:stretch>
          </a:blipFill>
        </p:spPr>
        <p:txBody>
          <a:bodyPr>
            <a:normAutofit/>
          </a:bodyPr>
          <a:lstStyle>
            <a:lvl1pPr marL="0" indent="0" algn="l" defTabSz="457200" rtl="0" eaLnBrk="1" latinLnBrk="0" hangingPunct="1">
              <a:lnSpc>
                <a:spcPct val="110000"/>
              </a:lnSpc>
              <a:spcBef>
                <a:spcPts val="1600"/>
              </a:spcBef>
              <a:buFont typeface="Arial"/>
              <a:buNone/>
              <a:defRPr sz="100" kern="1200">
                <a:solidFill>
                  <a:schemeClr val="tx1">
                    <a:alpha val="0"/>
                  </a:schemeClr>
                </a:solidFill>
                <a:latin typeface="+mn-lt"/>
                <a:ea typeface="+mn-ea"/>
                <a:cs typeface="+mn-cs"/>
              </a:defRPr>
            </a:lvl1pPr>
            <a:lvl2pPr marL="742950" indent="-28575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2pPr>
            <a:lvl3pPr marL="11430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3pPr>
            <a:lvl4pPr marL="16002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4pPr>
            <a:lvl5pPr marL="2057400" indent="-228600" algn="l" defTabSz="457200" rtl="0" eaLnBrk="1" latinLnBrk="0" hangingPunct="1">
              <a:lnSpc>
                <a:spcPct val="110000"/>
              </a:lnSpc>
              <a:spcBef>
                <a:spcPts val="1600"/>
              </a:spcBef>
              <a:buFont typeface="Arial"/>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sv-SE"/>
              <a:t>logo</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80" r:id="rId3"/>
    <p:sldLayoutId id="2147493479" r:id="rId4"/>
    <p:sldLayoutId id="2147493457" r:id="rId5"/>
    <p:sldLayoutId id="2147493486" r:id="rId6"/>
    <p:sldLayoutId id="2147493473" r:id="rId7"/>
    <p:sldLayoutId id="2147493468" r:id="rId8"/>
    <p:sldLayoutId id="2147493469" r:id="rId9"/>
    <p:sldLayoutId id="2147493481" r:id="rId10"/>
    <p:sldLayoutId id="2147493483" r:id="rId11"/>
    <p:sldLayoutId id="2147493472" r:id="rId12"/>
    <p:sldLayoutId id="2147493471" r:id="rId13"/>
    <p:sldLayoutId id="2147493461" r:id="rId14"/>
    <p:sldLayoutId id="2147493482" r:id="rId15"/>
    <p:sldLayoutId id="2147493462" r:id="rId16"/>
    <p:sldLayoutId id="2147493475" r:id="rId17"/>
    <p:sldLayoutId id="2147493485" r:id="rId18"/>
  </p:sldLayoutIdLst>
  <p:transition spd="slow">
    <p:push dir="u"/>
  </p:transition>
  <p:hf hdr="0" dt="0"/>
  <p:txStyles>
    <p:titleStyle>
      <a:lvl1pPr algn="l" defTabSz="4572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342900" indent="-34290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1pPr>
      <a:lvl2pPr marL="742950" indent="-28575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2pPr>
      <a:lvl3pPr marL="11430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3pPr>
      <a:lvl4pPr marL="16002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4pPr>
      <a:lvl5pPr marL="2057400" indent="-228600" algn="l" defTabSz="457200" rtl="0" eaLnBrk="1" latinLnBrk="0" hangingPunct="1">
        <a:lnSpc>
          <a:spcPct val="110000"/>
        </a:lnSpc>
        <a:spcBef>
          <a:spcPts val="1600"/>
        </a:spcBef>
        <a:buFont typeface="Arial"/>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customXml" Target="../ink/ink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customXml" Target="../ink/ink15.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7.png"/><Relationship Id="rId2" Type="http://schemas.openxmlformats.org/officeDocument/2006/relationships/notesSlide" Target="../notesSlides/notesSlide8.xml"/><Relationship Id="rId16" Type="http://schemas.openxmlformats.org/officeDocument/2006/relationships/hyperlink" Target="http://www.dataverkstad.se/"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customXml" Target="../ink/ink14.xml"/><Relationship Id="rId5" Type="http://schemas.openxmlformats.org/officeDocument/2006/relationships/customXml" Target="../ink/ink10.xml"/><Relationship Id="rId1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customXml" Target="../ink/ink13.xml"/><Relationship Id="rId14" Type="http://schemas.openxmlformats.org/officeDocument/2006/relationships/customXml" Target="../ink/ink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8">
            <a:extLst>
              <a:ext uri="{FF2B5EF4-FFF2-40B4-BE49-F238E27FC236}">
                <a16:creationId xmlns:a16="http://schemas.microsoft.com/office/drawing/2014/main" id="{3A38381F-FE35-A84F-9B89-47D9A6EBFD8D}"/>
              </a:ext>
            </a:extLst>
          </p:cNvPr>
          <p:cNvPicPr>
            <a:picLocks noChangeAspect="1"/>
          </p:cNvPicPr>
          <p:nvPr/>
        </p:nvPicPr>
        <p:blipFill rotWithShape="1">
          <a:blip r:embed="rId3"/>
          <a:srcRect t="40553" r="34680"/>
          <a:stretch/>
        </p:blipFill>
        <p:spPr>
          <a:xfrm>
            <a:off x="0" y="2085878"/>
            <a:ext cx="5972848" cy="3057621"/>
          </a:xfrm>
          <a:prstGeom prst="rect">
            <a:avLst/>
          </a:prstGeom>
        </p:spPr>
      </p:pic>
      <p:sp>
        <p:nvSpPr>
          <p:cNvPr id="2" name="Text Placeholder 1"/>
          <p:cNvSpPr>
            <a:spLocks noGrp="1"/>
          </p:cNvSpPr>
          <p:nvPr>
            <p:ph type="body" sz="quarter" idx="16"/>
          </p:nvPr>
        </p:nvSpPr>
        <p:spPr/>
        <p:txBody>
          <a:bodyPr/>
          <a:lstStyle/>
          <a:p>
            <a:pPr algn="ctr"/>
            <a:r>
              <a:rPr lang="en-US" sz="3600" err="1">
                <a:ea typeface="+mj-lt"/>
                <a:cs typeface="+mj-lt"/>
              </a:rPr>
              <a:t>Välkommen</a:t>
            </a:r>
            <a:r>
              <a:rPr lang="en-US" sz="3600">
                <a:ea typeface="+mj-lt"/>
                <a:cs typeface="+mj-lt"/>
              </a:rPr>
              <a:t>!</a:t>
            </a:r>
            <a:endParaRPr lang="sv-SE" sz="3600"/>
          </a:p>
          <a:p>
            <a:pPr algn="ctr"/>
            <a:endParaRPr lang="en-US" sz="4800">
              <a:ea typeface="+mj-lt"/>
              <a:cs typeface="+mj-lt"/>
            </a:endParaRPr>
          </a:p>
          <a:p>
            <a:pPr algn="ctr"/>
            <a:r>
              <a:rPr lang="en-US" sz="4800" err="1"/>
              <a:t>Nationell</a:t>
            </a:r>
            <a:r>
              <a:rPr lang="en-US" sz="4800"/>
              <a:t> </a:t>
            </a:r>
            <a:r>
              <a:rPr lang="en-US" sz="4800" err="1"/>
              <a:t>Skalning</a:t>
            </a:r>
            <a:r>
              <a:rPr lang="en-US" sz="4800"/>
              <a:t> </a:t>
            </a:r>
            <a:r>
              <a:rPr lang="en-US" sz="4800" err="1"/>
              <a:t>Öppna</a:t>
            </a:r>
            <a:r>
              <a:rPr lang="en-US" sz="4800"/>
              <a:t> Data</a:t>
            </a:r>
            <a:endParaRPr lang="en-US"/>
          </a:p>
          <a:p>
            <a:pPr algn="ctr"/>
            <a:endParaRPr lang="en-US" sz="4800"/>
          </a:p>
          <a:p>
            <a:pPr algn="ctr"/>
            <a:r>
              <a:rPr lang="en-US" sz="1600" err="1">
                <a:ea typeface="+mj-lt"/>
                <a:cs typeface="+mj-lt"/>
              </a:rPr>
              <a:t>Publikt</a:t>
            </a:r>
            <a:r>
              <a:rPr lang="en-US" sz="1600">
                <a:ea typeface="+mj-lt"/>
                <a:cs typeface="+mj-lt"/>
              </a:rPr>
              <a:t> </a:t>
            </a:r>
            <a:r>
              <a:rPr lang="en-US" sz="1600" err="1">
                <a:ea typeface="+mj-lt"/>
                <a:cs typeface="+mj-lt"/>
              </a:rPr>
              <a:t>Slutseminarium</a:t>
            </a:r>
            <a:r>
              <a:rPr lang="en-US" sz="1600">
                <a:ea typeface="+mj-lt"/>
                <a:cs typeface="+mj-lt"/>
              </a:rPr>
              <a:t> NSÖD 29 April 2022</a:t>
            </a:r>
            <a:r>
              <a:rPr lang="en-US" sz="1600"/>
              <a:t> </a:t>
            </a:r>
          </a:p>
          <a:p>
            <a:pPr algn="ctr"/>
            <a:endParaRPr lang="en-US" sz="3600"/>
          </a:p>
        </p:txBody>
      </p:sp>
      <p:sp>
        <p:nvSpPr>
          <p:cNvPr id="7" name="Platshållare för bild 6">
            <a:extLst>
              <a:ext uri="{FF2B5EF4-FFF2-40B4-BE49-F238E27FC236}">
                <a16:creationId xmlns:a16="http://schemas.microsoft.com/office/drawing/2014/main" id="{3548FB90-64F1-4D6D-921E-5F152B072113}"/>
              </a:ext>
            </a:extLst>
          </p:cNvPr>
          <p:cNvSpPr>
            <a:spLocks noGrp="1"/>
          </p:cNvSpPr>
          <p:nvPr>
            <p:ph type="pic" sz="quarter" idx="17"/>
          </p:nvPr>
        </p:nvSpPr>
        <p:spPr/>
      </p:sp>
    </p:spTree>
    <p:extLst>
      <p:ext uri="{BB962C8B-B14F-4D97-AF65-F5344CB8AC3E}">
        <p14:creationId xmlns:p14="http://schemas.microsoft.com/office/powerpoint/2010/main" val="21199672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8">
            <a:extLst>
              <a:ext uri="{FF2B5EF4-FFF2-40B4-BE49-F238E27FC236}">
                <a16:creationId xmlns:a16="http://schemas.microsoft.com/office/drawing/2014/main" id="{3A38381F-FE35-A84F-9B89-47D9A6EBFD8D}"/>
              </a:ext>
            </a:extLst>
          </p:cNvPr>
          <p:cNvPicPr>
            <a:picLocks noChangeAspect="1"/>
          </p:cNvPicPr>
          <p:nvPr/>
        </p:nvPicPr>
        <p:blipFill rotWithShape="1">
          <a:blip r:embed="rId3"/>
          <a:srcRect t="40553" r="34680"/>
          <a:stretch/>
        </p:blipFill>
        <p:spPr>
          <a:xfrm>
            <a:off x="0" y="2085878"/>
            <a:ext cx="5972848" cy="3057621"/>
          </a:xfrm>
          <a:prstGeom prst="rect">
            <a:avLst/>
          </a:prstGeom>
        </p:spPr>
      </p:pic>
      <p:sp>
        <p:nvSpPr>
          <p:cNvPr id="7" name="Platshållare för bild 6">
            <a:extLst>
              <a:ext uri="{FF2B5EF4-FFF2-40B4-BE49-F238E27FC236}">
                <a16:creationId xmlns:a16="http://schemas.microsoft.com/office/drawing/2014/main" id="{3548FB90-64F1-4D6D-921E-5F152B072113}"/>
              </a:ext>
            </a:extLst>
          </p:cNvPr>
          <p:cNvSpPr>
            <a:spLocks noGrp="1"/>
          </p:cNvSpPr>
          <p:nvPr>
            <p:ph type="pic" sz="quarter" idx="17"/>
          </p:nvPr>
        </p:nvSpPr>
        <p:spPr>
          <a:xfrm>
            <a:off x="8199738" y="4014915"/>
            <a:ext cx="685800" cy="881939"/>
          </a:xfrm>
        </p:spPr>
      </p:sp>
      <p:sp>
        <p:nvSpPr>
          <p:cNvPr id="5" name="textruta 4">
            <a:extLst>
              <a:ext uri="{FF2B5EF4-FFF2-40B4-BE49-F238E27FC236}">
                <a16:creationId xmlns:a16="http://schemas.microsoft.com/office/drawing/2014/main" id="{6FE62E56-2430-47F6-9CB6-68D2BD6C21D4}"/>
              </a:ext>
            </a:extLst>
          </p:cNvPr>
          <p:cNvSpPr txBox="1"/>
          <p:nvPr/>
        </p:nvSpPr>
        <p:spPr>
          <a:xfrm>
            <a:off x="512778" y="81734"/>
            <a:ext cx="8375104" cy="48474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sz="900">
                <a:solidFill>
                  <a:schemeClr val="bg1"/>
                </a:solidFill>
                <a:latin typeface="Lato Regular (Brödtext)"/>
                <a:ea typeface="Lato Regular"/>
                <a:cs typeface="Lato Regular"/>
              </a:rPr>
              <a:t>Vad var NSÖD, Johan Östling</a:t>
            </a:r>
          </a:p>
          <a:p>
            <a:pPr marL="742950" lvl="1" indent="-285750">
              <a:buFont typeface="Arial"/>
              <a:buChar char="•"/>
            </a:pPr>
            <a:r>
              <a:rPr lang="sv-SE" sz="900" dirty="0">
                <a:latin typeface="Lato Regular (Brödtext)"/>
                <a:ea typeface="Lato Regular"/>
                <a:cs typeface="Lato Regular"/>
              </a:rPr>
              <a:t>Bakgrund och syfte</a:t>
            </a:r>
          </a:p>
          <a:p>
            <a:pPr marL="742950" lvl="1" indent="-285750">
              <a:buFont typeface="Arial"/>
              <a:buChar char="•"/>
            </a:pPr>
            <a:endParaRPr lang="sv-SE" sz="900">
              <a:solidFill>
                <a:schemeClr val="bg1"/>
              </a:solidFill>
              <a:latin typeface="Code Pro Bold"/>
              <a:ea typeface="+mn-lt"/>
              <a:cs typeface="+mn-lt"/>
            </a:endParaRPr>
          </a:p>
          <a:p>
            <a:pPr marL="285750" indent="-285750">
              <a:buFont typeface="Arial"/>
              <a:buChar char="•"/>
            </a:pPr>
            <a:r>
              <a:rPr lang="sv-SE" sz="900">
                <a:solidFill>
                  <a:schemeClr val="bg1"/>
                </a:solidFill>
                <a:ea typeface="+mn-lt"/>
                <a:cs typeface="+mn-lt"/>
              </a:rPr>
              <a:t>Projektgenomförande:</a:t>
            </a:r>
            <a:endParaRPr lang="sv-SE" sz="600">
              <a:solidFill>
                <a:schemeClr val="bg1"/>
              </a:solidFill>
              <a:ea typeface="+mn-lt"/>
              <a:cs typeface="+mn-lt"/>
            </a:endParaRPr>
          </a:p>
          <a:p>
            <a:pPr marL="742950" lvl="1" indent="-285750">
              <a:buFont typeface="Arial"/>
              <a:buChar char="•"/>
            </a:pPr>
            <a:r>
              <a:rPr lang="sv-SE" sz="900" dirty="0">
                <a:ea typeface="+mn-lt"/>
                <a:cs typeface="+mn-lt"/>
              </a:rPr>
              <a:t>Kulturresan,  Björn Hagström</a:t>
            </a:r>
          </a:p>
          <a:p>
            <a:pPr marL="742950" lvl="1" indent="-285750">
              <a:buFont typeface="Arial"/>
              <a:buChar char="•"/>
            </a:pPr>
            <a:endParaRPr lang="sv-SE" sz="900">
              <a:solidFill>
                <a:schemeClr val="bg1"/>
              </a:solidFill>
              <a:ea typeface="+mn-lt"/>
              <a:cs typeface="+mn-lt"/>
            </a:endParaRPr>
          </a:p>
          <a:p>
            <a:pPr marL="742950" lvl="1" indent="-285750">
              <a:buFont typeface="Arial"/>
              <a:buChar char="•"/>
            </a:pPr>
            <a:r>
              <a:rPr lang="sv-SE" sz="900">
                <a:solidFill>
                  <a:schemeClr val="bg1"/>
                </a:solidFill>
                <a:ea typeface="+mn-lt"/>
                <a:cs typeface="+mn-lt"/>
              </a:rPr>
              <a:t>Datamängder som är publicerade och vikten av enhetlighet</a:t>
            </a:r>
          </a:p>
          <a:p>
            <a:pPr marL="1200150" lvl="2" indent="-285750">
              <a:buFont typeface="Arial"/>
              <a:buChar char="•"/>
            </a:pPr>
            <a:r>
              <a:rPr lang="sv-SE" sz="900" err="1">
                <a:solidFill>
                  <a:schemeClr val="bg1"/>
                </a:solidFill>
                <a:ea typeface="+mn-lt"/>
                <a:cs typeface="+mn-lt"/>
              </a:rPr>
              <a:t>Resp</a:t>
            </a:r>
            <a:r>
              <a:rPr lang="sv-SE" sz="900">
                <a:solidFill>
                  <a:schemeClr val="bg1"/>
                </a:solidFill>
                <a:ea typeface="+mn-lt"/>
                <a:cs typeface="+mn-lt"/>
              </a:rPr>
              <a:t> datamängd</a:t>
            </a:r>
          </a:p>
          <a:p>
            <a:pPr marL="1657350" lvl="3" indent="-285750">
              <a:buFont typeface="Arial"/>
              <a:buChar char="•"/>
            </a:pPr>
            <a:r>
              <a:rPr lang="sv-SE" sz="600" dirty="0">
                <a:ea typeface="+mn-lt"/>
                <a:cs typeface="+mn-lt"/>
              </a:rPr>
              <a:t>Badvattenkvalitet, Laddstationer, Grundläggande Skoldata,  Livsmedelsinspektioner, Måltidsinformation </a:t>
            </a:r>
            <a:r>
              <a:rPr lang="sv-SE" sz="600" dirty="0">
                <a:solidFill>
                  <a:schemeClr val="bg1"/>
                </a:solidFill>
                <a:ea typeface="+mn-lt"/>
                <a:cs typeface="+mn-lt"/>
              </a:rPr>
              <a:t>, </a:t>
            </a:r>
            <a:r>
              <a:rPr lang="sv-SE" sz="600" dirty="0">
                <a:ea typeface="+mn-lt"/>
                <a:cs typeface="+mn-lt"/>
              </a:rPr>
              <a:t>Vägarbetsdata</a:t>
            </a:r>
            <a:r>
              <a:rPr lang="sv-SE" sz="600" dirty="0">
                <a:solidFill>
                  <a:schemeClr val="bg1"/>
                </a:solidFill>
                <a:ea typeface="+mn-lt"/>
                <a:cs typeface="+mn-lt"/>
              </a:rPr>
              <a:t>, Leverantörsreskontra</a:t>
            </a:r>
          </a:p>
          <a:p>
            <a:pPr marL="1657350" lvl="3" indent="-285750">
              <a:buFont typeface="Arial"/>
              <a:buChar char="•"/>
            </a:pPr>
            <a:endParaRPr lang="sv-SE" sz="600">
              <a:solidFill>
                <a:schemeClr val="bg1"/>
              </a:solidFill>
              <a:ea typeface="+mn-lt"/>
              <a:cs typeface="+mn-lt"/>
            </a:endParaRPr>
          </a:p>
          <a:p>
            <a:pPr marL="742950" lvl="1" indent="-285750">
              <a:buFont typeface="Arial"/>
              <a:buChar char="•"/>
            </a:pPr>
            <a:r>
              <a:rPr lang="sv-SE" sz="900">
                <a:solidFill>
                  <a:schemeClr val="bg1"/>
                </a:solidFill>
                <a:ea typeface="+mn-lt"/>
                <a:cs typeface="+mn-lt"/>
              </a:rPr>
              <a:t>Utbildning datapublicering syfte och upplevelse, Metasolutions Mattias  Axell</a:t>
            </a:r>
          </a:p>
          <a:p>
            <a:pPr marL="742950" lvl="1" indent="-285750">
              <a:buFont typeface="Arial"/>
              <a:buChar char="•"/>
            </a:pPr>
            <a:endParaRPr lang="sv-SE" sz="900">
              <a:solidFill>
                <a:schemeClr val="bg1"/>
              </a:solidFill>
              <a:ea typeface="+mn-lt"/>
              <a:cs typeface="+mn-lt"/>
            </a:endParaRPr>
          </a:p>
          <a:p>
            <a:pPr marL="742950" lvl="1" indent="-285750">
              <a:buFont typeface="Arial"/>
              <a:buChar char="•"/>
            </a:pPr>
            <a:r>
              <a:rPr lang="sv-SE" sz="900" dirty="0">
                <a:ea typeface="+mn-lt"/>
                <a:cs typeface="+mn-lt"/>
              </a:rPr>
              <a:t>Här är dokument lagrade och publicerade DIGG Community. Så här "loggar du in", Björn Hagström</a:t>
            </a:r>
          </a:p>
          <a:p>
            <a:pPr lvl="1"/>
            <a:endParaRPr lang="sv-SE" sz="900">
              <a:solidFill>
                <a:schemeClr val="bg1"/>
              </a:solidFill>
              <a:ea typeface="+mn-lt"/>
              <a:cs typeface="+mn-lt"/>
            </a:endParaRPr>
          </a:p>
          <a:p>
            <a:pPr marL="285750" indent="-285750">
              <a:buFont typeface="Arial"/>
              <a:buChar char="•"/>
            </a:pPr>
            <a:r>
              <a:rPr lang="sv-SE" sz="900" dirty="0">
                <a:solidFill>
                  <a:schemeClr val="bg1"/>
                </a:solidFill>
                <a:ea typeface="+mn-lt"/>
                <a:cs typeface="+mn-lt"/>
              </a:rPr>
              <a:t>Ett exempel på företag som implementerat </a:t>
            </a:r>
            <a:r>
              <a:rPr lang="sv-SE" sz="900" dirty="0" err="1">
                <a:solidFill>
                  <a:schemeClr val="bg1"/>
                </a:solidFill>
                <a:ea typeface="+mn-lt"/>
                <a:cs typeface="+mn-lt"/>
              </a:rPr>
              <a:t>datamängdspecen</a:t>
            </a:r>
            <a:r>
              <a:rPr lang="sv-SE" sz="900" dirty="0">
                <a:solidFill>
                  <a:schemeClr val="bg1"/>
                </a:solidFill>
                <a:ea typeface="+mn-lt"/>
                <a:cs typeface="+mn-lt"/>
              </a:rPr>
              <a:t> i sin produkt, </a:t>
            </a:r>
            <a:r>
              <a:rPr lang="sv-SE" sz="900" dirty="0">
                <a:ea typeface="+mn-lt"/>
                <a:cs typeface="+mn-lt"/>
              </a:rPr>
              <a:t>Matilda </a:t>
            </a:r>
            <a:r>
              <a:rPr lang="sv-SE" sz="900" dirty="0" err="1">
                <a:ea typeface="+mn-lt"/>
                <a:cs typeface="+mn-lt"/>
              </a:rPr>
              <a:t>Foodtech</a:t>
            </a:r>
            <a:r>
              <a:rPr lang="sv-SE" sz="900" dirty="0">
                <a:ea typeface="+mn-lt"/>
                <a:cs typeface="+mn-lt"/>
              </a:rPr>
              <a:t> Staffan Lundgren</a:t>
            </a:r>
            <a:endParaRPr lang="sv-SE" sz="900" dirty="0">
              <a:ea typeface="Lato Regular"/>
              <a:cs typeface="Lato Regular"/>
            </a:endParaRP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dirty="0">
                <a:solidFill>
                  <a:schemeClr val="bg1"/>
                </a:solidFill>
                <a:ea typeface="+mn-lt"/>
                <a:cs typeface="+mn-lt"/>
              </a:rPr>
              <a:t>Ett exempel på  företag som nyttjar Öppen Data i sin tjänst</a:t>
            </a:r>
            <a:r>
              <a:rPr lang="sv-SE" sz="900" dirty="0">
                <a:solidFill>
                  <a:srgbClr val="FF0000"/>
                </a:solidFill>
                <a:ea typeface="+mn-lt"/>
                <a:cs typeface="+mn-lt"/>
              </a:rPr>
              <a:t>,</a:t>
            </a:r>
            <a:r>
              <a:rPr lang="sv-SE" sz="900" dirty="0">
                <a:ea typeface="+mn-lt"/>
                <a:cs typeface="+mn-lt"/>
              </a:rPr>
              <a:t> </a:t>
            </a:r>
            <a:r>
              <a:rPr lang="sv-SE" sz="900" dirty="0" err="1">
                <a:ea typeface="+mn-lt"/>
                <a:cs typeface="+mn-lt"/>
              </a:rPr>
              <a:t>Combify</a:t>
            </a:r>
            <a:r>
              <a:rPr lang="sv-SE" sz="900" dirty="0">
                <a:ea typeface="+mn-lt"/>
                <a:cs typeface="+mn-lt"/>
              </a:rPr>
              <a:t> Johan  Svanbäck</a:t>
            </a: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a:solidFill>
                  <a:schemeClr val="bg1"/>
                </a:solidFill>
                <a:ea typeface="+mn-lt"/>
                <a:cs typeface="+mn-lt"/>
              </a:rPr>
              <a:t>Paus ca 5 min </a:t>
            </a: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dirty="0">
                <a:solidFill>
                  <a:schemeClr val="bg1"/>
                </a:solidFill>
                <a:ea typeface="+mn-lt"/>
                <a:cs typeface="+mn-lt"/>
              </a:rPr>
              <a:t>Leverantörsreskontra: </a:t>
            </a:r>
            <a:r>
              <a:rPr lang="sv-SE" sz="900" dirty="0" err="1">
                <a:ea typeface="+mn-lt"/>
                <a:cs typeface="+mn-lt"/>
              </a:rPr>
              <a:t>Tietoevry</a:t>
            </a:r>
            <a:r>
              <a:rPr lang="sv-SE" sz="900" dirty="0">
                <a:ea typeface="+mn-lt"/>
                <a:cs typeface="+mn-lt"/>
              </a:rPr>
              <a:t> Magnus Kolsjö,</a:t>
            </a:r>
            <a:r>
              <a:rPr lang="sv-SE" sz="900" dirty="0">
                <a:solidFill>
                  <a:schemeClr val="bg1"/>
                </a:solidFill>
                <a:ea typeface="+mn-lt"/>
                <a:cs typeface="+mn-lt"/>
              </a:rPr>
              <a:t> </a:t>
            </a:r>
            <a:r>
              <a:rPr lang="sv-SE" sz="900" dirty="0">
                <a:ea typeface="+mn-lt"/>
                <a:cs typeface="+mn-lt"/>
              </a:rPr>
              <a:t>Metasolutions Mattas Axell</a:t>
            </a:r>
          </a:p>
          <a:p>
            <a:pPr marL="742950" lvl="1" indent="-285750">
              <a:buFont typeface="Arial"/>
              <a:buChar char="•"/>
            </a:pPr>
            <a:r>
              <a:rPr lang="sv-SE" sz="900">
                <a:solidFill>
                  <a:schemeClr val="bg1"/>
                </a:solidFill>
                <a:ea typeface="+mn-lt"/>
                <a:cs typeface="+mn-lt"/>
              </a:rPr>
              <a:t>Nyttoanalys</a:t>
            </a:r>
          </a:p>
          <a:p>
            <a:pPr marL="742950" lvl="1" indent="-285750">
              <a:buFont typeface="Arial"/>
              <a:buChar char="•"/>
            </a:pPr>
            <a:r>
              <a:rPr lang="sv-SE" sz="900">
                <a:solidFill>
                  <a:schemeClr val="bg1"/>
                </a:solidFill>
                <a:ea typeface="+mn-lt"/>
                <a:cs typeface="+mn-lt"/>
              </a:rPr>
              <a:t>Kommunens roll</a:t>
            </a:r>
            <a:endParaRPr lang="sv-SE">
              <a:solidFill>
                <a:schemeClr val="bg1"/>
              </a:solidFill>
            </a:endParaRPr>
          </a:p>
          <a:p>
            <a:pPr marL="742950" lvl="1" indent="-285750">
              <a:buFont typeface="Arial"/>
              <a:buChar char="•"/>
            </a:pPr>
            <a:r>
              <a:rPr lang="sv-SE" sz="900" err="1">
                <a:solidFill>
                  <a:schemeClr val="bg1"/>
                </a:solidFill>
                <a:ea typeface="+mn-lt"/>
                <a:cs typeface="+mn-lt"/>
              </a:rPr>
              <a:t>Tietoevrys</a:t>
            </a:r>
            <a:r>
              <a:rPr lang="sv-SE" sz="900">
                <a:solidFill>
                  <a:schemeClr val="bg1"/>
                </a:solidFill>
                <a:ea typeface="+mn-lt"/>
                <a:cs typeface="+mn-lt"/>
              </a:rPr>
              <a:t> roll </a:t>
            </a:r>
          </a:p>
          <a:p>
            <a:pPr marL="742950" lvl="1" indent="-285750">
              <a:buFont typeface="Arial"/>
              <a:buChar char="•"/>
            </a:pPr>
            <a:r>
              <a:rPr lang="sv-SE" sz="900" err="1">
                <a:solidFill>
                  <a:schemeClr val="bg1"/>
                </a:solidFill>
                <a:ea typeface="+mn-lt"/>
                <a:cs typeface="+mn-lt"/>
              </a:rPr>
              <a:t>MetaSolutions</a:t>
            </a:r>
            <a:r>
              <a:rPr lang="sv-SE" sz="900">
                <a:solidFill>
                  <a:schemeClr val="bg1"/>
                </a:solidFill>
                <a:ea typeface="+mn-lt"/>
                <a:cs typeface="+mn-lt"/>
              </a:rPr>
              <a:t> roll</a:t>
            </a:r>
          </a:p>
          <a:p>
            <a:pPr marL="742950" lvl="1" indent="-285750">
              <a:buFont typeface="Arial"/>
              <a:buChar char="•"/>
            </a:pPr>
            <a:endParaRPr lang="sv-SE" sz="900">
              <a:solidFill>
                <a:schemeClr val="bg1"/>
              </a:solidFill>
              <a:ea typeface="Lato Regular"/>
              <a:cs typeface="Lato Regular"/>
            </a:endParaRPr>
          </a:p>
          <a:p>
            <a:pPr marL="285750" indent="-285750">
              <a:buFont typeface="Arial,Sans-Serif"/>
              <a:buChar char="•"/>
            </a:pPr>
            <a:r>
              <a:rPr lang="sv-SE" sz="900" dirty="0">
                <a:solidFill>
                  <a:schemeClr val="bg1"/>
                </a:solidFill>
                <a:ea typeface="+mn-lt"/>
                <a:cs typeface="+mn-lt"/>
              </a:rPr>
              <a:t>Vad uppnådde vi: </a:t>
            </a:r>
            <a:r>
              <a:rPr lang="sv-SE" sz="900" dirty="0">
                <a:ea typeface="+mn-lt"/>
                <a:cs typeface="+mn-lt"/>
              </a:rPr>
              <a:t>Björn Hagström</a:t>
            </a:r>
            <a:r>
              <a:rPr lang="sv-SE" sz="900" dirty="0">
                <a:solidFill>
                  <a:schemeClr val="bg1"/>
                </a:solidFill>
                <a:ea typeface="+mn-lt"/>
                <a:cs typeface="+mn-lt"/>
              </a:rPr>
              <a:t>, </a:t>
            </a:r>
            <a:r>
              <a:rPr lang="sv-SE" sz="900" dirty="0">
                <a:ea typeface="+mn-lt"/>
                <a:cs typeface="+mn-lt"/>
              </a:rPr>
              <a:t>Metasolutions Mattas Axell</a:t>
            </a:r>
          </a:p>
          <a:p>
            <a:pPr marL="742950" lvl="1" indent="-285750">
              <a:buFont typeface="Arial,Sans-Serif"/>
              <a:buChar char="•"/>
            </a:pPr>
            <a:r>
              <a:rPr lang="sv-SE" sz="900">
                <a:solidFill>
                  <a:schemeClr val="bg1"/>
                </a:solidFill>
                <a:ea typeface="+mn-lt"/>
                <a:cs typeface="+mn-lt"/>
              </a:rPr>
              <a:t>Lärdomar</a:t>
            </a:r>
          </a:p>
          <a:p>
            <a:pPr marL="742950" lvl="1" indent="-285750">
              <a:buFont typeface="Arial,Sans-Serif"/>
              <a:buChar char="•"/>
            </a:pPr>
            <a:r>
              <a:rPr lang="sv-SE" sz="900">
                <a:solidFill>
                  <a:schemeClr val="bg1"/>
                </a:solidFill>
                <a:ea typeface="+mn-lt"/>
                <a:cs typeface="+mn-lt"/>
              </a:rPr>
              <a:t>Vad återstår</a:t>
            </a:r>
          </a:p>
          <a:p>
            <a:pPr marL="742950" lvl="1" indent="-285750">
              <a:buFont typeface="Arial,Sans-Serif"/>
              <a:buChar char="•"/>
            </a:pPr>
            <a:endParaRPr lang="sv-SE" sz="900">
              <a:solidFill>
                <a:schemeClr val="bg1"/>
              </a:solidFill>
              <a:ea typeface="+mn-lt"/>
              <a:cs typeface="+mn-lt"/>
            </a:endParaRPr>
          </a:p>
          <a:p>
            <a:pPr marL="285750" indent="-285750">
              <a:buFont typeface="Arial,Sans-Serif"/>
              <a:buChar char="•"/>
            </a:pPr>
            <a:r>
              <a:rPr lang="sv-SE" sz="900">
                <a:solidFill>
                  <a:schemeClr val="bg1"/>
                </a:solidFill>
                <a:ea typeface="Lato Regular"/>
                <a:cs typeface="Lato Regular"/>
              </a:rPr>
              <a:t>Rollen som Förvaltare av datamängds-specifikationer, </a:t>
            </a:r>
            <a:endParaRPr lang="sv-SE" sz="900">
              <a:solidFill>
                <a:schemeClr val="bg1"/>
              </a:solidFill>
              <a:ea typeface="+mn-lt"/>
              <a:cs typeface="+mn-lt"/>
            </a:endParaRPr>
          </a:p>
          <a:p>
            <a:pPr marL="742950" lvl="1" indent="-285750">
              <a:buFont typeface="Arial,Sans-Serif"/>
              <a:buChar char="•"/>
            </a:pPr>
            <a:r>
              <a:rPr lang="sv-SE" sz="900" dirty="0">
                <a:solidFill>
                  <a:schemeClr val="bg1"/>
                </a:solidFill>
                <a:ea typeface="Lato Regular"/>
                <a:cs typeface="Lato Regular"/>
              </a:rPr>
              <a:t>Vad gör en förvaltare,</a:t>
            </a:r>
            <a:r>
              <a:rPr lang="sv-SE" sz="900" dirty="0">
                <a:ea typeface="Lato Regular"/>
                <a:cs typeface="Lato Regular"/>
              </a:rPr>
              <a:t> </a:t>
            </a:r>
            <a:r>
              <a:rPr lang="sv-SE" sz="900" dirty="0">
                <a:ea typeface="+mn-lt"/>
                <a:cs typeface="+mn-lt"/>
              </a:rPr>
              <a:t> Sambruk </a:t>
            </a:r>
            <a:r>
              <a:rPr lang="sv-SE" sz="900" dirty="0">
                <a:ea typeface="Lato Regular"/>
                <a:cs typeface="Lato Regular"/>
              </a:rPr>
              <a:t>Ulf </a:t>
            </a:r>
            <a:r>
              <a:rPr lang="sv-SE" sz="900" dirty="0" err="1">
                <a:ea typeface="Lato Regular"/>
                <a:cs typeface="Lato Regular"/>
              </a:rPr>
              <a:t>Timerdahl</a:t>
            </a:r>
            <a:endParaRPr lang="sv-SE" sz="900" dirty="0" err="1">
              <a:ea typeface="+mn-lt"/>
              <a:cs typeface="+mn-lt"/>
            </a:endParaRPr>
          </a:p>
          <a:p>
            <a:pPr lvl="1"/>
            <a:endParaRPr lang="sv-SE" sz="900">
              <a:solidFill>
                <a:schemeClr val="bg1"/>
              </a:solidFill>
              <a:ea typeface="Lato Regular"/>
              <a:cs typeface="Lato Regular"/>
            </a:endParaRPr>
          </a:p>
          <a:p>
            <a:pPr marL="285750" indent="-285750">
              <a:buFont typeface="Arial,Sans-Serif"/>
              <a:buChar char="•"/>
            </a:pPr>
            <a:r>
              <a:rPr lang="sv-SE" sz="900">
                <a:solidFill>
                  <a:schemeClr val="bg1"/>
                </a:solidFill>
                <a:ea typeface="Lato Regular"/>
                <a:cs typeface="Lato Regular"/>
              </a:rPr>
              <a:t>Vem tar vid nu?!</a:t>
            </a:r>
            <a:endParaRPr lang="sv-SE" sz="900">
              <a:solidFill>
                <a:schemeClr val="bg1"/>
              </a:solidFill>
              <a:ea typeface="+mn-lt"/>
              <a:cs typeface="+mn-lt"/>
            </a:endParaRPr>
          </a:p>
          <a:p>
            <a:pPr marL="742950" lvl="1" indent="-285750">
              <a:buFont typeface="Arial,Sans-Serif"/>
              <a:buChar char="•"/>
            </a:pPr>
            <a:r>
              <a:rPr lang="sv-SE" sz="900" dirty="0">
                <a:solidFill>
                  <a:schemeClr val="bg1"/>
                </a:solidFill>
                <a:ea typeface="Lato Regular"/>
                <a:cs typeface="Lato Regular"/>
              </a:rPr>
              <a:t>Stafettpinnen går vidare till projektet Dataverkstad, </a:t>
            </a:r>
            <a:r>
              <a:rPr lang="sv-SE" sz="900" dirty="0">
                <a:ea typeface="Lato Regular"/>
                <a:cs typeface="Lato Regular"/>
              </a:rPr>
              <a:t>Västra Götalandsregionen Tore  Johnsson</a:t>
            </a:r>
          </a:p>
        </p:txBody>
      </p:sp>
    </p:spTree>
    <p:extLst>
      <p:ext uri="{BB962C8B-B14F-4D97-AF65-F5344CB8AC3E}">
        <p14:creationId xmlns:p14="http://schemas.microsoft.com/office/powerpoint/2010/main" val="317597566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E53DFB3-7F11-724B-8235-73A2928A81B2}"/>
              </a:ext>
            </a:extLst>
          </p:cNvPr>
          <p:cNvSpPr>
            <a:spLocks noGrp="1"/>
          </p:cNvSpPr>
          <p:nvPr>
            <p:ph type="title"/>
          </p:nvPr>
        </p:nvSpPr>
        <p:spPr>
          <a:xfrm>
            <a:off x="962891" y="290560"/>
            <a:ext cx="8007156" cy="434411"/>
          </a:xfrm>
        </p:spPr>
        <p:txBody>
          <a:bodyPr>
            <a:normAutofit fontScale="90000"/>
          </a:bodyPr>
          <a:lstStyle/>
          <a:p>
            <a:pPr algn="ctr"/>
            <a:r>
              <a:rPr lang="sv-SE"/>
              <a:t>Mål NSÖD (Nationell Skalning Öppna Data)</a:t>
            </a:r>
          </a:p>
        </p:txBody>
      </p:sp>
      <p:sp>
        <p:nvSpPr>
          <p:cNvPr id="6" name="Platshållare för bild 5">
            <a:extLst>
              <a:ext uri="{FF2B5EF4-FFF2-40B4-BE49-F238E27FC236}">
                <a16:creationId xmlns:a16="http://schemas.microsoft.com/office/drawing/2014/main" id="{46876116-0D58-CB4C-AF61-D01CE53B15CE}"/>
              </a:ext>
            </a:extLst>
          </p:cNvPr>
          <p:cNvSpPr>
            <a:spLocks noGrp="1"/>
          </p:cNvSpPr>
          <p:nvPr>
            <p:ph type="pic" sz="quarter" idx="17"/>
          </p:nvPr>
        </p:nvSpPr>
        <p:spPr/>
      </p:sp>
      <p:sp>
        <p:nvSpPr>
          <p:cNvPr id="9" name="textruta 8">
            <a:extLst>
              <a:ext uri="{FF2B5EF4-FFF2-40B4-BE49-F238E27FC236}">
                <a16:creationId xmlns:a16="http://schemas.microsoft.com/office/drawing/2014/main" id="{E3417982-28C3-4FB9-92A1-7CE468C5658F}"/>
              </a:ext>
            </a:extLst>
          </p:cNvPr>
          <p:cNvSpPr txBox="1"/>
          <p:nvPr/>
        </p:nvSpPr>
        <p:spPr>
          <a:xfrm>
            <a:off x="246303" y="871148"/>
            <a:ext cx="8651393" cy="3416320"/>
          </a:xfrm>
          <a:prstGeom prst="rect">
            <a:avLst/>
          </a:prstGeom>
          <a:noFill/>
        </p:spPr>
        <p:txBody>
          <a:bodyPr wrap="square">
            <a:spAutoFit/>
          </a:bodyPr>
          <a:lstStyle/>
          <a:p>
            <a:r>
              <a:rPr lang="sv-SE" sz="1200">
                <a:solidFill>
                  <a:schemeClr val="bg1"/>
                </a:solidFill>
              </a:rPr>
              <a:t>Projektet NSÖD skall fungera som en katalysator så att de genomförda och pågående initiativ inom öppna data i kommunal verksamhet får spridning och skalas upp samt möjliggöra en nationell kraftsamling för att Sverige skall kunna ta en ledande position bland europeiska länder i nyttjande av öppna data. </a:t>
            </a:r>
          </a:p>
          <a:p>
            <a:endParaRPr lang="sv-SE" sz="1200">
              <a:solidFill>
                <a:schemeClr val="bg1"/>
              </a:solidFill>
            </a:endParaRPr>
          </a:p>
          <a:p>
            <a:pPr marL="285750" indent="-285750">
              <a:buFont typeface="Arial" panose="020B0604020202020204" pitchFamily="34" charset="0"/>
              <a:buChar char="•"/>
            </a:pPr>
            <a:r>
              <a:rPr lang="sv-SE" sz="1600">
                <a:solidFill>
                  <a:schemeClr val="bg1"/>
                </a:solidFill>
              </a:rPr>
              <a:t>I fas 1 </a:t>
            </a:r>
            <a:r>
              <a:rPr lang="sv-SE" sz="1200">
                <a:solidFill>
                  <a:schemeClr val="bg1"/>
                </a:solidFill>
              </a:rPr>
              <a:t>sammanställs Sveriges öppna data initiativ, definiera relevanta datamängder för implementering i fas 2 samt säkerställa parter i projektets fas 2 och fas 3.</a:t>
            </a:r>
          </a:p>
          <a:p>
            <a:pPr marL="285750" indent="-285750">
              <a:buFont typeface="Arial" panose="020B0604020202020204" pitchFamily="34" charset="0"/>
              <a:buChar char="•"/>
            </a:pPr>
            <a:r>
              <a:rPr lang="sv-SE" sz="1600">
                <a:solidFill>
                  <a:schemeClr val="bg1"/>
                </a:solidFill>
              </a:rPr>
              <a:t>I fas 2 </a:t>
            </a:r>
            <a:r>
              <a:rPr lang="sv-SE" sz="1200">
                <a:solidFill>
                  <a:schemeClr val="bg1"/>
                </a:solidFill>
              </a:rPr>
              <a:t>implementeras några av de verktyg som utvecklats tidigare, publicera minst två typer av öppna data för några kommuner samt ta fram riktlinjer, mallar och processer som stöd för kommunerna att publicera öppna data. Skapa nära samarbeten med myndigheter för samordning av API och dokumentation.</a:t>
            </a:r>
          </a:p>
          <a:p>
            <a:pPr marL="285750" indent="-285750">
              <a:buFont typeface="Arial" panose="020B0604020202020204" pitchFamily="34" charset="0"/>
              <a:buChar char="•"/>
            </a:pPr>
            <a:r>
              <a:rPr lang="sv-SE" sz="1600">
                <a:solidFill>
                  <a:schemeClr val="bg1"/>
                </a:solidFill>
              </a:rPr>
              <a:t>I fas 3 </a:t>
            </a:r>
            <a:r>
              <a:rPr lang="sv-SE" sz="1200">
                <a:solidFill>
                  <a:schemeClr val="bg1"/>
                </a:solidFill>
              </a:rPr>
              <a:t>fortsätta stödja kommuner att publicera öppna data samt tillsammans med myndigheter förankra en process för enhetlig nationell hantering och publicering av öppna data.</a:t>
            </a:r>
          </a:p>
          <a:p>
            <a:br>
              <a:rPr lang="sv-SE" sz="1200">
                <a:solidFill>
                  <a:schemeClr val="bg1"/>
                </a:solidFill>
              </a:rPr>
            </a:br>
            <a:endParaRPr lang="sv-SE" sz="1200">
              <a:solidFill>
                <a:schemeClr val="bg1"/>
              </a:solidFill>
            </a:endParaRPr>
          </a:p>
          <a:p>
            <a:r>
              <a:rPr lang="sv-SE" sz="1200">
                <a:solidFill>
                  <a:schemeClr val="bg1"/>
                </a:solidFill>
              </a:rPr>
              <a:t>De öppna datamängderna ska finnas publicerade på den nationella dataportalen, www.dataportal.se. Information om hur den öppna </a:t>
            </a:r>
            <a:r>
              <a:rPr lang="sv-SE" sz="1200" err="1">
                <a:solidFill>
                  <a:schemeClr val="bg1"/>
                </a:solidFill>
              </a:rPr>
              <a:t>datan</a:t>
            </a:r>
            <a:r>
              <a:rPr lang="sv-SE" sz="1200">
                <a:solidFill>
                  <a:schemeClr val="bg1"/>
                </a:solidFill>
              </a:rPr>
              <a:t> kan tillgängliggöras och återanvändas ska finnas publikt tillgängligt för vem som helst att ta del av.</a:t>
            </a:r>
          </a:p>
          <a:p>
            <a:br>
              <a:rPr lang="sv-SE" sz="1200">
                <a:solidFill>
                  <a:schemeClr val="bg1"/>
                </a:solidFill>
              </a:rPr>
            </a:br>
            <a:endParaRPr lang="sv-SE" sz="1200">
              <a:solidFill>
                <a:schemeClr val="bg1"/>
              </a:solidFill>
            </a:endParaRPr>
          </a:p>
        </p:txBody>
      </p:sp>
      <p:sp>
        <p:nvSpPr>
          <p:cNvPr id="12" name="textruta 11">
            <a:extLst>
              <a:ext uri="{FF2B5EF4-FFF2-40B4-BE49-F238E27FC236}">
                <a16:creationId xmlns:a16="http://schemas.microsoft.com/office/drawing/2014/main" id="{4591CDDB-85AE-43EB-B9F2-9883CED016B0}"/>
              </a:ext>
            </a:extLst>
          </p:cNvPr>
          <p:cNvSpPr txBox="1"/>
          <p:nvPr/>
        </p:nvSpPr>
        <p:spPr>
          <a:xfrm>
            <a:off x="2417618" y="4272352"/>
            <a:ext cx="4024746" cy="369332"/>
          </a:xfrm>
          <a:prstGeom prst="rect">
            <a:avLst/>
          </a:prstGeom>
          <a:noFill/>
        </p:spPr>
        <p:txBody>
          <a:bodyPr wrap="square">
            <a:spAutoFit/>
          </a:bodyPr>
          <a:lstStyle/>
          <a:p>
            <a:r>
              <a:rPr lang="sv-SE" sz="1800">
                <a:solidFill>
                  <a:schemeClr val="bg1"/>
                </a:solidFill>
              </a:rPr>
              <a:t>Start april 2019 – slut mars 2022</a:t>
            </a:r>
            <a:endParaRPr lang="sv-SE"/>
          </a:p>
        </p:txBody>
      </p:sp>
    </p:spTree>
    <p:extLst>
      <p:ext uri="{BB962C8B-B14F-4D97-AF65-F5344CB8AC3E}">
        <p14:creationId xmlns:p14="http://schemas.microsoft.com/office/powerpoint/2010/main" val="33443423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E53DFB3-7F11-724B-8235-73A2928A81B2}"/>
              </a:ext>
            </a:extLst>
          </p:cNvPr>
          <p:cNvSpPr>
            <a:spLocks noGrp="1"/>
          </p:cNvSpPr>
          <p:nvPr>
            <p:ph type="title"/>
          </p:nvPr>
        </p:nvSpPr>
        <p:spPr>
          <a:xfrm>
            <a:off x="5060333" y="186651"/>
            <a:ext cx="3909714" cy="434411"/>
          </a:xfrm>
        </p:spPr>
        <p:txBody>
          <a:bodyPr>
            <a:normAutofit fontScale="90000"/>
          </a:bodyPr>
          <a:lstStyle/>
          <a:p>
            <a:pPr algn="ctr"/>
            <a:r>
              <a:rPr lang="sv-SE"/>
              <a:t>Aktörer i projektet</a:t>
            </a:r>
          </a:p>
        </p:txBody>
      </p:sp>
      <p:sp>
        <p:nvSpPr>
          <p:cNvPr id="6" name="Platshållare för bild 5">
            <a:extLst>
              <a:ext uri="{FF2B5EF4-FFF2-40B4-BE49-F238E27FC236}">
                <a16:creationId xmlns:a16="http://schemas.microsoft.com/office/drawing/2014/main" id="{46876116-0D58-CB4C-AF61-D01CE53B15CE}"/>
              </a:ext>
            </a:extLst>
          </p:cNvPr>
          <p:cNvSpPr>
            <a:spLocks noGrp="1"/>
          </p:cNvSpPr>
          <p:nvPr>
            <p:ph type="pic" sz="quarter" idx="17"/>
          </p:nvPr>
        </p:nvSpPr>
        <p:spPr/>
      </p:sp>
      <p:graphicFrame>
        <p:nvGraphicFramePr>
          <p:cNvPr id="8" name="Tabell 7">
            <a:extLst>
              <a:ext uri="{FF2B5EF4-FFF2-40B4-BE49-F238E27FC236}">
                <a16:creationId xmlns:a16="http://schemas.microsoft.com/office/drawing/2014/main" id="{24A9CE77-5F28-44AF-ACEB-7180920B2BAF}"/>
              </a:ext>
            </a:extLst>
          </p:cNvPr>
          <p:cNvGraphicFramePr>
            <a:graphicFrameLocks noGrp="1"/>
          </p:cNvGraphicFramePr>
          <p:nvPr/>
        </p:nvGraphicFramePr>
        <p:xfrm>
          <a:off x="2918677" y="68169"/>
          <a:ext cx="1967345" cy="4976104"/>
        </p:xfrm>
        <a:graphic>
          <a:graphicData uri="http://schemas.openxmlformats.org/drawingml/2006/table">
            <a:tbl>
              <a:tblPr>
                <a:tableStyleId>{5C22544A-7EE6-4342-B048-85BDC9FD1C3A}</a:tableStyleId>
              </a:tblPr>
              <a:tblGrid>
                <a:gridCol w="1967345">
                  <a:extLst>
                    <a:ext uri="{9D8B030D-6E8A-4147-A177-3AD203B41FA5}">
                      <a16:colId xmlns:a16="http://schemas.microsoft.com/office/drawing/2014/main" val="4116034439"/>
                    </a:ext>
                  </a:extLst>
                </a:gridCol>
              </a:tblGrid>
              <a:tr h="182414">
                <a:tc>
                  <a:txBody>
                    <a:bodyPr/>
                    <a:lstStyle/>
                    <a:p>
                      <a:pPr algn="l" fontAlgn="b"/>
                      <a:r>
                        <a:rPr lang="sv-SE" sz="1600" b="1" i="0" u="none" strike="noStrike">
                          <a:solidFill>
                            <a:srgbClr val="000000"/>
                          </a:solidFill>
                          <a:effectLst/>
                          <a:latin typeface="Calibri"/>
                        </a:rPr>
                        <a:t>Parter</a:t>
                      </a:r>
                      <a:endParaRPr lang="sv-SE" sz="12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4103019553"/>
                  </a:ext>
                </a:extLst>
              </a:tr>
              <a:tr h="182414">
                <a:tc>
                  <a:txBody>
                    <a:bodyPr/>
                    <a:lstStyle/>
                    <a:p>
                      <a:pPr algn="l" fontAlgn="b"/>
                      <a:r>
                        <a:rPr lang="sv-SE" sz="1100" b="0" i="0" u="none" strike="noStrike">
                          <a:solidFill>
                            <a:srgbClr val="000000"/>
                          </a:solidFill>
                          <a:effectLst/>
                          <a:latin typeface="Calibri"/>
                        </a:rPr>
                        <a:t>DIGG</a:t>
                      </a:r>
                    </a:p>
                  </a:txBody>
                  <a:tcPr marL="9525" marR="9525" marT="9525" marB="0" anchor="b"/>
                </a:tc>
                <a:extLst>
                  <a:ext uri="{0D108BD9-81ED-4DB2-BD59-A6C34878D82A}">
                    <a16:rowId xmlns:a16="http://schemas.microsoft.com/office/drawing/2014/main" val="2976480595"/>
                  </a:ext>
                </a:extLst>
              </a:tr>
              <a:tr h="182414">
                <a:tc>
                  <a:txBody>
                    <a:bodyPr/>
                    <a:lstStyle/>
                    <a:p>
                      <a:pPr algn="l" fontAlgn="b"/>
                      <a:r>
                        <a:rPr lang="sv-SE" sz="1100" b="0" i="0" u="none" strike="noStrike">
                          <a:solidFill>
                            <a:srgbClr val="000000"/>
                          </a:solidFill>
                          <a:effectLst/>
                          <a:latin typeface="Calibri"/>
                        </a:rPr>
                        <a:t>Eskilstuna</a:t>
                      </a:r>
                    </a:p>
                  </a:txBody>
                  <a:tcPr marL="9525" marR="9525" marT="9525" marB="0" anchor="b"/>
                </a:tc>
                <a:extLst>
                  <a:ext uri="{0D108BD9-81ED-4DB2-BD59-A6C34878D82A}">
                    <a16:rowId xmlns:a16="http://schemas.microsoft.com/office/drawing/2014/main" val="2922807528"/>
                  </a:ext>
                </a:extLst>
              </a:tr>
              <a:tr h="182414">
                <a:tc>
                  <a:txBody>
                    <a:bodyPr/>
                    <a:lstStyle/>
                    <a:p>
                      <a:pPr algn="l" fontAlgn="b"/>
                      <a:r>
                        <a:rPr lang="sv-SE" sz="1100" b="0" i="0" u="none" strike="noStrike">
                          <a:solidFill>
                            <a:srgbClr val="000000"/>
                          </a:solidFill>
                          <a:effectLst/>
                          <a:latin typeface="Calibri"/>
                        </a:rPr>
                        <a:t>Göteborg</a:t>
                      </a:r>
                    </a:p>
                  </a:txBody>
                  <a:tcPr marL="9525" marR="9525" marT="9525" marB="0" anchor="b"/>
                </a:tc>
                <a:extLst>
                  <a:ext uri="{0D108BD9-81ED-4DB2-BD59-A6C34878D82A}">
                    <a16:rowId xmlns:a16="http://schemas.microsoft.com/office/drawing/2014/main" val="3416125629"/>
                  </a:ext>
                </a:extLst>
              </a:tr>
              <a:tr h="182414">
                <a:tc>
                  <a:txBody>
                    <a:bodyPr/>
                    <a:lstStyle/>
                    <a:p>
                      <a:pPr algn="l" fontAlgn="b"/>
                      <a:r>
                        <a:rPr lang="sv-SE" sz="1100" b="0" i="0" u="none" strike="noStrike" err="1">
                          <a:solidFill>
                            <a:srgbClr val="000000"/>
                          </a:solidFill>
                          <a:effectLst/>
                          <a:latin typeface="Calibri" panose="020F0502020204030204" pitchFamily="34" charset="0"/>
                        </a:rPr>
                        <a:t>Inera</a:t>
                      </a:r>
                      <a:endParaRPr lang="sv-S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8821853"/>
                  </a:ext>
                </a:extLst>
              </a:tr>
              <a:tr h="182414">
                <a:tc>
                  <a:txBody>
                    <a:bodyPr/>
                    <a:lstStyle/>
                    <a:p>
                      <a:pPr algn="l" fontAlgn="b"/>
                      <a:r>
                        <a:rPr lang="sv-SE" sz="1100" b="0" i="0" u="none" strike="noStrike">
                          <a:solidFill>
                            <a:srgbClr val="000000"/>
                          </a:solidFill>
                          <a:effectLst/>
                          <a:latin typeface="Calibri"/>
                        </a:rPr>
                        <a:t>Karlskrona</a:t>
                      </a:r>
                    </a:p>
                  </a:txBody>
                  <a:tcPr marL="9525" marR="9525" marT="9525" marB="0" anchor="b"/>
                </a:tc>
                <a:extLst>
                  <a:ext uri="{0D108BD9-81ED-4DB2-BD59-A6C34878D82A}">
                    <a16:rowId xmlns:a16="http://schemas.microsoft.com/office/drawing/2014/main" val="2914118476"/>
                  </a:ext>
                </a:extLst>
              </a:tr>
              <a:tr h="182414">
                <a:tc>
                  <a:txBody>
                    <a:bodyPr/>
                    <a:lstStyle/>
                    <a:p>
                      <a:pPr algn="l" fontAlgn="b"/>
                      <a:r>
                        <a:rPr lang="sv-SE" sz="1100" b="0" i="0" u="none" strike="noStrike">
                          <a:solidFill>
                            <a:srgbClr val="000000"/>
                          </a:solidFill>
                          <a:effectLst/>
                          <a:latin typeface="Calibri"/>
                        </a:rPr>
                        <a:t>Lantmäteriet</a:t>
                      </a:r>
                    </a:p>
                  </a:txBody>
                  <a:tcPr marL="9525" marR="9525" marT="9525" marB="0" anchor="b"/>
                </a:tc>
                <a:extLst>
                  <a:ext uri="{0D108BD9-81ED-4DB2-BD59-A6C34878D82A}">
                    <a16:rowId xmlns:a16="http://schemas.microsoft.com/office/drawing/2014/main" val="866494774"/>
                  </a:ext>
                </a:extLst>
              </a:tr>
              <a:tr h="182414">
                <a:tc>
                  <a:txBody>
                    <a:bodyPr/>
                    <a:lstStyle/>
                    <a:p>
                      <a:pPr algn="l" fontAlgn="b"/>
                      <a:r>
                        <a:rPr lang="sv-SE" sz="1100" b="0" i="0" u="none" strike="noStrike">
                          <a:solidFill>
                            <a:srgbClr val="000000"/>
                          </a:solidFill>
                          <a:effectLst/>
                          <a:latin typeface="Calibri"/>
                        </a:rPr>
                        <a:t>Linköping</a:t>
                      </a:r>
                    </a:p>
                  </a:txBody>
                  <a:tcPr marL="9525" marR="9525" marT="9525" marB="0" anchor="b"/>
                </a:tc>
                <a:extLst>
                  <a:ext uri="{0D108BD9-81ED-4DB2-BD59-A6C34878D82A}">
                    <a16:rowId xmlns:a16="http://schemas.microsoft.com/office/drawing/2014/main" val="2292379213"/>
                  </a:ext>
                </a:extLst>
              </a:tr>
              <a:tr h="182414">
                <a:tc>
                  <a:txBody>
                    <a:bodyPr/>
                    <a:lstStyle/>
                    <a:p>
                      <a:pPr algn="l" fontAlgn="b"/>
                      <a:r>
                        <a:rPr lang="sv-SE" sz="1100" b="0" i="0" u="none" strike="noStrike">
                          <a:solidFill>
                            <a:srgbClr val="000000"/>
                          </a:solidFill>
                          <a:effectLst/>
                          <a:latin typeface="Calibri"/>
                        </a:rPr>
                        <a:t>Lund</a:t>
                      </a:r>
                    </a:p>
                  </a:txBody>
                  <a:tcPr marL="9525" marR="9525" marT="9525" marB="0" anchor="b"/>
                </a:tc>
                <a:extLst>
                  <a:ext uri="{0D108BD9-81ED-4DB2-BD59-A6C34878D82A}">
                    <a16:rowId xmlns:a16="http://schemas.microsoft.com/office/drawing/2014/main" val="1812893726"/>
                  </a:ext>
                </a:extLst>
              </a:tr>
              <a:tr h="182414">
                <a:tc>
                  <a:txBody>
                    <a:bodyPr/>
                    <a:lstStyle/>
                    <a:p>
                      <a:pPr algn="l" fontAlgn="b"/>
                      <a:r>
                        <a:rPr lang="sv-SE" sz="1100" b="0" i="0" u="none" strike="noStrike">
                          <a:solidFill>
                            <a:srgbClr val="000000"/>
                          </a:solidFill>
                          <a:effectLst/>
                          <a:latin typeface="Calibri"/>
                        </a:rPr>
                        <a:t>Malmö</a:t>
                      </a:r>
                    </a:p>
                  </a:txBody>
                  <a:tcPr marL="9525" marR="9525" marT="9525" marB="0" anchor="b"/>
                </a:tc>
                <a:extLst>
                  <a:ext uri="{0D108BD9-81ED-4DB2-BD59-A6C34878D82A}">
                    <a16:rowId xmlns:a16="http://schemas.microsoft.com/office/drawing/2014/main" val="3000033907"/>
                  </a:ext>
                </a:extLst>
              </a:tr>
              <a:tr h="182414">
                <a:tc>
                  <a:txBody>
                    <a:bodyPr/>
                    <a:lstStyle/>
                    <a:p>
                      <a:pPr algn="l" fontAlgn="b"/>
                      <a:r>
                        <a:rPr lang="sv-SE" sz="1100" b="0" i="0" u="none" strike="noStrike">
                          <a:solidFill>
                            <a:srgbClr val="000000"/>
                          </a:solidFill>
                          <a:effectLst/>
                          <a:latin typeface="Calibri"/>
                        </a:rPr>
                        <a:t>Metasolutions</a:t>
                      </a:r>
                    </a:p>
                  </a:txBody>
                  <a:tcPr marL="9525" marR="9525" marT="9525" marB="0" anchor="b"/>
                </a:tc>
                <a:extLst>
                  <a:ext uri="{0D108BD9-81ED-4DB2-BD59-A6C34878D82A}">
                    <a16:rowId xmlns:a16="http://schemas.microsoft.com/office/drawing/2014/main" val="787106418"/>
                  </a:ext>
                </a:extLst>
              </a:tr>
              <a:tr h="182414">
                <a:tc>
                  <a:txBody>
                    <a:bodyPr/>
                    <a:lstStyle/>
                    <a:p>
                      <a:pPr algn="l" fontAlgn="b"/>
                      <a:r>
                        <a:rPr lang="sv-SE" sz="1100" b="0" i="0" u="none" strike="noStrike">
                          <a:solidFill>
                            <a:srgbClr val="000000"/>
                          </a:solidFill>
                          <a:effectLst/>
                          <a:latin typeface="Calibri"/>
                        </a:rPr>
                        <a:t>Naturvårdsverket</a:t>
                      </a:r>
                    </a:p>
                  </a:txBody>
                  <a:tcPr marL="9525" marR="9525" marT="9525" marB="0" anchor="b"/>
                </a:tc>
                <a:extLst>
                  <a:ext uri="{0D108BD9-81ED-4DB2-BD59-A6C34878D82A}">
                    <a16:rowId xmlns:a16="http://schemas.microsoft.com/office/drawing/2014/main" val="3367269197"/>
                  </a:ext>
                </a:extLst>
              </a:tr>
              <a:tr h="182414">
                <a:tc>
                  <a:txBody>
                    <a:bodyPr/>
                    <a:lstStyle/>
                    <a:p>
                      <a:pPr algn="l" fontAlgn="b"/>
                      <a:r>
                        <a:rPr lang="sv-SE" sz="1100" b="0" i="0" u="none" strike="noStrike">
                          <a:solidFill>
                            <a:srgbClr val="000000"/>
                          </a:solidFill>
                          <a:effectLst/>
                          <a:latin typeface="Calibri"/>
                        </a:rPr>
                        <a:t>Norsjö</a:t>
                      </a:r>
                    </a:p>
                  </a:txBody>
                  <a:tcPr marL="9525" marR="9525" marT="9525" marB="0" anchor="b"/>
                </a:tc>
                <a:extLst>
                  <a:ext uri="{0D108BD9-81ED-4DB2-BD59-A6C34878D82A}">
                    <a16:rowId xmlns:a16="http://schemas.microsoft.com/office/drawing/2014/main" val="1691965101"/>
                  </a:ext>
                </a:extLst>
              </a:tr>
              <a:tr h="182414">
                <a:tc>
                  <a:txBody>
                    <a:bodyPr/>
                    <a:lstStyle/>
                    <a:p>
                      <a:pPr algn="l" fontAlgn="b"/>
                      <a:r>
                        <a:rPr lang="sv-SE" sz="1100" b="0" i="0" u="none" strike="noStrike">
                          <a:solidFill>
                            <a:srgbClr val="000000"/>
                          </a:solidFill>
                          <a:effectLst/>
                          <a:latin typeface="Calibri"/>
                        </a:rPr>
                        <a:t>Region Blekinge</a:t>
                      </a:r>
                    </a:p>
                  </a:txBody>
                  <a:tcPr marL="9525" marR="9525" marT="9525" marB="0" anchor="b"/>
                </a:tc>
                <a:extLst>
                  <a:ext uri="{0D108BD9-81ED-4DB2-BD59-A6C34878D82A}">
                    <a16:rowId xmlns:a16="http://schemas.microsoft.com/office/drawing/2014/main" val="2294792362"/>
                  </a:ext>
                </a:extLst>
              </a:tr>
              <a:tr h="182414">
                <a:tc>
                  <a:txBody>
                    <a:bodyPr/>
                    <a:lstStyle/>
                    <a:p>
                      <a:pPr algn="l" fontAlgn="b"/>
                      <a:r>
                        <a:rPr lang="sv-SE" sz="1100" b="0" i="0" u="none" strike="noStrike">
                          <a:solidFill>
                            <a:srgbClr val="000000"/>
                          </a:solidFill>
                          <a:effectLst/>
                          <a:latin typeface="Calibri"/>
                        </a:rPr>
                        <a:t>Region Skåne </a:t>
                      </a:r>
                      <a:endParaRPr lang="sv-S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6043317"/>
                  </a:ext>
                </a:extLst>
              </a:tr>
              <a:tr h="182414">
                <a:tc>
                  <a:txBody>
                    <a:bodyPr/>
                    <a:lstStyle/>
                    <a:p>
                      <a:pPr algn="l" fontAlgn="b"/>
                      <a:r>
                        <a:rPr lang="sv-SE" sz="1100" b="0" i="0" u="none" strike="noStrike">
                          <a:solidFill>
                            <a:srgbClr val="000000"/>
                          </a:solidFill>
                          <a:effectLst/>
                          <a:latin typeface="Calibri"/>
                        </a:rPr>
                        <a:t>RISE</a:t>
                      </a:r>
                    </a:p>
                  </a:txBody>
                  <a:tcPr marL="9525" marR="9525" marT="9525" marB="0" anchor="b"/>
                </a:tc>
                <a:extLst>
                  <a:ext uri="{0D108BD9-81ED-4DB2-BD59-A6C34878D82A}">
                    <a16:rowId xmlns:a16="http://schemas.microsoft.com/office/drawing/2014/main" val="935834936"/>
                  </a:ext>
                </a:extLst>
              </a:tr>
              <a:tr h="182414">
                <a:tc>
                  <a:txBody>
                    <a:bodyPr/>
                    <a:lstStyle/>
                    <a:p>
                      <a:pPr algn="l" fontAlgn="b"/>
                      <a:r>
                        <a:rPr lang="sv-SE" sz="1100" b="0" i="0" u="none" strike="noStrike">
                          <a:solidFill>
                            <a:srgbClr val="000000"/>
                          </a:solidFill>
                          <a:effectLst/>
                          <a:latin typeface="Calibri"/>
                        </a:rPr>
                        <a:t>Skellefteå</a:t>
                      </a:r>
                    </a:p>
                  </a:txBody>
                  <a:tcPr marL="9525" marR="9525" marT="9525" marB="0" anchor="b"/>
                </a:tc>
                <a:extLst>
                  <a:ext uri="{0D108BD9-81ED-4DB2-BD59-A6C34878D82A}">
                    <a16:rowId xmlns:a16="http://schemas.microsoft.com/office/drawing/2014/main" val="3680780453"/>
                  </a:ext>
                </a:extLst>
              </a:tr>
              <a:tr h="182414">
                <a:tc>
                  <a:txBody>
                    <a:bodyPr/>
                    <a:lstStyle/>
                    <a:p>
                      <a:pPr algn="l" fontAlgn="b"/>
                      <a:r>
                        <a:rPr lang="sv-SE" sz="1100" b="0" i="0" u="none" strike="noStrike">
                          <a:solidFill>
                            <a:srgbClr val="000000"/>
                          </a:solidFill>
                          <a:effectLst/>
                          <a:latin typeface="Calibri"/>
                        </a:rPr>
                        <a:t>Stockholm</a:t>
                      </a:r>
                    </a:p>
                  </a:txBody>
                  <a:tcPr marL="9525" marR="9525" marT="9525" marB="0" anchor="b"/>
                </a:tc>
                <a:extLst>
                  <a:ext uri="{0D108BD9-81ED-4DB2-BD59-A6C34878D82A}">
                    <a16:rowId xmlns:a16="http://schemas.microsoft.com/office/drawing/2014/main" val="2208866229"/>
                  </a:ext>
                </a:extLst>
              </a:tr>
              <a:tr h="182414">
                <a:tc>
                  <a:txBody>
                    <a:bodyPr/>
                    <a:lstStyle/>
                    <a:p>
                      <a:pPr algn="l" fontAlgn="b"/>
                      <a:r>
                        <a:rPr lang="sv-SE" sz="1100" b="0" i="0" u="none" strike="noStrike">
                          <a:solidFill>
                            <a:srgbClr val="000000"/>
                          </a:solidFill>
                          <a:effectLst/>
                          <a:latin typeface="Calibri"/>
                        </a:rPr>
                        <a:t>Södertälje</a:t>
                      </a:r>
                    </a:p>
                  </a:txBody>
                  <a:tcPr marL="9525" marR="9525" marT="9525" marB="0" anchor="b"/>
                </a:tc>
                <a:extLst>
                  <a:ext uri="{0D108BD9-81ED-4DB2-BD59-A6C34878D82A}">
                    <a16:rowId xmlns:a16="http://schemas.microsoft.com/office/drawing/2014/main" val="1579972055"/>
                  </a:ext>
                </a:extLst>
              </a:tr>
              <a:tr h="182414">
                <a:tc>
                  <a:txBody>
                    <a:bodyPr/>
                    <a:lstStyle/>
                    <a:p>
                      <a:pPr algn="l" fontAlgn="b"/>
                      <a:r>
                        <a:rPr lang="sv-SE" sz="1100" b="0" i="0" u="none" strike="noStrike" err="1">
                          <a:solidFill>
                            <a:srgbClr val="000000"/>
                          </a:solidFill>
                          <a:effectLst/>
                          <a:latin typeface="Calibri" panose="020F0502020204030204" pitchFamily="34" charset="0"/>
                        </a:rPr>
                        <a:t>TietoEvry</a:t>
                      </a:r>
                      <a:endParaRPr lang="sv-S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347883"/>
                  </a:ext>
                </a:extLst>
              </a:tr>
              <a:tr h="182414">
                <a:tc>
                  <a:txBody>
                    <a:bodyPr/>
                    <a:lstStyle/>
                    <a:p>
                      <a:pPr algn="l" fontAlgn="b"/>
                      <a:r>
                        <a:rPr lang="sv-SE" sz="1100" b="0" i="0" u="none" strike="noStrike">
                          <a:solidFill>
                            <a:srgbClr val="000000"/>
                          </a:solidFill>
                          <a:effectLst/>
                          <a:latin typeface="Calibri"/>
                        </a:rPr>
                        <a:t>Tomelilla</a:t>
                      </a:r>
                    </a:p>
                  </a:txBody>
                  <a:tcPr marL="9525" marR="9525" marT="9525" marB="0" anchor="b"/>
                </a:tc>
                <a:extLst>
                  <a:ext uri="{0D108BD9-81ED-4DB2-BD59-A6C34878D82A}">
                    <a16:rowId xmlns:a16="http://schemas.microsoft.com/office/drawing/2014/main" val="773112685"/>
                  </a:ext>
                </a:extLst>
              </a:tr>
              <a:tr h="182414">
                <a:tc>
                  <a:txBody>
                    <a:bodyPr/>
                    <a:lstStyle/>
                    <a:p>
                      <a:pPr algn="l" fontAlgn="b"/>
                      <a:r>
                        <a:rPr lang="sv-SE" sz="1100" b="0" i="0" u="none" strike="noStrike">
                          <a:solidFill>
                            <a:srgbClr val="000000"/>
                          </a:solidFill>
                          <a:effectLst/>
                          <a:latin typeface="Calibri"/>
                        </a:rPr>
                        <a:t>Trafikverket</a:t>
                      </a:r>
                    </a:p>
                  </a:txBody>
                  <a:tcPr marL="9525" marR="9525" marT="9525" marB="0" anchor="b"/>
                </a:tc>
                <a:extLst>
                  <a:ext uri="{0D108BD9-81ED-4DB2-BD59-A6C34878D82A}">
                    <a16:rowId xmlns:a16="http://schemas.microsoft.com/office/drawing/2014/main" val="2146443781"/>
                  </a:ext>
                </a:extLst>
              </a:tr>
              <a:tr h="182414">
                <a:tc>
                  <a:txBody>
                    <a:bodyPr/>
                    <a:lstStyle/>
                    <a:p>
                      <a:pPr algn="l" fontAlgn="b"/>
                      <a:r>
                        <a:rPr lang="sv-SE" sz="1100" b="0" i="0" u="none" strike="noStrike">
                          <a:solidFill>
                            <a:srgbClr val="000000"/>
                          </a:solidFill>
                          <a:effectLst/>
                          <a:latin typeface="Calibri"/>
                        </a:rPr>
                        <a:t>Umeå</a:t>
                      </a:r>
                    </a:p>
                  </a:txBody>
                  <a:tcPr marL="9525" marR="9525" marT="9525" marB="0" anchor="b"/>
                </a:tc>
                <a:extLst>
                  <a:ext uri="{0D108BD9-81ED-4DB2-BD59-A6C34878D82A}">
                    <a16:rowId xmlns:a16="http://schemas.microsoft.com/office/drawing/2014/main" val="571657043"/>
                  </a:ext>
                </a:extLst>
              </a:tr>
              <a:tr h="182414">
                <a:tc>
                  <a:txBody>
                    <a:bodyPr/>
                    <a:lstStyle/>
                    <a:p>
                      <a:pPr algn="l" fontAlgn="b"/>
                      <a:r>
                        <a:rPr lang="sv-SE" sz="1100" b="0" i="0" u="none" strike="noStrike">
                          <a:solidFill>
                            <a:srgbClr val="000000"/>
                          </a:solidFill>
                          <a:effectLst/>
                          <a:latin typeface="Calibri"/>
                        </a:rPr>
                        <a:t>Uppsala</a:t>
                      </a:r>
                    </a:p>
                  </a:txBody>
                  <a:tcPr marL="9525" marR="9525" marT="9525" marB="0" anchor="b"/>
                </a:tc>
                <a:extLst>
                  <a:ext uri="{0D108BD9-81ED-4DB2-BD59-A6C34878D82A}">
                    <a16:rowId xmlns:a16="http://schemas.microsoft.com/office/drawing/2014/main" val="1964529302"/>
                  </a:ext>
                </a:extLst>
              </a:tr>
              <a:tr h="182413">
                <a:tc>
                  <a:txBody>
                    <a:bodyPr/>
                    <a:lstStyle/>
                    <a:p>
                      <a:pPr lvl="0" algn="l">
                        <a:buNone/>
                      </a:pPr>
                      <a:r>
                        <a:rPr lang="sv-SE" sz="1100" b="0" i="0" u="none" strike="noStrike">
                          <a:solidFill>
                            <a:srgbClr val="000000"/>
                          </a:solidFill>
                          <a:effectLst/>
                          <a:latin typeface="Calibri"/>
                        </a:rPr>
                        <a:t>Varberg</a:t>
                      </a:r>
                      <a:endParaRPr lang="sv-SE"/>
                    </a:p>
                    <a:p>
                      <a:pPr lvl="0" algn="l">
                        <a:buNone/>
                      </a:pPr>
                      <a:r>
                        <a:rPr lang="sv-SE" sz="1100" b="0" i="0" u="none" strike="noStrike">
                          <a:solidFill>
                            <a:srgbClr val="000000"/>
                          </a:solidFill>
                          <a:effectLst/>
                          <a:latin typeface="Calibri"/>
                        </a:rPr>
                        <a:t>Västra Götalandsregionen</a:t>
                      </a:r>
                      <a:endParaRPr lang="sv-SE"/>
                    </a:p>
                  </a:txBody>
                  <a:tcPr marL="9524" marR="9524" marT="9524" marB="0"/>
                </a:tc>
                <a:extLst>
                  <a:ext uri="{0D108BD9-81ED-4DB2-BD59-A6C34878D82A}">
                    <a16:rowId xmlns:a16="http://schemas.microsoft.com/office/drawing/2014/main" val="497793264"/>
                  </a:ext>
                </a:extLst>
              </a:tr>
              <a:tr h="182413">
                <a:tc>
                  <a:txBody>
                    <a:bodyPr/>
                    <a:lstStyle/>
                    <a:p>
                      <a:pPr lvl="0" algn="l">
                        <a:buNone/>
                      </a:pPr>
                      <a:r>
                        <a:rPr lang="sv-SE" sz="1100" b="0" i="0" u="none" strike="noStrike">
                          <a:solidFill>
                            <a:srgbClr val="000000"/>
                          </a:solidFill>
                          <a:effectLst/>
                          <a:latin typeface="Calibri"/>
                        </a:rPr>
                        <a:t>Örebro </a:t>
                      </a:r>
                      <a:endParaRPr lang="sv-SE"/>
                    </a:p>
                  </a:txBody>
                  <a:tcPr marL="9524" marR="9524" marT="9524" marB="0"/>
                </a:tc>
                <a:extLst>
                  <a:ext uri="{0D108BD9-81ED-4DB2-BD59-A6C34878D82A}">
                    <a16:rowId xmlns:a16="http://schemas.microsoft.com/office/drawing/2014/main" val="132765320"/>
                  </a:ext>
                </a:extLst>
              </a:tr>
            </a:tbl>
          </a:graphicData>
        </a:graphic>
      </p:graphicFrame>
      <p:graphicFrame>
        <p:nvGraphicFramePr>
          <p:cNvPr id="10" name="Tabell 9">
            <a:extLst>
              <a:ext uri="{FF2B5EF4-FFF2-40B4-BE49-F238E27FC236}">
                <a16:creationId xmlns:a16="http://schemas.microsoft.com/office/drawing/2014/main" id="{3FF1FD84-9595-4D5B-BFC5-A7E98A10B560}"/>
              </a:ext>
            </a:extLst>
          </p:cNvPr>
          <p:cNvGraphicFramePr>
            <a:graphicFrameLocks noGrp="1"/>
          </p:cNvGraphicFramePr>
          <p:nvPr/>
        </p:nvGraphicFramePr>
        <p:xfrm>
          <a:off x="5467876" y="2082015"/>
          <a:ext cx="2098964" cy="1600200"/>
        </p:xfrm>
        <a:graphic>
          <a:graphicData uri="http://schemas.openxmlformats.org/drawingml/2006/table">
            <a:tbl>
              <a:tblPr>
                <a:tableStyleId>{5C22544A-7EE6-4342-B048-85BDC9FD1C3A}</a:tableStyleId>
              </a:tblPr>
              <a:tblGrid>
                <a:gridCol w="2098964">
                  <a:extLst>
                    <a:ext uri="{9D8B030D-6E8A-4147-A177-3AD203B41FA5}">
                      <a16:colId xmlns:a16="http://schemas.microsoft.com/office/drawing/2014/main" val="684556117"/>
                    </a:ext>
                  </a:extLst>
                </a:gridCol>
              </a:tblGrid>
              <a:tr h="122600">
                <a:tc>
                  <a:txBody>
                    <a:bodyPr/>
                    <a:lstStyle/>
                    <a:p>
                      <a:pPr algn="l" fontAlgn="b"/>
                      <a:r>
                        <a:rPr lang="sv-SE" sz="1600" b="1" i="0" u="none" strike="noStrike">
                          <a:solidFill>
                            <a:srgbClr val="000000"/>
                          </a:solidFill>
                          <a:effectLst/>
                          <a:latin typeface="Calibri" panose="020F0502020204030204" pitchFamily="34" charset="0"/>
                        </a:rPr>
                        <a:t>Styrgrupp</a:t>
                      </a:r>
                    </a:p>
                  </a:txBody>
                  <a:tcPr marL="9525" marR="9525" marT="9525" marB="0" anchor="b"/>
                </a:tc>
                <a:extLst>
                  <a:ext uri="{0D108BD9-81ED-4DB2-BD59-A6C34878D82A}">
                    <a16:rowId xmlns:a16="http://schemas.microsoft.com/office/drawing/2014/main" val="264083793"/>
                  </a:ext>
                </a:extLst>
              </a:tr>
              <a:tr h="122600">
                <a:tc>
                  <a:txBody>
                    <a:bodyPr/>
                    <a:lstStyle/>
                    <a:p>
                      <a:pPr algn="l" rtl="0" fontAlgn="b"/>
                      <a:r>
                        <a:rPr lang="sv-SE" sz="1200" b="0" i="0" u="none" strike="noStrike">
                          <a:solidFill>
                            <a:srgbClr val="000000"/>
                          </a:solidFill>
                          <a:effectLst/>
                          <a:latin typeface="Calibri" panose="020F0502020204030204" pitchFamily="34" charset="0"/>
                        </a:rPr>
                        <a:t>DIGG</a:t>
                      </a:r>
                    </a:p>
                  </a:txBody>
                  <a:tcPr marL="9525" marR="9525" marT="9525" marB="0" anchor="b"/>
                </a:tc>
                <a:extLst>
                  <a:ext uri="{0D108BD9-81ED-4DB2-BD59-A6C34878D82A}">
                    <a16:rowId xmlns:a16="http://schemas.microsoft.com/office/drawing/2014/main" val="1595044071"/>
                  </a:ext>
                </a:extLst>
              </a:tr>
              <a:tr h="122600">
                <a:tc>
                  <a:txBody>
                    <a:bodyPr/>
                    <a:lstStyle/>
                    <a:p>
                      <a:pPr algn="l" rtl="0" fontAlgn="b"/>
                      <a:r>
                        <a:rPr lang="sv-SE" sz="1200" b="0" i="0" u="none" strike="noStrike">
                          <a:solidFill>
                            <a:srgbClr val="000000"/>
                          </a:solidFill>
                          <a:effectLst/>
                          <a:latin typeface="Calibri" panose="020F0502020204030204" pitchFamily="34" charset="0"/>
                        </a:rPr>
                        <a:t>Internetstiftelsen</a:t>
                      </a:r>
                    </a:p>
                  </a:txBody>
                  <a:tcPr marL="9525" marR="9525" marT="9525" marB="0" anchor="b"/>
                </a:tc>
                <a:extLst>
                  <a:ext uri="{0D108BD9-81ED-4DB2-BD59-A6C34878D82A}">
                    <a16:rowId xmlns:a16="http://schemas.microsoft.com/office/drawing/2014/main" val="2058150361"/>
                  </a:ext>
                </a:extLst>
              </a:tr>
              <a:tr h="122600">
                <a:tc>
                  <a:txBody>
                    <a:bodyPr/>
                    <a:lstStyle/>
                    <a:p>
                      <a:pPr algn="l" rtl="0" fontAlgn="b"/>
                      <a:r>
                        <a:rPr lang="sv-SE" sz="1200" b="0" i="0" u="none" strike="noStrike">
                          <a:solidFill>
                            <a:srgbClr val="000000"/>
                          </a:solidFill>
                          <a:effectLst/>
                          <a:latin typeface="Calibri" panose="020F0502020204030204" pitchFamily="34" charset="0"/>
                        </a:rPr>
                        <a:t>Region Skåne </a:t>
                      </a:r>
                    </a:p>
                  </a:txBody>
                  <a:tcPr marL="9525" marR="9525" marT="9525" marB="0" anchor="b"/>
                </a:tc>
                <a:extLst>
                  <a:ext uri="{0D108BD9-81ED-4DB2-BD59-A6C34878D82A}">
                    <a16:rowId xmlns:a16="http://schemas.microsoft.com/office/drawing/2014/main" val="3516400933"/>
                  </a:ext>
                </a:extLst>
              </a:tr>
              <a:tr h="122600">
                <a:tc>
                  <a:txBody>
                    <a:bodyPr/>
                    <a:lstStyle/>
                    <a:p>
                      <a:pPr algn="l" rtl="0" fontAlgn="b"/>
                      <a:r>
                        <a:rPr lang="sv-SE" sz="1200" b="0" i="0" u="none" strike="noStrike">
                          <a:solidFill>
                            <a:srgbClr val="000000"/>
                          </a:solidFill>
                          <a:effectLst/>
                          <a:latin typeface="Calibri" panose="020F0502020204030204" pitchFamily="34" charset="0"/>
                        </a:rPr>
                        <a:t>Tomelilla</a:t>
                      </a:r>
                    </a:p>
                  </a:txBody>
                  <a:tcPr marL="9525" marR="9525" marT="9525" marB="0" anchor="b"/>
                </a:tc>
                <a:extLst>
                  <a:ext uri="{0D108BD9-81ED-4DB2-BD59-A6C34878D82A}">
                    <a16:rowId xmlns:a16="http://schemas.microsoft.com/office/drawing/2014/main" val="2176663933"/>
                  </a:ext>
                </a:extLst>
              </a:tr>
              <a:tr h="122600">
                <a:tc>
                  <a:txBody>
                    <a:bodyPr/>
                    <a:lstStyle/>
                    <a:p>
                      <a:pPr algn="l" rtl="0" fontAlgn="b"/>
                      <a:r>
                        <a:rPr lang="sv-SE" sz="1200" b="0" i="0" u="none" strike="noStrike">
                          <a:solidFill>
                            <a:srgbClr val="000000"/>
                          </a:solidFill>
                          <a:effectLst/>
                          <a:latin typeface="Calibri" panose="020F0502020204030204" pitchFamily="34" charset="0"/>
                        </a:rPr>
                        <a:t>Västra Götalandsregionen</a:t>
                      </a:r>
                    </a:p>
                  </a:txBody>
                  <a:tcPr marL="9525" marR="9525" marT="9525" marB="0" anchor="b"/>
                </a:tc>
                <a:extLst>
                  <a:ext uri="{0D108BD9-81ED-4DB2-BD59-A6C34878D82A}">
                    <a16:rowId xmlns:a16="http://schemas.microsoft.com/office/drawing/2014/main" val="1035332555"/>
                  </a:ext>
                </a:extLst>
              </a:tr>
              <a:tr h="122600">
                <a:tc>
                  <a:txBody>
                    <a:bodyPr/>
                    <a:lstStyle/>
                    <a:p>
                      <a:pPr algn="l" fontAlgn="b"/>
                      <a:r>
                        <a:rPr lang="sv-SE" sz="1200" b="0" i="0" u="none" strike="noStrike">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4211572298"/>
                  </a:ext>
                </a:extLst>
              </a:tr>
              <a:tr h="122600">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sv-SE" sz="1200" b="0" i="0" u="none" strike="noStrike">
                          <a:solidFill>
                            <a:srgbClr val="000000"/>
                          </a:solidFill>
                          <a:effectLst/>
                          <a:latin typeface="Calibri" panose="020F0502020204030204" pitchFamily="34" charset="0"/>
                        </a:rPr>
                        <a:t>Vinnova </a:t>
                      </a:r>
                    </a:p>
                  </a:txBody>
                  <a:tcPr marL="9525" marR="9525" marT="9525" marB="0" anchor="b"/>
                </a:tc>
                <a:extLst>
                  <a:ext uri="{0D108BD9-81ED-4DB2-BD59-A6C34878D82A}">
                    <a16:rowId xmlns:a16="http://schemas.microsoft.com/office/drawing/2014/main" val="1588718709"/>
                  </a:ext>
                </a:extLst>
              </a:tr>
            </a:tbl>
          </a:graphicData>
        </a:graphic>
      </p:graphicFrame>
      <p:graphicFrame>
        <p:nvGraphicFramePr>
          <p:cNvPr id="11" name="Tabell 10">
            <a:extLst>
              <a:ext uri="{FF2B5EF4-FFF2-40B4-BE49-F238E27FC236}">
                <a16:creationId xmlns:a16="http://schemas.microsoft.com/office/drawing/2014/main" id="{75F5BBB0-791A-48E7-A2CC-CFD0ACBA8699}"/>
              </a:ext>
            </a:extLst>
          </p:cNvPr>
          <p:cNvGraphicFramePr>
            <a:graphicFrameLocks noGrp="1"/>
          </p:cNvGraphicFramePr>
          <p:nvPr/>
        </p:nvGraphicFramePr>
        <p:xfrm>
          <a:off x="554181" y="2082015"/>
          <a:ext cx="1967345" cy="1022985"/>
        </p:xfrm>
        <a:graphic>
          <a:graphicData uri="http://schemas.openxmlformats.org/drawingml/2006/table">
            <a:tbl>
              <a:tblPr>
                <a:tableStyleId>{5C22544A-7EE6-4342-B048-85BDC9FD1C3A}</a:tableStyleId>
              </a:tblPr>
              <a:tblGrid>
                <a:gridCol w="1967345">
                  <a:extLst>
                    <a:ext uri="{9D8B030D-6E8A-4147-A177-3AD203B41FA5}">
                      <a16:colId xmlns:a16="http://schemas.microsoft.com/office/drawing/2014/main" val="4116034439"/>
                    </a:ext>
                  </a:extLst>
                </a:gridCol>
              </a:tblGrid>
              <a:tr h="182414">
                <a:tc>
                  <a:txBody>
                    <a:bodyPr/>
                    <a:lstStyle/>
                    <a:p>
                      <a:pPr algn="l" fontAlgn="b"/>
                      <a:r>
                        <a:rPr lang="sv-SE" sz="1600" b="1" i="0" u="none" strike="noStrike">
                          <a:solidFill>
                            <a:srgbClr val="000000"/>
                          </a:solidFill>
                          <a:effectLst/>
                          <a:latin typeface="Calibri" panose="020F0502020204030204" pitchFamily="34" charset="0"/>
                        </a:rPr>
                        <a:t>Projektledning</a:t>
                      </a:r>
                      <a:endParaRPr lang="sv-SE"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3019553"/>
                  </a:ext>
                </a:extLst>
              </a:tr>
              <a:tr h="182414">
                <a:tc>
                  <a:txBody>
                    <a:bodyPr/>
                    <a:lstStyle/>
                    <a:p>
                      <a:pPr algn="l" rtl="0" fontAlgn="b"/>
                      <a:r>
                        <a:rPr lang="sv-SE" sz="1200" b="0" i="0" u="none" strike="noStrike">
                          <a:solidFill>
                            <a:srgbClr val="000000"/>
                          </a:solidFill>
                          <a:effectLst/>
                          <a:latin typeface="Calibri" panose="020F0502020204030204" pitchFamily="34" charset="0"/>
                        </a:rPr>
                        <a:t>Metasolutions</a:t>
                      </a:r>
                    </a:p>
                  </a:txBody>
                  <a:tcPr marL="9525" marR="9525" marT="9525" marB="0" anchor="b"/>
                </a:tc>
                <a:extLst>
                  <a:ext uri="{0D108BD9-81ED-4DB2-BD59-A6C34878D82A}">
                    <a16:rowId xmlns:a16="http://schemas.microsoft.com/office/drawing/2014/main" val="2976480595"/>
                  </a:ext>
                </a:extLst>
              </a:tr>
              <a:tr h="182414">
                <a:tc>
                  <a:txBody>
                    <a:bodyPr/>
                    <a:lstStyle/>
                    <a:p>
                      <a:pPr algn="l" rtl="0" fontAlgn="b"/>
                      <a:r>
                        <a:rPr lang="sv-SE" sz="1200" b="0" i="0" u="none" strike="noStrike">
                          <a:solidFill>
                            <a:srgbClr val="000000"/>
                          </a:solidFill>
                          <a:effectLst/>
                          <a:latin typeface="Calibri" panose="020F0502020204030204" pitchFamily="34" charset="0"/>
                        </a:rPr>
                        <a:t>RISE</a:t>
                      </a:r>
                    </a:p>
                  </a:txBody>
                  <a:tcPr marL="9525" marR="9525" marT="9525" marB="0" anchor="b"/>
                </a:tc>
                <a:extLst>
                  <a:ext uri="{0D108BD9-81ED-4DB2-BD59-A6C34878D82A}">
                    <a16:rowId xmlns:a16="http://schemas.microsoft.com/office/drawing/2014/main" val="2922807528"/>
                  </a:ext>
                </a:extLst>
              </a:tr>
              <a:tr h="182414">
                <a:tc>
                  <a:txBody>
                    <a:bodyPr/>
                    <a:lstStyle/>
                    <a:p>
                      <a:pPr algn="l" rtl="0" fontAlgn="b"/>
                      <a:r>
                        <a:rPr lang="sv-SE" sz="1200" b="0" i="0" u="none" strike="noStrike">
                          <a:solidFill>
                            <a:srgbClr val="000000"/>
                          </a:solidFill>
                          <a:effectLst/>
                          <a:latin typeface="Calibri" panose="020F0502020204030204" pitchFamily="34" charset="0"/>
                        </a:rPr>
                        <a:t>TietoEvry</a:t>
                      </a:r>
                    </a:p>
                  </a:txBody>
                  <a:tcPr marL="9525" marR="9525" marT="9525" marB="0" anchor="b"/>
                </a:tc>
                <a:extLst>
                  <a:ext uri="{0D108BD9-81ED-4DB2-BD59-A6C34878D82A}">
                    <a16:rowId xmlns:a16="http://schemas.microsoft.com/office/drawing/2014/main" val="3416125629"/>
                  </a:ext>
                </a:extLst>
              </a:tr>
              <a:tr h="182414">
                <a:tc>
                  <a:txBody>
                    <a:bodyPr/>
                    <a:lstStyle/>
                    <a:p>
                      <a:pPr algn="l" rtl="0" fontAlgn="b"/>
                      <a:r>
                        <a:rPr lang="sv-SE" sz="1200" b="0" i="0" u="none" strike="noStrike">
                          <a:solidFill>
                            <a:srgbClr val="000000"/>
                          </a:solidFill>
                          <a:effectLst/>
                          <a:latin typeface="Calibri" panose="020F0502020204030204" pitchFamily="34" charset="0"/>
                        </a:rPr>
                        <a:t>Västra Götalandsregionen</a:t>
                      </a:r>
                    </a:p>
                  </a:txBody>
                  <a:tcPr marL="9525" marR="9525" marT="9525" marB="0" anchor="b"/>
                </a:tc>
                <a:extLst>
                  <a:ext uri="{0D108BD9-81ED-4DB2-BD59-A6C34878D82A}">
                    <a16:rowId xmlns:a16="http://schemas.microsoft.com/office/drawing/2014/main" val="1378821853"/>
                  </a:ext>
                </a:extLst>
              </a:tr>
            </a:tbl>
          </a:graphicData>
        </a:graphic>
      </p:graphicFrame>
    </p:spTree>
    <p:extLst>
      <p:ext uri="{BB962C8B-B14F-4D97-AF65-F5344CB8AC3E}">
        <p14:creationId xmlns:p14="http://schemas.microsoft.com/office/powerpoint/2010/main" val="35426051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4" name="Pennanteckning 3">
                <a:extLst>
                  <a:ext uri="{FF2B5EF4-FFF2-40B4-BE49-F238E27FC236}">
                    <a16:creationId xmlns:a16="http://schemas.microsoft.com/office/drawing/2014/main" id="{A51DF68D-67E9-46DA-BE8B-2E6B2CEEECFA}"/>
                  </a:ext>
                </a:extLst>
              </p14:cNvPr>
              <p14:cNvContentPartPr/>
              <p14:nvPr/>
            </p14:nvContentPartPr>
            <p14:xfrm>
              <a:off x="3449684" y="1766029"/>
              <a:ext cx="360" cy="360"/>
            </p14:xfrm>
          </p:contentPart>
        </mc:Choice>
        <mc:Fallback xmlns="">
          <p:pic>
            <p:nvPicPr>
              <p:cNvPr id="4" name="Pennanteckning 3">
                <a:extLst>
                  <a:ext uri="{FF2B5EF4-FFF2-40B4-BE49-F238E27FC236}">
                    <a16:creationId xmlns:a16="http://schemas.microsoft.com/office/drawing/2014/main" id="{A51DF68D-67E9-46DA-BE8B-2E6B2CEEECFA}"/>
                  </a:ext>
                </a:extLst>
              </p:cNvPr>
              <p:cNvPicPr/>
              <p:nvPr/>
            </p:nvPicPr>
            <p:blipFill>
              <a:blip r:embed="rId4"/>
              <a:stretch>
                <a:fillRect/>
              </a:stretch>
            </p:blipFill>
            <p:spPr>
              <a:xfrm>
                <a:off x="3445364" y="17617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Pennanteckning 4">
                <a:extLst>
                  <a:ext uri="{FF2B5EF4-FFF2-40B4-BE49-F238E27FC236}">
                    <a16:creationId xmlns:a16="http://schemas.microsoft.com/office/drawing/2014/main" id="{5BD20E3F-F8B0-4626-896A-5210D042C2B3}"/>
                  </a:ext>
                </a:extLst>
              </p14:cNvPr>
              <p14:cNvContentPartPr/>
              <p14:nvPr/>
            </p14:nvContentPartPr>
            <p14:xfrm>
              <a:off x="2748404" y="1724629"/>
              <a:ext cx="1440" cy="1440"/>
            </p14:xfrm>
          </p:contentPart>
        </mc:Choice>
        <mc:Fallback xmlns="">
          <p:pic>
            <p:nvPicPr>
              <p:cNvPr id="5" name="Pennanteckning 4">
                <a:extLst>
                  <a:ext uri="{FF2B5EF4-FFF2-40B4-BE49-F238E27FC236}">
                    <a16:creationId xmlns:a16="http://schemas.microsoft.com/office/drawing/2014/main" id="{5BD20E3F-F8B0-4626-896A-5210D042C2B3}"/>
                  </a:ext>
                </a:extLst>
              </p:cNvPr>
              <p:cNvPicPr/>
              <p:nvPr/>
            </p:nvPicPr>
            <p:blipFill>
              <a:blip r:embed="rId6"/>
              <a:stretch>
                <a:fillRect/>
              </a:stretch>
            </p:blipFill>
            <p:spPr>
              <a:xfrm>
                <a:off x="2744084" y="1721173"/>
                <a:ext cx="10080" cy="835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Pennanteckning 6">
                <a:extLst>
                  <a:ext uri="{FF2B5EF4-FFF2-40B4-BE49-F238E27FC236}">
                    <a16:creationId xmlns:a16="http://schemas.microsoft.com/office/drawing/2014/main" id="{F577DA64-2BAA-4D02-B47F-E7061403C8C3}"/>
                  </a:ext>
                </a:extLst>
              </p14:cNvPr>
              <p14:cNvContentPartPr/>
              <p14:nvPr/>
            </p14:nvContentPartPr>
            <p14:xfrm>
              <a:off x="3013004" y="2687629"/>
              <a:ext cx="360" cy="360"/>
            </p14:xfrm>
          </p:contentPart>
        </mc:Choice>
        <mc:Fallback xmlns="">
          <p:pic>
            <p:nvPicPr>
              <p:cNvPr id="7" name="Pennanteckning 6">
                <a:extLst>
                  <a:ext uri="{FF2B5EF4-FFF2-40B4-BE49-F238E27FC236}">
                    <a16:creationId xmlns:a16="http://schemas.microsoft.com/office/drawing/2014/main" id="{F577DA64-2BAA-4D02-B47F-E7061403C8C3}"/>
                  </a:ext>
                </a:extLst>
              </p:cNvPr>
              <p:cNvPicPr/>
              <p:nvPr/>
            </p:nvPicPr>
            <p:blipFill>
              <a:blip r:embed="rId4"/>
              <a:stretch>
                <a:fillRect/>
              </a:stretch>
            </p:blipFill>
            <p:spPr>
              <a:xfrm>
                <a:off x="3008684" y="26833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Pennanteckning 7">
                <a:extLst>
                  <a:ext uri="{FF2B5EF4-FFF2-40B4-BE49-F238E27FC236}">
                    <a16:creationId xmlns:a16="http://schemas.microsoft.com/office/drawing/2014/main" id="{BDB0AEC1-FE43-4742-AF81-FEC9A93962D4}"/>
                  </a:ext>
                </a:extLst>
              </p14:cNvPr>
              <p14:cNvContentPartPr/>
              <p14:nvPr/>
            </p14:nvContentPartPr>
            <p14:xfrm>
              <a:off x="4072844" y="3428869"/>
              <a:ext cx="360" cy="360"/>
            </p14:xfrm>
          </p:contentPart>
        </mc:Choice>
        <mc:Fallback xmlns="">
          <p:pic>
            <p:nvPicPr>
              <p:cNvPr id="8" name="Pennanteckning 7">
                <a:extLst>
                  <a:ext uri="{FF2B5EF4-FFF2-40B4-BE49-F238E27FC236}">
                    <a16:creationId xmlns:a16="http://schemas.microsoft.com/office/drawing/2014/main" id="{BDB0AEC1-FE43-4742-AF81-FEC9A93962D4}"/>
                  </a:ext>
                </a:extLst>
              </p:cNvPr>
              <p:cNvPicPr/>
              <p:nvPr/>
            </p:nvPicPr>
            <p:blipFill>
              <a:blip r:embed="rId4"/>
              <a:stretch>
                <a:fillRect/>
              </a:stretch>
            </p:blipFill>
            <p:spPr>
              <a:xfrm>
                <a:off x="4068524" y="3424549"/>
                <a:ext cx="9000" cy="9000"/>
              </a:xfrm>
              <a:prstGeom prst="rect">
                <a:avLst/>
              </a:prstGeom>
            </p:spPr>
          </p:pic>
        </mc:Fallback>
      </mc:AlternateContent>
      <p:grpSp>
        <p:nvGrpSpPr>
          <p:cNvPr id="11" name="Grupp 10">
            <a:extLst>
              <a:ext uri="{FF2B5EF4-FFF2-40B4-BE49-F238E27FC236}">
                <a16:creationId xmlns:a16="http://schemas.microsoft.com/office/drawing/2014/main" id="{F4CAC7EA-3333-4C32-B7CD-EA98BA32BBF8}"/>
              </a:ext>
            </a:extLst>
          </p:cNvPr>
          <p:cNvGrpSpPr/>
          <p:nvPr/>
        </p:nvGrpSpPr>
        <p:grpSpPr>
          <a:xfrm>
            <a:off x="3019844" y="3234829"/>
            <a:ext cx="14400" cy="14040"/>
            <a:chOff x="3019844" y="3234829"/>
            <a:chExt cx="14400" cy="14040"/>
          </a:xfrm>
        </p:grpSpPr>
        <mc:AlternateContent xmlns:mc="http://schemas.openxmlformats.org/markup-compatibility/2006" xmlns:p14="http://schemas.microsoft.com/office/powerpoint/2010/main">
          <mc:Choice Requires="p14">
            <p:contentPart p14:bwMode="auto" r:id="rId9">
              <p14:nvContentPartPr>
                <p14:cNvPr id="9" name="Pennanteckning 8">
                  <a:extLst>
                    <a:ext uri="{FF2B5EF4-FFF2-40B4-BE49-F238E27FC236}">
                      <a16:creationId xmlns:a16="http://schemas.microsoft.com/office/drawing/2014/main" id="{64F396B4-4E00-4E3A-B346-E3B9C3845086}"/>
                    </a:ext>
                  </a:extLst>
                </p14:cNvPr>
                <p14:cNvContentPartPr/>
                <p14:nvPr/>
              </p14:nvContentPartPr>
              <p14:xfrm>
                <a:off x="3032804" y="3247429"/>
                <a:ext cx="1440" cy="1440"/>
              </p14:xfrm>
            </p:contentPart>
          </mc:Choice>
          <mc:Fallback xmlns="">
            <p:pic>
              <p:nvPicPr>
                <p:cNvPr id="9" name="Pennanteckning 8">
                  <a:extLst>
                    <a:ext uri="{FF2B5EF4-FFF2-40B4-BE49-F238E27FC236}">
                      <a16:creationId xmlns:a16="http://schemas.microsoft.com/office/drawing/2014/main" id="{64F396B4-4E00-4E3A-B346-E3B9C3845086}"/>
                    </a:ext>
                  </a:extLst>
                </p:cNvPr>
                <p:cNvPicPr/>
                <p:nvPr/>
              </p:nvPicPr>
              <p:blipFill>
                <a:blip r:embed="rId10"/>
                <a:stretch>
                  <a:fillRect/>
                </a:stretch>
              </p:blipFill>
              <p:spPr>
                <a:xfrm>
                  <a:off x="3028484" y="3243973"/>
                  <a:ext cx="10080" cy="83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Pennanteckning 9">
                  <a:extLst>
                    <a:ext uri="{FF2B5EF4-FFF2-40B4-BE49-F238E27FC236}">
                      <a16:creationId xmlns:a16="http://schemas.microsoft.com/office/drawing/2014/main" id="{C913300C-A9C9-4DF1-A1DD-C468894FC198}"/>
                    </a:ext>
                  </a:extLst>
                </p14:cNvPr>
                <p14:cNvContentPartPr/>
                <p14:nvPr/>
              </p14:nvContentPartPr>
              <p14:xfrm>
                <a:off x="3019844" y="3234829"/>
                <a:ext cx="7560" cy="7200"/>
              </p14:xfrm>
            </p:contentPart>
          </mc:Choice>
          <mc:Fallback xmlns="">
            <p:pic>
              <p:nvPicPr>
                <p:cNvPr id="10" name="Pennanteckning 9">
                  <a:extLst>
                    <a:ext uri="{FF2B5EF4-FFF2-40B4-BE49-F238E27FC236}">
                      <a16:creationId xmlns:a16="http://schemas.microsoft.com/office/drawing/2014/main" id="{C913300C-A9C9-4DF1-A1DD-C468894FC198}"/>
                    </a:ext>
                  </a:extLst>
                </p:cNvPr>
                <p:cNvPicPr/>
                <p:nvPr/>
              </p:nvPicPr>
              <p:blipFill>
                <a:blip r:embed="rId12"/>
                <a:stretch>
                  <a:fillRect/>
                </a:stretch>
              </p:blipFill>
              <p:spPr>
                <a:xfrm>
                  <a:off x="3015308" y="3230509"/>
                  <a:ext cx="16632" cy="15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2" name="Pennanteckning 11">
                <a:extLst>
                  <a:ext uri="{FF2B5EF4-FFF2-40B4-BE49-F238E27FC236}">
                    <a16:creationId xmlns:a16="http://schemas.microsoft.com/office/drawing/2014/main" id="{4BA3159B-B849-4F02-AC91-EF54AF16C92A}"/>
                  </a:ext>
                </a:extLst>
              </p14:cNvPr>
              <p14:cNvContentPartPr/>
              <p14:nvPr/>
            </p14:nvContentPartPr>
            <p14:xfrm>
              <a:off x="3027044" y="2639029"/>
              <a:ext cx="360" cy="360"/>
            </p14:xfrm>
          </p:contentPart>
        </mc:Choice>
        <mc:Fallback xmlns="">
          <p:pic>
            <p:nvPicPr>
              <p:cNvPr id="12" name="Pennanteckning 11">
                <a:extLst>
                  <a:ext uri="{FF2B5EF4-FFF2-40B4-BE49-F238E27FC236}">
                    <a16:creationId xmlns:a16="http://schemas.microsoft.com/office/drawing/2014/main" id="{4BA3159B-B849-4F02-AC91-EF54AF16C92A}"/>
                  </a:ext>
                </a:extLst>
              </p:cNvPr>
              <p:cNvPicPr/>
              <p:nvPr/>
            </p:nvPicPr>
            <p:blipFill>
              <a:blip r:embed="rId4"/>
              <a:stretch>
                <a:fillRect/>
              </a:stretch>
            </p:blipFill>
            <p:spPr>
              <a:xfrm>
                <a:off x="3022724" y="26347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Pennanteckning 12">
                <a:extLst>
                  <a:ext uri="{FF2B5EF4-FFF2-40B4-BE49-F238E27FC236}">
                    <a16:creationId xmlns:a16="http://schemas.microsoft.com/office/drawing/2014/main" id="{3A553050-8DD8-4A97-AC82-F4D5F3E6AF45}"/>
                  </a:ext>
                </a:extLst>
              </p14:cNvPr>
              <p14:cNvContentPartPr/>
              <p14:nvPr/>
            </p14:nvContentPartPr>
            <p14:xfrm>
              <a:off x="2583524" y="1980949"/>
              <a:ext cx="360" cy="360"/>
            </p14:xfrm>
          </p:contentPart>
        </mc:Choice>
        <mc:Fallback xmlns="">
          <p:pic>
            <p:nvPicPr>
              <p:cNvPr id="13" name="Pennanteckning 12">
                <a:extLst>
                  <a:ext uri="{FF2B5EF4-FFF2-40B4-BE49-F238E27FC236}">
                    <a16:creationId xmlns:a16="http://schemas.microsoft.com/office/drawing/2014/main" id="{3A553050-8DD8-4A97-AC82-F4D5F3E6AF45}"/>
                  </a:ext>
                </a:extLst>
              </p:cNvPr>
              <p:cNvPicPr/>
              <p:nvPr/>
            </p:nvPicPr>
            <p:blipFill>
              <a:blip r:embed="rId4"/>
              <a:stretch>
                <a:fillRect/>
              </a:stretch>
            </p:blipFill>
            <p:spPr>
              <a:xfrm>
                <a:off x="2579204" y="1976629"/>
                <a:ext cx="9000" cy="9000"/>
              </a:xfrm>
              <a:prstGeom prst="rect">
                <a:avLst/>
              </a:prstGeom>
            </p:spPr>
          </p:pic>
        </mc:Fallback>
      </mc:AlternateContent>
      <p:pic>
        <p:nvPicPr>
          <p:cNvPr id="6" name="Platshållare för bild 5" descr="Customer service man frustrated">
            <a:extLst>
              <a:ext uri="{FF2B5EF4-FFF2-40B4-BE49-F238E27FC236}">
                <a16:creationId xmlns:a16="http://schemas.microsoft.com/office/drawing/2014/main" id="{81675EBD-1097-455A-B28C-F842AE82B4C7}"/>
              </a:ext>
            </a:extLst>
          </p:cNvPr>
          <p:cNvPicPr>
            <a:picLocks noGrp="1" noChangeAspect="1"/>
          </p:cNvPicPr>
          <p:nvPr>
            <p:ph type="pic" sz="quarter" idx="17"/>
          </p:nvPr>
        </p:nvPicPr>
        <p:blipFill>
          <a:blip r:embed="rId15"/>
          <a:srcRect l="11322" r="11322"/>
          <a:stretch>
            <a:fillRect/>
          </a:stretch>
        </p:blipFill>
        <p:spPr>
          <a:xfrm>
            <a:off x="2500304" y="2018513"/>
            <a:ext cx="1025400" cy="1318665"/>
          </a:xfrm>
        </p:spPr>
      </p:pic>
      <p:sp>
        <p:nvSpPr>
          <p:cNvPr id="19" name="Ellips 18">
            <a:extLst>
              <a:ext uri="{FF2B5EF4-FFF2-40B4-BE49-F238E27FC236}">
                <a16:creationId xmlns:a16="http://schemas.microsoft.com/office/drawing/2014/main" id="{136A0C37-A4BA-4FCB-A236-1A37E4B06EE0}"/>
              </a:ext>
            </a:extLst>
          </p:cNvPr>
          <p:cNvSpPr/>
          <p:nvPr/>
        </p:nvSpPr>
        <p:spPr>
          <a:xfrm>
            <a:off x="6926794" y="2065587"/>
            <a:ext cx="1903723" cy="100090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solidFill>
                  <a:schemeClr val="tx1"/>
                </a:solidFill>
              </a:rPr>
              <a:t>Användare</a:t>
            </a:r>
            <a:endParaRPr lang="sv-SE" sz="1400">
              <a:solidFill>
                <a:schemeClr val="tx1"/>
              </a:solidFill>
            </a:endParaRPr>
          </a:p>
        </p:txBody>
      </p:sp>
      <p:sp>
        <p:nvSpPr>
          <p:cNvPr id="21" name="Plakett 20">
            <a:extLst>
              <a:ext uri="{FF2B5EF4-FFF2-40B4-BE49-F238E27FC236}">
                <a16:creationId xmlns:a16="http://schemas.microsoft.com/office/drawing/2014/main" id="{906484A8-12AE-4563-A194-1975FF10CA65}"/>
              </a:ext>
            </a:extLst>
          </p:cNvPr>
          <p:cNvSpPr/>
          <p:nvPr/>
        </p:nvSpPr>
        <p:spPr>
          <a:xfrm>
            <a:off x="4306273" y="2042582"/>
            <a:ext cx="1803029" cy="1046918"/>
          </a:xfrm>
          <a:prstGeom prst="plaqu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800">
                <a:solidFill>
                  <a:schemeClr val="tx1"/>
                </a:solidFill>
              </a:rPr>
              <a:t>IT</a:t>
            </a:r>
            <a:endParaRPr lang="sv-SE">
              <a:solidFill>
                <a:schemeClr val="tx1"/>
              </a:solidFill>
            </a:endParaRPr>
          </a:p>
        </p:txBody>
      </p:sp>
      <p:sp>
        <p:nvSpPr>
          <p:cNvPr id="22" name="Cylinder 21">
            <a:extLst>
              <a:ext uri="{FF2B5EF4-FFF2-40B4-BE49-F238E27FC236}">
                <a16:creationId xmlns:a16="http://schemas.microsoft.com/office/drawing/2014/main" id="{B649FF3C-C348-4A6C-8549-F31483C8752E}"/>
              </a:ext>
            </a:extLst>
          </p:cNvPr>
          <p:cNvSpPr/>
          <p:nvPr/>
        </p:nvSpPr>
        <p:spPr>
          <a:xfrm>
            <a:off x="431510" y="2051778"/>
            <a:ext cx="1384611" cy="125213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solidFill>
                <a:schemeClr val="bg1"/>
              </a:solidFill>
            </a:endParaRPr>
          </a:p>
          <a:p>
            <a:pPr algn="ctr"/>
            <a:r>
              <a:rPr lang="sv-SE" sz="1800">
                <a:solidFill>
                  <a:schemeClr val="bg1"/>
                </a:solidFill>
              </a:rPr>
              <a:t>Data</a:t>
            </a:r>
          </a:p>
          <a:p>
            <a:pPr algn="ctr"/>
            <a:r>
              <a:rPr lang="sv-SE">
                <a:solidFill>
                  <a:schemeClr val="bg1"/>
                </a:solidFill>
              </a:rPr>
              <a:t>/</a:t>
            </a:r>
          </a:p>
          <a:p>
            <a:pPr algn="ctr"/>
            <a:r>
              <a:rPr lang="sv-SE" sz="1800">
                <a:solidFill>
                  <a:schemeClr val="bg1"/>
                </a:solidFill>
              </a:rPr>
              <a:t>Information</a:t>
            </a:r>
          </a:p>
          <a:p>
            <a:pPr algn="ctr"/>
            <a:endParaRPr lang="sv-SE">
              <a:solidFill>
                <a:schemeClr val="bg1"/>
              </a:solidFill>
            </a:endParaRPr>
          </a:p>
        </p:txBody>
      </p:sp>
      <p:sp>
        <p:nvSpPr>
          <p:cNvPr id="24" name="textruta 23">
            <a:extLst>
              <a:ext uri="{FF2B5EF4-FFF2-40B4-BE49-F238E27FC236}">
                <a16:creationId xmlns:a16="http://schemas.microsoft.com/office/drawing/2014/main" id="{7B2B91AC-5654-4E4A-975E-076483441CB4}"/>
              </a:ext>
            </a:extLst>
          </p:cNvPr>
          <p:cNvSpPr txBox="1"/>
          <p:nvPr/>
        </p:nvSpPr>
        <p:spPr>
          <a:xfrm>
            <a:off x="4337026" y="1317683"/>
            <a:ext cx="1925160" cy="523220"/>
          </a:xfrm>
          <a:prstGeom prst="rect">
            <a:avLst/>
          </a:prstGeom>
          <a:noFill/>
        </p:spPr>
        <p:txBody>
          <a:bodyPr wrap="square">
            <a:spAutoFit/>
          </a:bodyPr>
          <a:lstStyle/>
          <a:p>
            <a:r>
              <a:rPr lang="sv-SE" sz="1400">
                <a:solidFill>
                  <a:schemeClr val="bg1"/>
                </a:solidFill>
                <a:ea typeface="+mn-lt"/>
                <a:cs typeface="+mn-lt"/>
              </a:rPr>
              <a:t>Tillgängliggör</a:t>
            </a:r>
          </a:p>
          <a:p>
            <a:r>
              <a:rPr lang="sv-SE" sz="1400">
                <a:solidFill>
                  <a:schemeClr val="bg1"/>
                </a:solidFill>
                <a:ea typeface="+mn-lt"/>
                <a:cs typeface="+mn-lt"/>
              </a:rPr>
              <a:t>Strömlinjeformar</a:t>
            </a:r>
          </a:p>
        </p:txBody>
      </p:sp>
      <p:sp>
        <p:nvSpPr>
          <p:cNvPr id="25" name="textruta 24">
            <a:extLst>
              <a:ext uri="{FF2B5EF4-FFF2-40B4-BE49-F238E27FC236}">
                <a16:creationId xmlns:a16="http://schemas.microsoft.com/office/drawing/2014/main" id="{D0CF6341-5113-4F60-A3D7-B8295A536A6F}"/>
              </a:ext>
            </a:extLst>
          </p:cNvPr>
          <p:cNvSpPr txBox="1"/>
          <p:nvPr/>
        </p:nvSpPr>
        <p:spPr>
          <a:xfrm>
            <a:off x="7277003" y="1305704"/>
            <a:ext cx="1379981" cy="523220"/>
          </a:xfrm>
          <a:prstGeom prst="rect">
            <a:avLst/>
          </a:prstGeom>
          <a:noFill/>
        </p:spPr>
        <p:txBody>
          <a:bodyPr wrap="square">
            <a:spAutoFit/>
          </a:bodyPr>
          <a:lstStyle/>
          <a:p>
            <a:r>
              <a:rPr lang="sv-SE" sz="1400">
                <a:solidFill>
                  <a:schemeClr val="bg1"/>
                </a:solidFill>
                <a:ea typeface="+mn-lt"/>
                <a:cs typeface="+mn-lt"/>
              </a:rPr>
              <a:t>Nyttjar</a:t>
            </a:r>
          </a:p>
          <a:p>
            <a:r>
              <a:rPr lang="sv-SE" sz="1400">
                <a:solidFill>
                  <a:schemeClr val="bg1"/>
                </a:solidFill>
                <a:ea typeface="+mn-lt"/>
                <a:cs typeface="+mn-lt"/>
              </a:rPr>
              <a:t>Förädlar</a:t>
            </a:r>
            <a:endParaRPr lang="sv-SE" sz="1400">
              <a:solidFill>
                <a:schemeClr val="bg1"/>
              </a:solidFill>
            </a:endParaRPr>
          </a:p>
        </p:txBody>
      </p:sp>
      <p:sp>
        <p:nvSpPr>
          <p:cNvPr id="26" name="textruta 25">
            <a:extLst>
              <a:ext uri="{FF2B5EF4-FFF2-40B4-BE49-F238E27FC236}">
                <a16:creationId xmlns:a16="http://schemas.microsoft.com/office/drawing/2014/main" id="{1A17CB46-1713-437E-A331-A3598422EB94}"/>
              </a:ext>
            </a:extLst>
          </p:cNvPr>
          <p:cNvSpPr txBox="1"/>
          <p:nvPr/>
        </p:nvSpPr>
        <p:spPr>
          <a:xfrm>
            <a:off x="371575" y="3538703"/>
            <a:ext cx="1547280" cy="307777"/>
          </a:xfrm>
          <a:prstGeom prst="rect">
            <a:avLst/>
          </a:prstGeom>
          <a:noFill/>
        </p:spPr>
        <p:txBody>
          <a:bodyPr wrap="square">
            <a:spAutoFit/>
          </a:bodyPr>
          <a:lstStyle/>
          <a:p>
            <a:pPr marL="285750" indent="-285750">
              <a:buFont typeface="Arial" panose="020B0604020202020204" pitchFamily="34" charset="0"/>
              <a:buChar char="•"/>
            </a:pPr>
            <a:r>
              <a:rPr lang="sv-SE" sz="1400" err="1">
                <a:solidFill>
                  <a:schemeClr val="bg1"/>
                </a:solidFill>
              </a:rPr>
              <a:t>Aministrera</a:t>
            </a:r>
            <a:endParaRPr lang="sv-SE" sz="1400">
              <a:solidFill>
                <a:schemeClr val="bg1"/>
              </a:solidFill>
            </a:endParaRPr>
          </a:p>
        </p:txBody>
      </p:sp>
      <p:sp>
        <p:nvSpPr>
          <p:cNvPr id="27" name="textruta 26">
            <a:extLst>
              <a:ext uri="{FF2B5EF4-FFF2-40B4-BE49-F238E27FC236}">
                <a16:creationId xmlns:a16="http://schemas.microsoft.com/office/drawing/2014/main" id="{B0ECD324-007D-4AED-B3B2-6A7CCE4DE5C9}"/>
              </a:ext>
            </a:extLst>
          </p:cNvPr>
          <p:cNvSpPr txBox="1"/>
          <p:nvPr/>
        </p:nvSpPr>
        <p:spPr>
          <a:xfrm>
            <a:off x="4374018" y="3538703"/>
            <a:ext cx="1898810" cy="523220"/>
          </a:xfrm>
          <a:prstGeom prst="rect">
            <a:avLst/>
          </a:prstGeom>
          <a:noFill/>
        </p:spPr>
        <p:txBody>
          <a:bodyPr wrap="square">
            <a:spAutoFit/>
          </a:bodyPr>
          <a:lstStyle/>
          <a:p>
            <a:pPr marL="285750" indent="-285750">
              <a:buFont typeface="Arial" panose="020B0604020202020204" pitchFamily="34" charset="0"/>
              <a:buChar char="•"/>
            </a:pPr>
            <a:r>
              <a:rPr lang="sv-SE" sz="1400">
                <a:solidFill>
                  <a:schemeClr val="bg1"/>
                </a:solidFill>
                <a:ea typeface="+mn-lt"/>
                <a:cs typeface="+mn-lt"/>
              </a:rPr>
              <a:t>På ”rätt” sätt</a:t>
            </a:r>
          </a:p>
          <a:p>
            <a:pPr marL="285750" indent="-285750">
              <a:buFont typeface="Arial" panose="020B0604020202020204" pitchFamily="34" charset="0"/>
              <a:buChar char="•"/>
            </a:pPr>
            <a:r>
              <a:rPr lang="sv-SE" sz="1400">
                <a:solidFill>
                  <a:schemeClr val="bg1"/>
                </a:solidFill>
                <a:ea typeface="+mn-lt"/>
                <a:cs typeface="+mn-lt"/>
              </a:rPr>
              <a:t>Standardiserat</a:t>
            </a:r>
          </a:p>
        </p:txBody>
      </p:sp>
      <p:sp>
        <p:nvSpPr>
          <p:cNvPr id="28" name="textruta 27">
            <a:extLst>
              <a:ext uri="{FF2B5EF4-FFF2-40B4-BE49-F238E27FC236}">
                <a16:creationId xmlns:a16="http://schemas.microsoft.com/office/drawing/2014/main" id="{A30BB831-3420-48FF-B0EC-240D800AA46E}"/>
              </a:ext>
            </a:extLst>
          </p:cNvPr>
          <p:cNvSpPr txBox="1"/>
          <p:nvPr/>
        </p:nvSpPr>
        <p:spPr>
          <a:xfrm>
            <a:off x="7143174" y="3569069"/>
            <a:ext cx="1629251" cy="307777"/>
          </a:xfrm>
          <a:prstGeom prst="rect">
            <a:avLst/>
          </a:prstGeom>
          <a:noFill/>
        </p:spPr>
        <p:txBody>
          <a:bodyPr wrap="square">
            <a:spAutoFit/>
          </a:bodyPr>
          <a:lstStyle/>
          <a:p>
            <a:pPr marL="285750" indent="-285750">
              <a:buFont typeface="Arial" panose="020B0604020202020204" pitchFamily="34" charset="0"/>
              <a:buChar char="•"/>
            </a:pPr>
            <a:r>
              <a:rPr lang="sv-SE" sz="1400">
                <a:solidFill>
                  <a:schemeClr val="bg1"/>
                </a:solidFill>
                <a:ea typeface="+mn-lt"/>
                <a:cs typeface="+mn-lt"/>
              </a:rPr>
              <a:t>Påverkar</a:t>
            </a:r>
          </a:p>
        </p:txBody>
      </p:sp>
      <p:sp>
        <p:nvSpPr>
          <p:cNvPr id="30" name="textruta 29">
            <a:extLst>
              <a:ext uri="{FF2B5EF4-FFF2-40B4-BE49-F238E27FC236}">
                <a16:creationId xmlns:a16="http://schemas.microsoft.com/office/drawing/2014/main" id="{33F92CC2-1B65-4FB3-A39D-5CDEEE4CA29E}"/>
              </a:ext>
            </a:extLst>
          </p:cNvPr>
          <p:cNvSpPr txBox="1"/>
          <p:nvPr/>
        </p:nvSpPr>
        <p:spPr>
          <a:xfrm>
            <a:off x="2280880" y="177639"/>
            <a:ext cx="5597776" cy="769441"/>
          </a:xfrm>
          <a:prstGeom prst="rect">
            <a:avLst/>
          </a:prstGeom>
          <a:noFill/>
        </p:spPr>
        <p:txBody>
          <a:bodyPr wrap="square">
            <a:spAutoFit/>
          </a:bodyPr>
          <a:lstStyle/>
          <a:p>
            <a:r>
              <a:rPr lang="sv-SE" sz="4400">
                <a:solidFill>
                  <a:schemeClr val="bg1"/>
                </a:solidFill>
                <a:ea typeface="+mn-lt"/>
                <a:cs typeface="+mn-lt"/>
              </a:rPr>
              <a:t>Tillsammansarbete</a:t>
            </a:r>
            <a:endParaRPr lang="sv-SE">
              <a:solidFill>
                <a:schemeClr val="bg1"/>
              </a:solidFill>
            </a:endParaRPr>
          </a:p>
        </p:txBody>
      </p:sp>
      <p:sp>
        <p:nvSpPr>
          <p:cNvPr id="31" name="textruta 30">
            <a:extLst>
              <a:ext uri="{FF2B5EF4-FFF2-40B4-BE49-F238E27FC236}">
                <a16:creationId xmlns:a16="http://schemas.microsoft.com/office/drawing/2014/main" id="{9DC28EB9-FB63-4274-88F7-B93C11AB859D}"/>
              </a:ext>
            </a:extLst>
          </p:cNvPr>
          <p:cNvSpPr txBox="1"/>
          <p:nvPr/>
        </p:nvSpPr>
        <p:spPr>
          <a:xfrm>
            <a:off x="388476" y="1366193"/>
            <a:ext cx="1921188" cy="372923"/>
          </a:xfrm>
          <a:prstGeom prst="rect">
            <a:avLst/>
          </a:prstGeom>
          <a:noFill/>
        </p:spPr>
        <p:txBody>
          <a:bodyPr wrap="square">
            <a:spAutoFit/>
          </a:bodyPr>
          <a:lstStyle/>
          <a:p>
            <a:pPr>
              <a:lnSpc>
                <a:spcPct val="150000"/>
              </a:lnSpc>
            </a:pPr>
            <a:r>
              <a:rPr lang="sv-SE" sz="1400">
                <a:solidFill>
                  <a:schemeClr val="bg1"/>
                </a:solidFill>
                <a:ea typeface="+mn-lt"/>
                <a:cs typeface="+mn-lt"/>
              </a:rPr>
              <a:t>Öppen/delad data”</a:t>
            </a:r>
          </a:p>
        </p:txBody>
      </p:sp>
      <p:sp>
        <p:nvSpPr>
          <p:cNvPr id="32" name="Höger klammerparentes 31">
            <a:extLst>
              <a:ext uri="{FF2B5EF4-FFF2-40B4-BE49-F238E27FC236}">
                <a16:creationId xmlns:a16="http://schemas.microsoft.com/office/drawing/2014/main" id="{B2A050D2-1ECE-4C0A-BC08-48ED09A01C81}"/>
              </a:ext>
            </a:extLst>
          </p:cNvPr>
          <p:cNvSpPr/>
          <p:nvPr/>
        </p:nvSpPr>
        <p:spPr>
          <a:xfrm rot="16200000">
            <a:off x="4261336" y="-3191437"/>
            <a:ext cx="621326" cy="8740699"/>
          </a:xfrm>
          <a:prstGeom prst="rightBrace">
            <a:avLst/>
          </a:prstGeom>
          <a:ln w="476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solidFill>
                <a:schemeClr val="bg1"/>
              </a:solidFill>
            </a:endParaRPr>
          </a:p>
        </p:txBody>
      </p:sp>
      <p:sp>
        <p:nvSpPr>
          <p:cNvPr id="35" name="textruta 34">
            <a:extLst>
              <a:ext uri="{FF2B5EF4-FFF2-40B4-BE49-F238E27FC236}">
                <a16:creationId xmlns:a16="http://schemas.microsoft.com/office/drawing/2014/main" id="{573AD7DD-271B-4535-B0A5-ADCAC7E6AA0B}"/>
              </a:ext>
            </a:extLst>
          </p:cNvPr>
          <p:cNvSpPr txBox="1"/>
          <p:nvPr/>
        </p:nvSpPr>
        <p:spPr>
          <a:xfrm>
            <a:off x="2406342" y="3542292"/>
            <a:ext cx="1254364" cy="307777"/>
          </a:xfrm>
          <a:prstGeom prst="rect">
            <a:avLst/>
          </a:prstGeom>
          <a:noFill/>
        </p:spPr>
        <p:txBody>
          <a:bodyPr wrap="square">
            <a:spAutoFit/>
          </a:bodyPr>
          <a:lstStyle/>
          <a:p>
            <a:pPr marL="285750" indent="-285750">
              <a:buFont typeface="Arial" panose="020B0604020202020204" pitchFamily="34" charset="0"/>
              <a:buChar char="•"/>
            </a:pPr>
            <a:r>
              <a:rPr lang="sv-SE" sz="1400">
                <a:solidFill>
                  <a:schemeClr val="bg1"/>
                </a:solidFill>
                <a:ea typeface="+mn-lt"/>
                <a:cs typeface="+mn-lt"/>
              </a:rPr>
              <a:t>Varför?</a:t>
            </a:r>
            <a:endParaRPr lang="sv-SE"/>
          </a:p>
        </p:txBody>
      </p:sp>
      <p:grpSp>
        <p:nvGrpSpPr>
          <p:cNvPr id="16" name="Grupp 15">
            <a:extLst>
              <a:ext uri="{FF2B5EF4-FFF2-40B4-BE49-F238E27FC236}">
                <a16:creationId xmlns:a16="http://schemas.microsoft.com/office/drawing/2014/main" id="{84FBA2F4-5CEF-4D15-B5D2-6A2943248428}"/>
              </a:ext>
            </a:extLst>
          </p:cNvPr>
          <p:cNvGrpSpPr/>
          <p:nvPr/>
        </p:nvGrpSpPr>
        <p:grpSpPr>
          <a:xfrm>
            <a:off x="-3325" y="4201869"/>
            <a:ext cx="8680702" cy="757216"/>
            <a:chOff x="31592" y="4085127"/>
            <a:chExt cx="8680702" cy="757216"/>
          </a:xfrm>
        </p:grpSpPr>
        <p:sp>
          <p:nvSpPr>
            <p:cNvPr id="2" name="Rätvinklig triangel 1">
              <a:extLst>
                <a:ext uri="{FF2B5EF4-FFF2-40B4-BE49-F238E27FC236}">
                  <a16:creationId xmlns:a16="http://schemas.microsoft.com/office/drawing/2014/main" id="{2CC16DD0-E324-4008-9E90-302E8D434D3B}"/>
                </a:ext>
              </a:extLst>
            </p:cNvPr>
            <p:cNvSpPr/>
            <p:nvPr/>
          </p:nvSpPr>
          <p:spPr>
            <a:xfrm>
              <a:off x="2916381" y="4085692"/>
              <a:ext cx="5795913" cy="756651"/>
            </a:xfrm>
            <a:prstGeom prst="rtTriangl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36" name="Rätvinklig triangel 35">
              <a:extLst>
                <a:ext uri="{FF2B5EF4-FFF2-40B4-BE49-F238E27FC236}">
                  <a16:creationId xmlns:a16="http://schemas.microsoft.com/office/drawing/2014/main" id="{1CD5955C-D412-4D16-BD28-5CDEDCB6E506}"/>
                </a:ext>
              </a:extLst>
            </p:cNvPr>
            <p:cNvSpPr/>
            <p:nvPr/>
          </p:nvSpPr>
          <p:spPr>
            <a:xfrm rot="10800000" flipV="1">
              <a:off x="31592" y="4085127"/>
              <a:ext cx="2884789" cy="757010"/>
            </a:xfrm>
            <a:prstGeom prst="rtTriangl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grpSp>
      <p:sp>
        <p:nvSpPr>
          <p:cNvPr id="37" name="textruta 36">
            <a:extLst>
              <a:ext uri="{FF2B5EF4-FFF2-40B4-BE49-F238E27FC236}">
                <a16:creationId xmlns:a16="http://schemas.microsoft.com/office/drawing/2014/main" id="{A05304C7-8D9F-4D63-9D31-CA357C24FB14}"/>
              </a:ext>
            </a:extLst>
          </p:cNvPr>
          <p:cNvSpPr txBox="1"/>
          <p:nvPr/>
        </p:nvSpPr>
        <p:spPr>
          <a:xfrm>
            <a:off x="2590574" y="1460330"/>
            <a:ext cx="952861" cy="307777"/>
          </a:xfrm>
          <a:prstGeom prst="rect">
            <a:avLst/>
          </a:prstGeom>
          <a:noFill/>
        </p:spPr>
        <p:txBody>
          <a:bodyPr wrap="square">
            <a:spAutoFit/>
          </a:bodyPr>
          <a:lstStyle/>
          <a:p>
            <a:r>
              <a:rPr lang="sv-SE" sz="1400">
                <a:solidFill>
                  <a:schemeClr val="bg1"/>
                </a:solidFill>
                <a:ea typeface="+mn-lt"/>
                <a:cs typeface="+mn-lt"/>
              </a:rPr>
              <a:t>Äger</a:t>
            </a:r>
            <a:endParaRPr lang="sv-SE"/>
          </a:p>
        </p:txBody>
      </p:sp>
      <p:sp>
        <p:nvSpPr>
          <p:cNvPr id="38" name="textruta 37">
            <a:extLst>
              <a:ext uri="{FF2B5EF4-FFF2-40B4-BE49-F238E27FC236}">
                <a16:creationId xmlns:a16="http://schemas.microsoft.com/office/drawing/2014/main" id="{62F1915F-2058-494F-8D83-F593B56060E4}"/>
              </a:ext>
            </a:extLst>
          </p:cNvPr>
          <p:cNvSpPr txBox="1"/>
          <p:nvPr/>
        </p:nvSpPr>
        <p:spPr>
          <a:xfrm>
            <a:off x="1123815" y="4266708"/>
            <a:ext cx="6262847" cy="830997"/>
          </a:xfrm>
          <a:prstGeom prst="rect">
            <a:avLst/>
          </a:prstGeom>
          <a:noFill/>
        </p:spPr>
        <p:txBody>
          <a:bodyPr wrap="square">
            <a:spAutoFit/>
          </a:bodyPr>
          <a:lstStyle/>
          <a:p>
            <a:r>
              <a:rPr lang="sv-SE" sz="2000">
                <a:ea typeface="+mn-lt"/>
                <a:cs typeface="+mn-lt"/>
              </a:rPr>
              <a:t>N</a:t>
            </a:r>
            <a:r>
              <a:rPr lang="sv-SE" sz="1600">
                <a:ea typeface="+mn-lt"/>
                <a:cs typeface="+mn-lt"/>
              </a:rPr>
              <a:t> </a:t>
            </a:r>
            <a:r>
              <a:rPr lang="sv-SE" sz="2800">
                <a:ea typeface="+mn-lt"/>
                <a:cs typeface="+mn-lt"/>
              </a:rPr>
              <a:t>S</a:t>
            </a:r>
            <a:r>
              <a:rPr lang="sv-SE" sz="2400">
                <a:ea typeface="+mn-lt"/>
                <a:cs typeface="+mn-lt"/>
              </a:rPr>
              <a:t> </a:t>
            </a:r>
            <a:r>
              <a:rPr lang="sv-SE" sz="3200">
                <a:ea typeface="+mn-lt"/>
                <a:cs typeface="+mn-lt"/>
              </a:rPr>
              <a:t>Ö</a:t>
            </a:r>
            <a:r>
              <a:rPr lang="sv-SE" sz="2800">
                <a:ea typeface="+mn-lt"/>
                <a:cs typeface="+mn-lt"/>
              </a:rPr>
              <a:t> </a:t>
            </a:r>
            <a:r>
              <a:rPr lang="sv-SE" sz="3600">
                <a:ea typeface="+mn-lt"/>
                <a:cs typeface="+mn-lt"/>
              </a:rPr>
              <a:t>D</a:t>
            </a:r>
            <a:r>
              <a:rPr lang="sv-SE" sz="3200">
                <a:ea typeface="+mn-lt"/>
                <a:cs typeface="+mn-lt"/>
              </a:rPr>
              <a:t>  </a:t>
            </a:r>
            <a:r>
              <a:rPr lang="sv-SE" sz="2800">
                <a:ea typeface="+mn-lt"/>
                <a:cs typeface="+mn-lt"/>
              </a:rPr>
              <a:t>   </a:t>
            </a:r>
            <a:r>
              <a:rPr lang="sv-SE" sz="4800">
                <a:ea typeface="+mn-lt"/>
                <a:cs typeface="+mn-lt"/>
              </a:rPr>
              <a:t>A</a:t>
            </a:r>
            <a:r>
              <a:rPr lang="sv-SE" sz="3200">
                <a:ea typeface="+mn-lt"/>
                <a:cs typeface="+mn-lt"/>
              </a:rPr>
              <a:t> </a:t>
            </a:r>
            <a:r>
              <a:rPr lang="sv-SE" sz="4800">
                <a:ea typeface="+mn-lt"/>
                <a:cs typeface="+mn-lt"/>
              </a:rPr>
              <a:t>n</a:t>
            </a:r>
            <a:r>
              <a:rPr lang="sv-SE" sz="3200">
                <a:ea typeface="+mn-lt"/>
                <a:cs typeface="+mn-lt"/>
              </a:rPr>
              <a:t> </a:t>
            </a:r>
            <a:r>
              <a:rPr lang="sv-SE" sz="4400">
                <a:ea typeface="+mn-lt"/>
                <a:cs typeface="+mn-lt"/>
              </a:rPr>
              <a:t>s</a:t>
            </a:r>
            <a:r>
              <a:rPr lang="sv-SE" sz="3200">
                <a:ea typeface="+mn-lt"/>
                <a:cs typeface="+mn-lt"/>
              </a:rPr>
              <a:t> </a:t>
            </a:r>
            <a:r>
              <a:rPr lang="sv-SE" sz="4000">
                <a:ea typeface="+mn-lt"/>
                <a:cs typeface="+mn-lt"/>
              </a:rPr>
              <a:t>t</a:t>
            </a:r>
            <a:r>
              <a:rPr lang="sv-SE" sz="3200">
                <a:ea typeface="+mn-lt"/>
                <a:cs typeface="+mn-lt"/>
              </a:rPr>
              <a:t> </a:t>
            </a:r>
            <a:r>
              <a:rPr lang="sv-SE" sz="4000">
                <a:ea typeface="+mn-lt"/>
                <a:cs typeface="+mn-lt"/>
              </a:rPr>
              <a:t>r</a:t>
            </a:r>
            <a:r>
              <a:rPr lang="sv-SE" sz="3200">
                <a:ea typeface="+mn-lt"/>
                <a:cs typeface="+mn-lt"/>
              </a:rPr>
              <a:t> </a:t>
            </a:r>
            <a:r>
              <a:rPr lang="sv-SE" sz="3600">
                <a:ea typeface="+mn-lt"/>
                <a:cs typeface="+mn-lt"/>
              </a:rPr>
              <a:t>ä</a:t>
            </a:r>
            <a:r>
              <a:rPr lang="sv-SE" sz="3200">
                <a:ea typeface="+mn-lt"/>
                <a:cs typeface="+mn-lt"/>
              </a:rPr>
              <a:t> n </a:t>
            </a:r>
            <a:r>
              <a:rPr lang="sv-SE" sz="2800">
                <a:ea typeface="+mn-lt"/>
                <a:cs typeface="+mn-lt"/>
              </a:rPr>
              <a:t>g</a:t>
            </a:r>
            <a:r>
              <a:rPr lang="sv-SE" sz="3200">
                <a:ea typeface="+mn-lt"/>
                <a:cs typeface="+mn-lt"/>
              </a:rPr>
              <a:t> </a:t>
            </a:r>
            <a:r>
              <a:rPr lang="sv-SE" sz="2000">
                <a:ea typeface="+mn-lt"/>
                <a:cs typeface="+mn-lt"/>
              </a:rPr>
              <a:t>n</a:t>
            </a:r>
            <a:r>
              <a:rPr lang="sv-SE" sz="3200">
                <a:ea typeface="+mn-lt"/>
                <a:cs typeface="+mn-lt"/>
              </a:rPr>
              <a:t> </a:t>
            </a:r>
            <a:r>
              <a:rPr lang="sv-SE" sz="1600">
                <a:ea typeface="+mn-lt"/>
                <a:cs typeface="+mn-lt"/>
              </a:rPr>
              <a:t>i</a:t>
            </a:r>
            <a:r>
              <a:rPr lang="sv-SE" sz="3200">
                <a:ea typeface="+mn-lt"/>
                <a:cs typeface="+mn-lt"/>
              </a:rPr>
              <a:t> </a:t>
            </a:r>
            <a:r>
              <a:rPr lang="sv-SE" sz="1600">
                <a:ea typeface="+mn-lt"/>
                <a:cs typeface="+mn-lt"/>
              </a:rPr>
              <a:t>n</a:t>
            </a:r>
            <a:r>
              <a:rPr lang="sv-SE" sz="3200">
                <a:ea typeface="+mn-lt"/>
                <a:cs typeface="+mn-lt"/>
              </a:rPr>
              <a:t> </a:t>
            </a:r>
            <a:r>
              <a:rPr lang="sv-SE" sz="1400">
                <a:ea typeface="+mn-lt"/>
                <a:cs typeface="+mn-lt"/>
              </a:rPr>
              <a:t>g</a:t>
            </a:r>
            <a:r>
              <a:rPr lang="sv-SE" sz="3200">
                <a:ea typeface="+mn-lt"/>
                <a:cs typeface="+mn-lt"/>
              </a:rPr>
              <a:t> </a:t>
            </a:r>
            <a:r>
              <a:rPr lang="sv-SE" sz="1200">
                <a:ea typeface="+mn-lt"/>
                <a:cs typeface="+mn-lt"/>
              </a:rPr>
              <a:t>a</a:t>
            </a:r>
            <a:r>
              <a:rPr lang="sv-SE" sz="3200">
                <a:ea typeface="+mn-lt"/>
                <a:cs typeface="+mn-lt"/>
              </a:rPr>
              <a:t> </a:t>
            </a:r>
            <a:r>
              <a:rPr lang="sv-SE" sz="1100">
                <a:ea typeface="+mn-lt"/>
                <a:cs typeface="+mn-lt"/>
              </a:rPr>
              <a:t>r</a:t>
            </a:r>
            <a:endParaRPr lang="sv-SE"/>
          </a:p>
        </p:txBody>
      </p:sp>
    </p:spTree>
    <p:extLst>
      <p:ext uri="{BB962C8B-B14F-4D97-AF65-F5344CB8AC3E}">
        <p14:creationId xmlns:p14="http://schemas.microsoft.com/office/powerpoint/2010/main" val="416764756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1">
            <a:extLst>
              <a:ext uri="{FF2B5EF4-FFF2-40B4-BE49-F238E27FC236}">
                <a16:creationId xmlns:a16="http://schemas.microsoft.com/office/drawing/2014/main" id="{DF0D0C91-8C09-4329-B180-4742D914BC4E}"/>
              </a:ext>
            </a:extLst>
          </p:cNvPr>
          <p:cNvSpPr>
            <a:spLocks noGrp="1"/>
          </p:cNvSpPr>
          <p:nvPr>
            <p:ph type="title"/>
          </p:nvPr>
        </p:nvSpPr>
        <p:spPr>
          <a:xfrm>
            <a:off x="883959" y="69596"/>
            <a:ext cx="7614366" cy="434411"/>
          </a:xfrm>
        </p:spPr>
        <p:txBody>
          <a:bodyPr>
            <a:normAutofit fontScale="90000"/>
          </a:bodyPr>
          <a:lstStyle/>
          <a:p>
            <a:pPr algn="ctr"/>
            <a:r>
              <a:rPr lang="sv-SE"/>
              <a:t>Öppna Data Varför?</a:t>
            </a:r>
          </a:p>
        </p:txBody>
      </p:sp>
      <p:sp>
        <p:nvSpPr>
          <p:cNvPr id="12" name="Platshållare för bild 11">
            <a:extLst>
              <a:ext uri="{FF2B5EF4-FFF2-40B4-BE49-F238E27FC236}">
                <a16:creationId xmlns:a16="http://schemas.microsoft.com/office/drawing/2014/main" id="{ECD0A883-3E07-217F-23C1-A42965666CC0}"/>
              </a:ext>
            </a:extLst>
          </p:cNvPr>
          <p:cNvSpPr>
            <a:spLocks noGrp="1"/>
          </p:cNvSpPr>
          <p:nvPr>
            <p:ph type="pic" sz="quarter" idx="17"/>
          </p:nvPr>
        </p:nvSpPr>
        <p:spPr/>
      </p:sp>
      <p:grpSp>
        <p:nvGrpSpPr>
          <p:cNvPr id="6" name="Grupp 5">
            <a:extLst>
              <a:ext uri="{FF2B5EF4-FFF2-40B4-BE49-F238E27FC236}">
                <a16:creationId xmlns:a16="http://schemas.microsoft.com/office/drawing/2014/main" id="{6377CBD3-C366-4210-94D5-CCCFF7755AD0}"/>
              </a:ext>
            </a:extLst>
          </p:cNvPr>
          <p:cNvGrpSpPr/>
          <p:nvPr/>
        </p:nvGrpSpPr>
        <p:grpSpPr>
          <a:xfrm>
            <a:off x="266017" y="781822"/>
            <a:ext cx="6283712" cy="3407918"/>
            <a:chOff x="359801" y="867791"/>
            <a:chExt cx="6283712" cy="3407918"/>
          </a:xfrm>
        </p:grpSpPr>
        <p:pic>
          <p:nvPicPr>
            <p:cNvPr id="9" name="Bildobjekt 9">
              <a:extLst>
                <a:ext uri="{FF2B5EF4-FFF2-40B4-BE49-F238E27FC236}">
                  <a16:creationId xmlns:a16="http://schemas.microsoft.com/office/drawing/2014/main" id="{77D1FA6C-B978-A6D1-52ED-4EDD7DF75B98}"/>
                </a:ext>
              </a:extLst>
            </p:cNvPr>
            <p:cNvPicPr>
              <a:picLocks noChangeAspect="1"/>
            </p:cNvPicPr>
            <p:nvPr/>
          </p:nvPicPr>
          <p:blipFill>
            <a:blip r:embed="rId3"/>
            <a:stretch>
              <a:fillRect/>
            </a:stretch>
          </p:blipFill>
          <p:spPr>
            <a:xfrm>
              <a:off x="359801" y="867791"/>
              <a:ext cx="6283712" cy="3407918"/>
            </a:xfrm>
            <a:prstGeom prst="rect">
              <a:avLst/>
            </a:prstGeom>
          </p:spPr>
        </p:pic>
        <p:sp>
          <p:nvSpPr>
            <p:cNvPr id="11" name="textruta 10">
              <a:extLst>
                <a:ext uri="{FF2B5EF4-FFF2-40B4-BE49-F238E27FC236}">
                  <a16:creationId xmlns:a16="http://schemas.microsoft.com/office/drawing/2014/main" id="{F62CF02D-5C30-4061-9866-F48E8FEAA5A6}"/>
                </a:ext>
              </a:extLst>
            </p:cNvPr>
            <p:cNvSpPr txBox="1"/>
            <p:nvPr/>
          </p:nvSpPr>
          <p:spPr>
            <a:xfrm rot="19575008">
              <a:off x="633737" y="1515641"/>
              <a:ext cx="994835" cy="461665"/>
            </a:xfrm>
            <a:prstGeom prst="rect">
              <a:avLst/>
            </a:prstGeom>
            <a:noFill/>
          </p:spPr>
          <p:txBody>
            <a:bodyPr wrap="square">
              <a:spAutoFit/>
            </a:bodyPr>
            <a:lstStyle/>
            <a:p>
              <a:r>
                <a:rPr lang="sv-SE" sz="1200" b="1">
                  <a:solidFill>
                    <a:schemeClr val="tx1"/>
                  </a:solidFill>
                  <a:ea typeface="+mn-lt"/>
                  <a:cs typeface="+mn-lt"/>
                </a:rPr>
                <a:t>Viktig </a:t>
              </a:r>
            </a:p>
            <a:p>
              <a:r>
                <a:rPr lang="sv-SE" sz="1200" b="1">
                  <a:solidFill>
                    <a:schemeClr val="tx1"/>
                  </a:solidFill>
                  <a:ea typeface="+mn-lt"/>
                  <a:cs typeface="+mn-lt"/>
                </a:rPr>
                <a:t>komponent</a:t>
              </a:r>
              <a:endParaRPr lang="sv-SE" sz="1200"/>
            </a:p>
          </p:txBody>
        </p:sp>
        <p:sp>
          <p:nvSpPr>
            <p:cNvPr id="2" name="Ellips 1">
              <a:extLst>
                <a:ext uri="{FF2B5EF4-FFF2-40B4-BE49-F238E27FC236}">
                  <a16:creationId xmlns:a16="http://schemas.microsoft.com/office/drawing/2014/main" id="{E4D6CC36-5C7D-4C1B-A98D-7A8CC9D21FBE}"/>
                </a:ext>
              </a:extLst>
            </p:cNvPr>
            <p:cNvSpPr/>
            <p:nvPr/>
          </p:nvSpPr>
          <p:spPr>
            <a:xfrm>
              <a:off x="1201493" y="1792726"/>
              <a:ext cx="778668" cy="785812"/>
            </a:xfrm>
            <a:prstGeom prst="ellipse">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grpSp>
      <p:sp>
        <p:nvSpPr>
          <p:cNvPr id="10" name="textruta 9">
            <a:extLst>
              <a:ext uri="{FF2B5EF4-FFF2-40B4-BE49-F238E27FC236}">
                <a16:creationId xmlns:a16="http://schemas.microsoft.com/office/drawing/2014/main" id="{8AB982B3-4E3A-48B0-98C5-32FDAE4125AE}"/>
              </a:ext>
            </a:extLst>
          </p:cNvPr>
          <p:cNvSpPr txBox="1"/>
          <p:nvPr/>
        </p:nvSpPr>
        <p:spPr>
          <a:xfrm>
            <a:off x="6611816" y="1272701"/>
            <a:ext cx="2532184" cy="1754326"/>
          </a:xfrm>
          <a:prstGeom prst="rect">
            <a:avLst/>
          </a:prstGeom>
          <a:noFill/>
        </p:spPr>
        <p:txBody>
          <a:bodyPr wrap="square">
            <a:spAutoFit/>
          </a:bodyPr>
          <a:lstStyle/>
          <a:p>
            <a:r>
              <a:rPr lang="sv-SE" sz="1800">
                <a:solidFill>
                  <a:schemeClr val="bg1"/>
                </a:solidFill>
              </a:rPr>
              <a:t>Samt att parterna i projektet fått insikter och kunskap i det man kan kalla ”ordning och reda” internt vad gäller informationshantering</a:t>
            </a:r>
            <a:endParaRPr lang="sv-SE"/>
          </a:p>
        </p:txBody>
      </p:sp>
    </p:spTree>
    <p:extLst>
      <p:ext uri="{BB962C8B-B14F-4D97-AF65-F5344CB8AC3E}">
        <p14:creationId xmlns:p14="http://schemas.microsoft.com/office/powerpoint/2010/main" val="15448017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8">
            <a:extLst>
              <a:ext uri="{FF2B5EF4-FFF2-40B4-BE49-F238E27FC236}">
                <a16:creationId xmlns:a16="http://schemas.microsoft.com/office/drawing/2014/main" id="{3A38381F-FE35-A84F-9B89-47D9A6EBFD8D}"/>
              </a:ext>
            </a:extLst>
          </p:cNvPr>
          <p:cNvPicPr>
            <a:picLocks noChangeAspect="1"/>
          </p:cNvPicPr>
          <p:nvPr/>
        </p:nvPicPr>
        <p:blipFill rotWithShape="1">
          <a:blip r:embed="rId3"/>
          <a:srcRect t="40553" r="34680"/>
          <a:stretch/>
        </p:blipFill>
        <p:spPr>
          <a:xfrm>
            <a:off x="0" y="2085878"/>
            <a:ext cx="5972848" cy="3057621"/>
          </a:xfrm>
          <a:prstGeom prst="rect">
            <a:avLst/>
          </a:prstGeom>
        </p:spPr>
      </p:pic>
      <p:sp>
        <p:nvSpPr>
          <p:cNvPr id="7" name="Platshållare för bild 6">
            <a:extLst>
              <a:ext uri="{FF2B5EF4-FFF2-40B4-BE49-F238E27FC236}">
                <a16:creationId xmlns:a16="http://schemas.microsoft.com/office/drawing/2014/main" id="{3548FB90-64F1-4D6D-921E-5F152B072113}"/>
              </a:ext>
            </a:extLst>
          </p:cNvPr>
          <p:cNvSpPr>
            <a:spLocks noGrp="1"/>
          </p:cNvSpPr>
          <p:nvPr>
            <p:ph type="pic" sz="quarter" idx="17"/>
          </p:nvPr>
        </p:nvSpPr>
        <p:spPr>
          <a:xfrm>
            <a:off x="8199738" y="4014915"/>
            <a:ext cx="685800" cy="881939"/>
          </a:xfrm>
        </p:spPr>
      </p:sp>
      <p:sp>
        <p:nvSpPr>
          <p:cNvPr id="5" name="textruta 4">
            <a:extLst>
              <a:ext uri="{FF2B5EF4-FFF2-40B4-BE49-F238E27FC236}">
                <a16:creationId xmlns:a16="http://schemas.microsoft.com/office/drawing/2014/main" id="{6FE62E56-2430-47F6-9CB6-68D2BD6C21D4}"/>
              </a:ext>
            </a:extLst>
          </p:cNvPr>
          <p:cNvSpPr txBox="1"/>
          <p:nvPr/>
        </p:nvSpPr>
        <p:spPr>
          <a:xfrm>
            <a:off x="512778" y="81734"/>
            <a:ext cx="8375104" cy="48474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sz="900">
                <a:solidFill>
                  <a:schemeClr val="bg1"/>
                </a:solidFill>
                <a:latin typeface="Lato Regular (Brödtext)"/>
                <a:ea typeface="Lato Regular"/>
                <a:cs typeface="Lato Regular"/>
              </a:rPr>
              <a:t>Vad var NSÖD, Johan Östling</a:t>
            </a:r>
          </a:p>
          <a:p>
            <a:pPr marL="742950" lvl="1" indent="-285750">
              <a:buFont typeface="Arial"/>
              <a:buChar char="•"/>
            </a:pPr>
            <a:r>
              <a:rPr lang="sv-SE" sz="900">
                <a:solidFill>
                  <a:schemeClr val="bg1"/>
                </a:solidFill>
                <a:latin typeface="Lato Regular (Brödtext)"/>
                <a:ea typeface="Lato Regular"/>
                <a:cs typeface="Lato Regular"/>
              </a:rPr>
              <a:t>Bakgrund och syfte</a:t>
            </a:r>
          </a:p>
          <a:p>
            <a:pPr marL="742950" lvl="1" indent="-285750">
              <a:buFont typeface="Arial"/>
              <a:buChar char="•"/>
            </a:pPr>
            <a:endParaRPr lang="sv-SE" sz="900">
              <a:solidFill>
                <a:schemeClr val="bg1"/>
              </a:solidFill>
              <a:latin typeface="Code Pro Bold"/>
              <a:ea typeface="+mn-lt"/>
              <a:cs typeface="+mn-lt"/>
            </a:endParaRPr>
          </a:p>
          <a:p>
            <a:pPr marL="285750" indent="-285750">
              <a:buFont typeface="Arial"/>
              <a:buChar char="•"/>
            </a:pPr>
            <a:r>
              <a:rPr lang="sv-SE" sz="900">
                <a:solidFill>
                  <a:schemeClr val="bg1"/>
                </a:solidFill>
                <a:ea typeface="+mn-lt"/>
                <a:cs typeface="+mn-lt"/>
              </a:rPr>
              <a:t>Projektgenomförande:</a:t>
            </a:r>
            <a:endParaRPr lang="sv-SE" sz="600">
              <a:solidFill>
                <a:schemeClr val="bg1"/>
              </a:solidFill>
              <a:ea typeface="+mn-lt"/>
              <a:cs typeface="+mn-lt"/>
            </a:endParaRPr>
          </a:p>
          <a:p>
            <a:pPr marL="742950" lvl="1" indent="-285750">
              <a:buFont typeface="Arial"/>
              <a:buChar char="•"/>
            </a:pPr>
            <a:r>
              <a:rPr lang="sv-SE" sz="900">
                <a:solidFill>
                  <a:schemeClr val="bg1"/>
                </a:solidFill>
                <a:ea typeface="+mn-lt"/>
                <a:cs typeface="+mn-lt"/>
              </a:rPr>
              <a:t>Kulturresan,  Björn Hagström</a:t>
            </a:r>
          </a:p>
          <a:p>
            <a:pPr marL="742950" lvl="1" indent="-285750">
              <a:buFont typeface="Arial"/>
              <a:buChar char="•"/>
            </a:pPr>
            <a:endParaRPr lang="sv-SE" sz="900">
              <a:solidFill>
                <a:schemeClr val="bg1"/>
              </a:solidFill>
              <a:ea typeface="+mn-lt"/>
              <a:cs typeface="+mn-lt"/>
            </a:endParaRPr>
          </a:p>
          <a:p>
            <a:pPr marL="742950" lvl="1" indent="-285750">
              <a:buFont typeface="Arial"/>
              <a:buChar char="•"/>
            </a:pPr>
            <a:r>
              <a:rPr lang="sv-SE" sz="900">
                <a:solidFill>
                  <a:schemeClr val="bg1"/>
                </a:solidFill>
                <a:ea typeface="+mn-lt"/>
                <a:cs typeface="+mn-lt"/>
              </a:rPr>
              <a:t>Datamängder som är publicerade och vikten av enhetlighet</a:t>
            </a:r>
          </a:p>
          <a:p>
            <a:pPr marL="1200150" lvl="2" indent="-285750">
              <a:buFont typeface="Arial"/>
              <a:buChar char="•"/>
            </a:pPr>
            <a:r>
              <a:rPr lang="sv-SE" sz="900" err="1">
                <a:solidFill>
                  <a:schemeClr val="bg1"/>
                </a:solidFill>
                <a:ea typeface="+mn-lt"/>
                <a:cs typeface="+mn-lt"/>
              </a:rPr>
              <a:t>Resp</a:t>
            </a:r>
            <a:r>
              <a:rPr lang="sv-SE" sz="900">
                <a:solidFill>
                  <a:schemeClr val="bg1"/>
                </a:solidFill>
                <a:ea typeface="+mn-lt"/>
                <a:cs typeface="+mn-lt"/>
              </a:rPr>
              <a:t> datamängd</a:t>
            </a:r>
          </a:p>
          <a:p>
            <a:pPr marL="1657350" lvl="3" indent="-285750">
              <a:buFont typeface="Arial"/>
              <a:buChar char="•"/>
            </a:pPr>
            <a:r>
              <a:rPr lang="sv-SE" sz="600">
                <a:solidFill>
                  <a:schemeClr val="bg1"/>
                </a:solidFill>
                <a:ea typeface="+mn-lt"/>
                <a:cs typeface="+mn-lt"/>
              </a:rPr>
              <a:t>Laddstationer, Skoldata, Måltidsinformation, Livsmedelsinspektioner, Vägarbetsdata, Leverantörsreskontra</a:t>
            </a:r>
          </a:p>
          <a:p>
            <a:pPr marL="1657350" lvl="3" indent="-285750">
              <a:buFont typeface="Arial"/>
              <a:buChar char="•"/>
            </a:pPr>
            <a:endParaRPr lang="sv-SE" sz="600">
              <a:solidFill>
                <a:schemeClr val="bg1"/>
              </a:solidFill>
              <a:ea typeface="+mn-lt"/>
              <a:cs typeface="+mn-lt"/>
            </a:endParaRPr>
          </a:p>
          <a:p>
            <a:pPr marL="742950" lvl="1" indent="-285750">
              <a:buFont typeface="Arial"/>
              <a:buChar char="•"/>
            </a:pPr>
            <a:r>
              <a:rPr lang="sv-SE" sz="900">
                <a:solidFill>
                  <a:schemeClr val="bg1"/>
                </a:solidFill>
                <a:ea typeface="+mn-lt"/>
                <a:cs typeface="+mn-lt"/>
              </a:rPr>
              <a:t>Utbildning datapublicering syfte och upplevelse, Metasolutions Mattias  Axell</a:t>
            </a:r>
          </a:p>
          <a:p>
            <a:pPr marL="742950" lvl="1" indent="-285750">
              <a:buFont typeface="Arial"/>
              <a:buChar char="•"/>
            </a:pPr>
            <a:endParaRPr lang="sv-SE" sz="900">
              <a:solidFill>
                <a:schemeClr val="bg1"/>
              </a:solidFill>
              <a:ea typeface="+mn-lt"/>
              <a:cs typeface="+mn-lt"/>
            </a:endParaRPr>
          </a:p>
          <a:p>
            <a:pPr marL="742950" lvl="1" indent="-285750">
              <a:buFont typeface="Arial"/>
              <a:buChar char="•"/>
            </a:pPr>
            <a:r>
              <a:rPr lang="sv-SE" sz="900">
                <a:solidFill>
                  <a:schemeClr val="bg1"/>
                </a:solidFill>
                <a:ea typeface="+mn-lt"/>
                <a:cs typeface="+mn-lt"/>
              </a:rPr>
              <a:t>Här är dokument lagrade och publicerade DIGG Community. Så här "loggar du in", Björn Hagström</a:t>
            </a:r>
          </a:p>
          <a:p>
            <a:pPr lvl="1"/>
            <a:endParaRPr lang="sv-SE" sz="900">
              <a:solidFill>
                <a:schemeClr val="bg1"/>
              </a:solidFill>
              <a:ea typeface="+mn-lt"/>
              <a:cs typeface="+mn-lt"/>
            </a:endParaRPr>
          </a:p>
          <a:p>
            <a:pPr marL="285750" indent="-285750">
              <a:buFont typeface="Arial"/>
              <a:buChar char="•"/>
            </a:pPr>
            <a:r>
              <a:rPr lang="sv-SE" sz="900">
                <a:solidFill>
                  <a:schemeClr val="bg1"/>
                </a:solidFill>
                <a:ea typeface="+mn-lt"/>
                <a:cs typeface="+mn-lt"/>
              </a:rPr>
              <a:t>Ett exempel på företag som implementerat datamängdspecen i sin produkt, Matilda Foodtech Staffan Lundgren</a:t>
            </a:r>
            <a:endParaRPr lang="sv-SE" sz="900">
              <a:solidFill>
                <a:schemeClr val="bg1"/>
              </a:solidFill>
              <a:ea typeface="Lato Regular"/>
              <a:cs typeface="Lato Regular"/>
            </a:endParaRP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a:solidFill>
                  <a:schemeClr val="bg1"/>
                </a:solidFill>
                <a:ea typeface="+mn-lt"/>
                <a:cs typeface="+mn-lt"/>
              </a:rPr>
              <a:t>Ett exempel på  företag som nyttjar Öppen Data i sin tjänst, </a:t>
            </a:r>
            <a:r>
              <a:rPr lang="sv-SE" sz="900" err="1">
                <a:solidFill>
                  <a:schemeClr val="bg1"/>
                </a:solidFill>
                <a:ea typeface="+mn-lt"/>
                <a:cs typeface="+mn-lt"/>
              </a:rPr>
              <a:t>Combify</a:t>
            </a:r>
            <a:r>
              <a:rPr lang="sv-SE" sz="900">
                <a:solidFill>
                  <a:schemeClr val="bg1"/>
                </a:solidFill>
                <a:ea typeface="+mn-lt"/>
                <a:cs typeface="+mn-lt"/>
              </a:rPr>
              <a:t> Johan  Svanbäck</a:t>
            </a: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a:solidFill>
                  <a:schemeClr val="bg1"/>
                </a:solidFill>
                <a:ea typeface="+mn-lt"/>
                <a:cs typeface="+mn-lt"/>
              </a:rPr>
              <a:t>Paus ca 5 min </a:t>
            </a:r>
          </a:p>
          <a:p>
            <a:pPr marL="285750" indent="-285750">
              <a:buFont typeface="Arial"/>
              <a:buChar char="•"/>
            </a:pPr>
            <a:endParaRPr lang="sv-SE" sz="900">
              <a:solidFill>
                <a:schemeClr val="bg1"/>
              </a:solidFill>
              <a:ea typeface="+mn-lt"/>
              <a:cs typeface="+mn-lt"/>
            </a:endParaRPr>
          </a:p>
          <a:p>
            <a:pPr marL="285750" indent="-285750">
              <a:buFont typeface="Arial"/>
              <a:buChar char="•"/>
            </a:pPr>
            <a:r>
              <a:rPr lang="sv-SE" sz="900">
                <a:solidFill>
                  <a:schemeClr val="bg1"/>
                </a:solidFill>
                <a:ea typeface="+mn-lt"/>
                <a:cs typeface="+mn-lt"/>
              </a:rPr>
              <a:t>Leverantörsreskontra: </a:t>
            </a:r>
            <a:r>
              <a:rPr lang="sv-SE" sz="900" err="1">
                <a:solidFill>
                  <a:schemeClr val="bg1"/>
                </a:solidFill>
                <a:ea typeface="+mn-lt"/>
                <a:cs typeface="+mn-lt"/>
              </a:rPr>
              <a:t>Tietoevry</a:t>
            </a:r>
            <a:r>
              <a:rPr lang="sv-SE" sz="900">
                <a:solidFill>
                  <a:schemeClr val="bg1"/>
                </a:solidFill>
                <a:ea typeface="+mn-lt"/>
                <a:cs typeface="+mn-lt"/>
              </a:rPr>
              <a:t> Magnus Kolsjö, Metasolutions Eric Hjelmestam</a:t>
            </a:r>
          </a:p>
          <a:p>
            <a:pPr marL="742950" lvl="1" indent="-285750">
              <a:buFont typeface="Arial"/>
              <a:buChar char="•"/>
            </a:pPr>
            <a:r>
              <a:rPr lang="sv-SE" sz="900">
                <a:solidFill>
                  <a:schemeClr val="bg1"/>
                </a:solidFill>
                <a:ea typeface="+mn-lt"/>
                <a:cs typeface="+mn-lt"/>
              </a:rPr>
              <a:t>Nyttoanalys</a:t>
            </a:r>
          </a:p>
          <a:p>
            <a:pPr marL="742950" lvl="1" indent="-285750">
              <a:buFont typeface="Arial"/>
              <a:buChar char="•"/>
            </a:pPr>
            <a:r>
              <a:rPr lang="sv-SE" sz="900">
                <a:solidFill>
                  <a:schemeClr val="bg1"/>
                </a:solidFill>
                <a:ea typeface="+mn-lt"/>
                <a:cs typeface="+mn-lt"/>
              </a:rPr>
              <a:t>Kommunens roll</a:t>
            </a:r>
            <a:endParaRPr lang="sv-SE">
              <a:solidFill>
                <a:schemeClr val="bg1"/>
              </a:solidFill>
            </a:endParaRPr>
          </a:p>
          <a:p>
            <a:pPr marL="742950" lvl="1" indent="-285750">
              <a:buFont typeface="Arial"/>
              <a:buChar char="•"/>
            </a:pPr>
            <a:r>
              <a:rPr lang="sv-SE" sz="900" err="1">
                <a:solidFill>
                  <a:schemeClr val="bg1"/>
                </a:solidFill>
                <a:ea typeface="+mn-lt"/>
                <a:cs typeface="+mn-lt"/>
              </a:rPr>
              <a:t>Tietoevrys</a:t>
            </a:r>
            <a:r>
              <a:rPr lang="sv-SE" sz="900">
                <a:solidFill>
                  <a:schemeClr val="bg1"/>
                </a:solidFill>
                <a:ea typeface="+mn-lt"/>
                <a:cs typeface="+mn-lt"/>
              </a:rPr>
              <a:t> roll </a:t>
            </a:r>
          </a:p>
          <a:p>
            <a:pPr marL="742950" lvl="1" indent="-285750">
              <a:buFont typeface="Arial"/>
              <a:buChar char="•"/>
            </a:pPr>
            <a:r>
              <a:rPr lang="sv-SE" sz="900" err="1">
                <a:solidFill>
                  <a:schemeClr val="bg1"/>
                </a:solidFill>
                <a:ea typeface="+mn-lt"/>
                <a:cs typeface="+mn-lt"/>
              </a:rPr>
              <a:t>MetaSolutions</a:t>
            </a:r>
            <a:r>
              <a:rPr lang="sv-SE" sz="900">
                <a:solidFill>
                  <a:schemeClr val="bg1"/>
                </a:solidFill>
                <a:ea typeface="+mn-lt"/>
                <a:cs typeface="+mn-lt"/>
              </a:rPr>
              <a:t> roll</a:t>
            </a:r>
          </a:p>
          <a:p>
            <a:pPr marL="742950" lvl="1" indent="-285750">
              <a:buFont typeface="Arial"/>
              <a:buChar char="•"/>
            </a:pPr>
            <a:endParaRPr lang="sv-SE" sz="900">
              <a:solidFill>
                <a:schemeClr val="bg1"/>
              </a:solidFill>
              <a:ea typeface="Lato Regular"/>
              <a:cs typeface="Lato Regular"/>
            </a:endParaRPr>
          </a:p>
          <a:p>
            <a:pPr marL="285750" indent="-285750">
              <a:buFont typeface="Arial,Sans-Serif"/>
              <a:buChar char="•"/>
            </a:pPr>
            <a:r>
              <a:rPr lang="sv-SE" sz="900">
                <a:solidFill>
                  <a:schemeClr val="bg1"/>
                </a:solidFill>
                <a:ea typeface="+mn-lt"/>
                <a:cs typeface="+mn-lt"/>
              </a:rPr>
              <a:t>Vad uppnådde vi: Björn Hagström, Metasolutions Eric Hjelmestam</a:t>
            </a:r>
          </a:p>
          <a:p>
            <a:pPr marL="742950" lvl="1" indent="-285750">
              <a:buFont typeface="Arial,Sans-Serif"/>
              <a:buChar char="•"/>
            </a:pPr>
            <a:r>
              <a:rPr lang="sv-SE" sz="900">
                <a:solidFill>
                  <a:schemeClr val="bg1"/>
                </a:solidFill>
                <a:ea typeface="+mn-lt"/>
                <a:cs typeface="+mn-lt"/>
              </a:rPr>
              <a:t>Lärdomar</a:t>
            </a:r>
          </a:p>
          <a:p>
            <a:pPr marL="742950" lvl="1" indent="-285750">
              <a:buFont typeface="Arial,Sans-Serif"/>
              <a:buChar char="•"/>
            </a:pPr>
            <a:r>
              <a:rPr lang="sv-SE" sz="900">
                <a:solidFill>
                  <a:schemeClr val="bg1"/>
                </a:solidFill>
                <a:ea typeface="+mn-lt"/>
                <a:cs typeface="+mn-lt"/>
              </a:rPr>
              <a:t>Vad återstår</a:t>
            </a:r>
          </a:p>
          <a:p>
            <a:pPr marL="742950" lvl="1" indent="-285750">
              <a:buFont typeface="Arial,Sans-Serif"/>
              <a:buChar char="•"/>
            </a:pPr>
            <a:endParaRPr lang="sv-SE" sz="900">
              <a:solidFill>
                <a:schemeClr val="bg1"/>
              </a:solidFill>
              <a:ea typeface="+mn-lt"/>
              <a:cs typeface="+mn-lt"/>
            </a:endParaRPr>
          </a:p>
          <a:p>
            <a:pPr marL="285750" indent="-285750">
              <a:buFont typeface="Arial,Sans-Serif"/>
              <a:buChar char="•"/>
            </a:pPr>
            <a:r>
              <a:rPr lang="sv-SE" sz="900">
                <a:solidFill>
                  <a:schemeClr val="bg1"/>
                </a:solidFill>
                <a:ea typeface="Lato Regular"/>
                <a:cs typeface="Lato Regular"/>
              </a:rPr>
              <a:t>Rollen som Förvaltare av datamängds-specifikationer, </a:t>
            </a:r>
            <a:endParaRPr lang="sv-SE" sz="900">
              <a:solidFill>
                <a:schemeClr val="bg1"/>
              </a:solidFill>
              <a:ea typeface="+mn-lt"/>
              <a:cs typeface="+mn-lt"/>
            </a:endParaRPr>
          </a:p>
          <a:p>
            <a:pPr marL="742950" lvl="1" indent="-285750">
              <a:buFont typeface="Arial,Sans-Serif"/>
              <a:buChar char="•"/>
            </a:pPr>
            <a:r>
              <a:rPr lang="sv-SE" sz="900">
                <a:solidFill>
                  <a:schemeClr val="bg1"/>
                </a:solidFill>
                <a:ea typeface="Lato Regular"/>
                <a:cs typeface="Lato Regular"/>
              </a:rPr>
              <a:t>Vad gör en förvaltare, </a:t>
            </a:r>
            <a:r>
              <a:rPr lang="sv-SE" sz="900">
                <a:solidFill>
                  <a:schemeClr val="bg1"/>
                </a:solidFill>
                <a:ea typeface="+mn-lt"/>
                <a:cs typeface="+mn-lt"/>
              </a:rPr>
              <a:t> Sambruk </a:t>
            </a:r>
            <a:r>
              <a:rPr lang="sv-SE" sz="900">
                <a:solidFill>
                  <a:schemeClr val="bg1"/>
                </a:solidFill>
                <a:ea typeface="Lato Regular"/>
                <a:cs typeface="Lato Regular"/>
              </a:rPr>
              <a:t>Ulf </a:t>
            </a:r>
            <a:r>
              <a:rPr lang="sv-SE" sz="900" err="1">
                <a:solidFill>
                  <a:schemeClr val="bg1"/>
                </a:solidFill>
                <a:ea typeface="Lato Regular"/>
                <a:cs typeface="Lato Regular"/>
              </a:rPr>
              <a:t>Timerdahl</a:t>
            </a:r>
            <a:endParaRPr lang="sv-SE" sz="900" err="1">
              <a:solidFill>
                <a:schemeClr val="bg1"/>
              </a:solidFill>
              <a:ea typeface="+mn-lt"/>
              <a:cs typeface="+mn-lt"/>
            </a:endParaRPr>
          </a:p>
          <a:p>
            <a:pPr lvl="1"/>
            <a:endParaRPr lang="sv-SE" sz="900">
              <a:solidFill>
                <a:schemeClr val="bg1"/>
              </a:solidFill>
              <a:ea typeface="Lato Regular"/>
              <a:cs typeface="Lato Regular"/>
            </a:endParaRPr>
          </a:p>
          <a:p>
            <a:pPr marL="285750" indent="-285750">
              <a:buFont typeface="Arial,Sans-Serif"/>
              <a:buChar char="•"/>
            </a:pPr>
            <a:r>
              <a:rPr lang="sv-SE" sz="900">
                <a:solidFill>
                  <a:schemeClr val="bg1"/>
                </a:solidFill>
                <a:ea typeface="Lato Regular"/>
                <a:cs typeface="Lato Regular"/>
              </a:rPr>
              <a:t>Vem tar vid nu?!</a:t>
            </a:r>
            <a:endParaRPr lang="sv-SE" sz="900">
              <a:solidFill>
                <a:schemeClr val="bg1"/>
              </a:solidFill>
              <a:ea typeface="+mn-lt"/>
              <a:cs typeface="+mn-lt"/>
            </a:endParaRPr>
          </a:p>
          <a:p>
            <a:pPr marL="742950" lvl="1" indent="-285750">
              <a:buFont typeface="Arial,Sans-Serif"/>
              <a:buChar char="•"/>
            </a:pPr>
            <a:r>
              <a:rPr lang="sv-SE" sz="900">
                <a:solidFill>
                  <a:schemeClr val="bg1"/>
                </a:solidFill>
                <a:ea typeface="Lato Regular"/>
                <a:cs typeface="Lato Regular"/>
              </a:rPr>
              <a:t>Stafettpinnen går vidare till projektet Dataverkstad, Västra Götalandsregionen Tore  Johnsson</a:t>
            </a:r>
          </a:p>
        </p:txBody>
      </p:sp>
    </p:spTree>
    <p:extLst>
      <p:ext uri="{BB962C8B-B14F-4D97-AF65-F5344CB8AC3E}">
        <p14:creationId xmlns:p14="http://schemas.microsoft.com/office/powerpoint/2010/main" val="27950045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C74C2230-89A4-4E41-8A5E-4270C2E851BE}"/>
              </a:ext>
            </a:extLst>
          </p:cNvPr>
          <p:cNvSpPr>
            <a:spLocks noGrp="1"/>
          </p:cNvSpPr>
          <p:nvPr>
            <p:ph idx="1"/>
          </p:nvPr>
        </p:nvSpPr>
        <p:spPr>
          <a:xfrm>
            <a:off x="138043" y="422129"/>
            <a:ext cx="8663597" cy="423648"/>
          </a:xfrm>
        </p:spPr>
        <p:txBody>
          <a:bodyPr vert="horz" lIns="0" tIns="0" rIns="0" bIns="0" numCol="1" rtlCol="0" anchor="t">
            <a:noAutofit/>
          </a:bodyPr>
          <a:lstStyle/>
          <a:p>
            <a:pPr marL="0" indent="0" algn="ctr">
              <a:buNone/>
            </a:pPr>
            <a:r>
              <a:rPr lang="sv-SE" sz="2800">
                <a:ea typeface="+mn-lt"/>
                <a:cs typeface="+mn-lt"/>
              </a:rPr>
              <a:t>Stafettloppet "Öppen data" pågår för fullt</a:t>
            </a:r>
            <a:endParaRPr lang="sv-SE" sz="2800">
              <a:ea typeface="Lato Regular"/>
              <a:cs typeface="Lato Regular"/>
            </a:endParaRPr>
          </a:p>
        </p:txBody>
      </p:sp>
      <mc:AlternateContent xmlns:mc="http://schemas.openxmlformats.org/markup-compatibility/2006" xmlns:p14="http://schemas.microsoft.com/office/powerpoint/2010/main">
        <mc:Choice Requires="p14">
          <p:contentPart p14:bwMode="auto" r:id="rId3">
            <p14:nvContentPartPr>
              <p14:cNvPr id="4" name="Pennanteckning 3">
                <a:extLst>
                  <a:ext uri="{FF2B5EF4-FFF2-40B4-BE49-F238E27FC236}">
                    <a16:creationId xmlns:a16="http://schemas.microsoft.com/office/drawing/2014/main" id="{A51DF68D-67E9-46DA-BE8B-2E6B2CEEECFA}"/>
                  </a:ext>
                </a:extLst>
              </p14:cNvPr>
              <p14:cNvContentPartPr/>
              <p14:nvPr/>
            </p14:nvContentPartPr>
            <p14:xfrm>
              <a:off x="3449684" y="1766029"/>
              <a:ext cx="360" cy="360"/>
            </p14:xfrm>
          </p:contentPart>
        </mc:Choice>
        <mc:Fallback xmlns="">
          <p:pic>
            <p:nvPicPr>
              <p:cNvPr id="4" name="Pennanteckning 3">
                <a:extLst>
                  <a:ext uri="{FF2B5EF4-FFF2-40B4-BE49-F238E27FC236}">
                    <a16:creationId xmlns:a16="http://schemas.microsoft.com/office/drawing/2014/main" id="{A51DF68D-67E9-46DA-BE8B-2E6B2CEEECFA}"/>
                  </a:ext>
                </a:extLst>
              </p:cNvPr>
              <p:cNvPicPr/>
              <p:nvPr/>
            </p:nvPicPr>
            <p:blipFill>
              <a:blip r:embed="rId4"/>
              <a:stretch>
                <a:fillRect/>
              </a:stretch>
            </p:blipFill>
            <p:spPr>
              <a:xfrm>
                <a:off x="3445364" y="17617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Pennanteckning 4">
                <a:extLst>
                  <a:ext uri="{FF2B5EF4-FFF2-40B4-BE49-F238E27FC236}">
                    <a16:creationId xmlns:a16="http://schemas.microsoft.com/office/drawing/2014/main" id="{5BD20E3F-F8B0-4626-896A-5210D042C2B3}"/>
                  </a:ext>
                </a:extLst>
              </p14:cNvPr>
              <p14:cNvContentPartPr/>
              <p14:nvPr/>
            </p14:nvContentPartPr>
            <p14:xfrm>
              <a:off x="2748404" y="1724629"/>
              <a:ext cx="1440" cy="1440"/>
            </p14:xfrm>
          </p:contentPart>
        </mc:Choice>
        <mc:Fallback xmlns="">
          <p:pic>
            <p:nvPicPr>
              <p:cNvPr id="5" name="Pennanteckning 4">
                <a:extLst>
                  <a:ext uri="{FF2B5EF4-FFF2-40B4-BE49-F238E27FC236}">
                    <a16:creationId xmlns:a16="http://schemas.microsoft.com/office/drawing/2014/main" id="{5BD20E3F-F8B0-4626-896A-5210D042C2B3}"/>
                  </a:ext>
                </a:extLst>
              </p:cNvPr>
              <p:cNvPicPr/>
              <p:nvPr/>
            </p:nvPicPr>
            <p:blipFill>
              <a:blip r:embed="rId6"/>
              <a:stretch>
                <a:fillRect/>
              </a:stretch>
            </p:blipFill>
            <p:spPr>
              <a:xfrm>
                <a:off x="2744084" y="1721173"/>
                <a:ext cx="10080" cy="835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Pennanteckning 6">
                <a:extLst>
                  <a:ext uri="{FF2B5EF4-FFF2-40B4-BE49-F238E27FC236}">
                    <a16:creationId xmlns:a16="http://schemas.microsoft.com/office/drawing/2014/main" id="{F577DA64-2BAA-4D02-B47F-E7061403C8C3}"/>
                  </a:ext>
                </a:extLst>
              </p14:cNvPr>
              <p14:cNvContentPartPr/>
              <p14:nvPr/>
            </p14:nvContentPartPr>
            <p14:xfrm>
              <a:off x="3013004" y="2687629"/>
              <a:ext cx="360" cy="360"/>
            </p14:xfrm>
          </p:contentPart>
        </mc:Choice>
        <mc:Fallback xmlns="">
          <p:pic>
            <p:nvPicPr>
              <p:cNvPr id="7" name="Pennanteckning 6">
                <a:extLst>
                  <a:ext uri="{FF2B5EF4-FFF2-40B4-BE49-F238E27FC236}">
                    <a16:creationId xmlns:a16="http://schemas.microsoft.com/office/drawing/2014/main" id="{F577DA64-2BAA-4D02-B47F-E7061403C8C3}"/>
                  </a:ext>
                </a:extLst>
              </p:cNvPr>
              <p:cNvPicPr/>
              <p:nvPr/>
            </p:nvPicPr>
            <p:blipFill>
              <a:blip r:embed="rId4"/>
              <a:stretch>
                <a:fillRect/>
              </a:stretch>
            </p:blipFill>
            <p:spPr>
              <a:xfrm>
                <a:off x="3008684" y="26833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Pennanteckning 7">
                <a:extLst>
                  <a:ext uri="{FF2B5EF4-FFF2-40B4-BE49-F238E27FC236}">
                    <a16:creationId xmlns:a16="http://schemas.microsoft.com/office/drawing/2014/main" id="{BDB0AEC1-FE43-4742-AF81-FEC9A93962D4}"/>
                  </a:ext>
                </a:extLst>
              </p14:cNvPr>
              <p14:cNvContentPartPr/>
              <p14:nvPr/>
            </p14:nvContentPartPr>
            <p14:xfrm>
              <a:off x="4072844" y="3428869"/>
              <a:ext cx="360" cy="360"/>
            </p14:xfrm>
          </p:contentPart>
        </mc:Choice>
        <mc:Fallback xmlns="">
          <p:pic>
            <p:nvPicPr>
              <p:cNvPr id="8" name="Pennanteckning 7">
                <a:extLst>
                  <a:ext uri="{FF2B5EF4-FFF2-40B4-BE49-F238E27FC236}">
                    <a16:creationId xmlns:a16="http://schemas.microsoft.com/office/drawing/2014/main" id="{BDB0AEC1-FE43-4742-AF81-FEC9A93962D4}"/>
                  </a:ext>
                </a:extLst>
              </p:cNvPr>
              <p:cNvPicPr/>
              <p:nvPr/>
            </p:nvPicPr>
            <p:blipFill>
              <a:blip r:embed="rId4"/>
              <a:stretch>
                <a:fillRect/>
              </a:stretch>
            </p:blipFill>
            <p:spPr>
              <a:xfrm>
                <a:off x="4068524" y="3424549"/>
                <a:ext cx="9000" cy="9000"/>
              </a:xfrm>
              <a:prstGeom prst="rect">
                <a:avLst/>
              </a:prstGeom>
            </p:spPr>
          </p:pic>
        </mc:Fallback>
      </mc:AlternateContent>
      <p:grpSp>
        <p:nvGrpSpPr>
          <p:cNvPr id="11" name="Grupp 10">
            <a:extLst>
              <a:ext uri="{FF2B5EF4-FFF2-40B4-BE49-F238E27FC236}">
                <a16:creationId xmlns:a16="http://schemas.microsoft.com/office/drawing/2014/main" id="{F4CAC7EA-3333-4C32-B7CD-EA98BA32BBF8}"/>
              </a:ext>
            </a:extLst>
          </p:cNvPr>
          <p:cNvGrpSpPr/>
          <p:nvPr/>
        </p:nvGrpSpPr>
        <p:grpSpPr>
          <a:xfrm>
            <a:off x="3019844" y="3234829"/>
            <a:ext cx="14400" cy="14040"/>
            <a:chOff x="3019844" y="3234829"/>
            <a:chExt cx="14400" cy="14040"/>
          </a:xfrm>
        </p:grpSpPr>
        <mc:AlternateContent xmlns:mc="http://schemas.openxmlformats.org/markup-compatibility/2006" xmlns:p14="http://schemas.microsoft.com/office/powerpoint/2010/main">
          <mc:Choice Requires="p14">
            <p:contentPart p14:bwMode="auto" r:id="rId9">
              <p14:nvContentPartPr>
                <p14:cNvPr id="9" name="Pennanteckning 8">
                  <a:extLst>
                    <a:ext uri="{FF2B5EF4-FFF2-40B4-BE49-F238E27FC236}">
                      <a16:creationId xmlns:a16="http://schemas.microsoft.com/office/drawing/2014/main" id="{64F396B4-4E00-4E3A-B346-E3B9C3845086}"/>
                    </a:ext>
                  </a:extLst>
                </p14:cNvPr>
                <p14:cNvContentPartPr/>
                <p14:nvPr/>
              </p14:nvContentPartPr>
              <p14:xfrm>
                <a:off x="3032804" y="3247429"/>
                <a:ext cx="1440" cy="1440"/>
              </p14:xfrm>
            </p:contentPart>
          </mc:Choice>
          <mc:Fallback xmlns="">
            <p:pic>
              <p:nvPicPr>
                <p:cNvPr id="9" name="Pennanteckning 8">
                  <a:extLst>
                    <a:ext uri="{FF2B5EF4-FFF2-40B4-BE49-F238E27FC236}">
                      <a16:creationId xmlns:a16="http://schemas.microsoft.com/office/drawing/2014/main" id="{64F396B4-4E00-4E3A-B346-E3B9C3845086}"/>
                    </a:ext>
                  </a:extLst>
                </p:cNvPr>
                <p:cNvPicPr/>
                <p:nvPr/>
              </p:nvPicPr>
              <p:blipFill>
                <a:blip r:embed="rId10"/>
                <a:stretch>
                  <a:fillRect/>
                </a:stretch>
              </p:blipFill>
              <p:spPr>
                <a:xfrm>
                  <a:off x="3028484" y="3243973"/>
                  <a:ext cx="10080" cy="83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Pennanteckning 9">
                  <a:extLst>
                    <a:ext uri="{FF2B5EF4-FFF2-40B4-BE49-F238E27FC236}">
                      <a16:creationId xmlns:a16="http://schemas.microsoft.com/office/drawing/2014/main" id="{C913300C-A9C9-4DF1-A1DD-C468894FC198}"/>
                    </a:ext>
                  </a:extLst>
                </p14:cNvPr>
                <p14:cNvContentPartPr/>
                <p14:nvPr/>
              </p14:nvContentPartPr>
              <p14:xfrm>
                <a:off x="3019844" y="3234829"/>
                <a:ext cx="7560" cy="7200"/>
              </p14:xfrm>
            </p:contentPart>
          </mc:Choice>
          <mc:Fallback xmlns="">
            <p:pic>
              <p:nvPicPr>
                <p:cNvPr id="10" name="Pennanteckning 9">
                  <a:extLst>
                    <a:ext uri="{FF2B5EF4-FFF2-40B4-BE49-F238E27FC236}">
                      <a16:creationId xmlns:a16="http://schemas.microsoft.com/office/drawing/2014/main" id="{C913300C-A9C9-4DF1-A1DD-C468894FC198}"/>
                    </a:ext>
                  </a:extLst>
                </p:cNvPr>
                <p:cNvPicPr/>
                <p:nvPr/>
              </p:nvPicPr>
              <p:blipFill>
                <a:blip r:embed="rId12"/>
                <a:stretch>
                  <a:fillRect/>
                </a:stretch>
              </p:blipFill>
              <p:spPr>
                <a:xfrm>
                  <a:off x="3015308" y="3230509"/>
                  <a:ext cx="16632" cy="15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2" name="Pennanteckning 11">
                <a:extLst>
                  <a:ext uri="{FF2B5EF4-FFF2-40B4-BE49-F238E27FC236}">
                    <a16:creationId xmlns:a16="http://schemas.microsoft.com/office/drawing/2014/main" id="{4BA3159B-B849-4F02-AC91-EF54AF16C92A}"/>
                  </a:ext>
                </a:extLst>
              </p14:cNvPr>
              <p14:cNvContentPartPr/>
              <p14:nvPr/>
            </p14:nvContentPartPr>
            <p14:xfrm>
              <a:off x="3027044" y="2639029"/>
              <a:ext cx="360" cy="360"/>
            </p14:xfrm>
          </p:contentPart>
        </mc:Choice>
        <mc:Fallback xmlns="">
          <p:pic>
            <p:nvPicPr>
              <p:cNvPr id="12" name="Pennanteckning 11">
                <a:extLst>
                  <a:ext uri="{FF2B5EF4-FFF2-40B4-BE49-F238E27FC236}">
                    <a16:creationId xmlns:a16="http://schemas.microsoft.com/office/drawing/2014/main" id="{4BA3159B-B849-4F02-AC91-EF54AF16C92A}"/>
                  </a:ext>
                </a:extLst>
              </p:cNvPr>
              <p:cNvPicPr/>
              <p:nvPr/>
            </p:nvPicPr>
            <p:blipFill>
              <a:blip r:embed="rId4"/>
              <a:stretch>
                <a:fillRect/>
              </a:stretch>
            </p:blipFill>
            <p:spPr>
              <a:xfrm>
                <a:off x="3022724" y="263470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Pennanteckning 12">
                <a:extLst>
                  <a:ext uri="{FF2B5EF4-FFF2-40B4-BE49-F238E27FC236}">
                    <a16:creationId xmlns:a16="http://schemas.microsoft.com/office/drawing/2014/main" id="{3A553050-8DD8-4A97-AC82-F4D5F3E6AF45}"/>
                  </a:ext>
                </a:extLst>
              </p14:cNvPr>
              <p14:cNvContentPartPr/>
              <p14:nvPr/>
            </p14:nvContentPartPr>
            <p14:xfrm>
              <a:off x="2583524" y="1980949"/>
              <a:ext cx="360" cy="360"/>
            </p14:xfrm>
          </p:contentPart>
        </mc:Choice>
        <mc:Fallback xmlns="">
          <p:pic>
            <p:nvPicPr>
              <p:cNvPr id="13" name="Pennanteckning 12">
                <a:extLst>
                  <a:ext uri="{FF2B5EF4-FFF2-40B4-BE49-F238E27FC236}">
                    <a16:creationId xmlns:a16="http://schemas.microsoft.com/office/drawing/2014/main" id="{3A553050-8DD8-4A97-AC82-F4D5F3E6AF45}"/>
                  </a:ext>
                </a:extLst>
              </p:cNvPr>
              <p:cNvPicPr/>
              <p:nvPr/>
            </p:nvPicPr>
            <p:blipFill>
              <a:blip r:embed="rId4"/>
              <a:stretch>
                <a:fillRect/>
              </a:stretch>
            </p:blipFill>
            <p:spPr>
              <a:xfrm>
                <a:off x="2579204" y="1976629"/>
                <a:ext cx="9000" cy="9000"/>
              </a:xfrm>
              <a:prstGeom prst="rect">
                <a:avLst/>
              </a:prstGeom>
            </p:spPr>
          </p:pic>
        </mc:Fallback>
      </mc:AlternateContent>
      <p:sp>
        <p:nvSpPr>
          <p:cNvPr id="2" name="textruta 1">
            <a:extLst>
              <a:ext uri="{FF2B5EF4-FFF2-40B4-BE49-F238E27FC236}">
                <a16:creationId xmlns:a16="http://schemas.microsoft.com/office/drawing/2014/main" id="{2574C380-A9FA-9E38-6F67-A8131026042A}"/>
              </a:ext>
            </a:extLst>
          </p:cNvPr>
          <p:cNvSpPr txBox="1"/>
          <p:nvPr/>
        </p:nvSpPr>
        <p:spPr>
          <a:xfrm>
            <a:off x="1479947" y="1253727"/>
            <a:ext cx="5928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solidFill>
                  <a:srgbClr val="FFFFFF"/>
                </a:solidFill>
              </a:rPr>
              <a:t>Nästa växling sker nu från NSÖD till Dataverkstaden!!</a:t>
            </a:r>
            <a:endParaRPr lang="sv-SE"/>
          </a:p>
        </p:txBody>
      </p:sp>
      <p:pic>
        <p:nvPicPr>
          <p:cNvPr id="14" name="Bildobjekt 16" descr="En bild som visar skidåkning, snö, utomhus, person&#10;&#10;Automatiskt genererad beskrivning">
            <a:extLst>
              <a:ext uri="{FF2B5EF4-FFF2-40B4-BE49-F238E27FC236}">
                <a16:creationId xmlns:a16="http://schemas.microsoft.com/office/drawing/2014/main" id="{C10002EC-37A4-37CF-8FC5-0057E62E7BC2}"/>
              </a:ext>
            </a:extLst>
          </p:cNvPr>
          <p:cNvPicPr>
            <a:picLocks noChangeAspect="1"/>
          </p:cNvPicPr>
          <p:nvPr/>
        </p:nvPicPr>
        <p:blipFill>
          <a:blip r:embed="rId15"/>
          <a:stretch>
            <a:fillRect/>
          </a:stretch>
        </p:blipFill>
        <p:spPr>
          <a:xfrm>
            <a:off x="2730644" y="1829637"/>
            <a:ext cx="2743200" cy="1825897"/>
          </a:xfrm>
          <a:prstGeom prst="rect">
            <a:avLst/>
          </a:prstGeom>
        </p:spPr>
      </p:pic>
      <p:sp>
        <p:nvSpPr>
          <p:cNvPr id="18" name="Platshållare för bild 17">
            <a:extLst>
              <a:ext uri="{FF2B5EF4-FFF2-40B4-BE49-F238E27FC236}">
                <a16:creationId xmlns:a16="http://schemas.microsoft.com/office/drawing/2014/main" id="{A5FDA940-AFBF-7C2C-58C2-F013FEBD9CDD}"/>
              </a:ext>
            </a:extLst>
          </p:cNvPr>
          <p:cNvSpPr>
            <a:spLocks noGrp="1"/>
          </p:cNvSpPr>
          <p:nvPr>
            <p:ph type="pic" sz="quarter" idx="17"/>
          </p:nvPr>
        </p:nvSpPr>
        <p:spPr/>
      </p:sp>
      <p:sp>
        <p:nvSpPr>
          <p:cNvPr id="20" name="textruta 19">
            <a:extLst>
              <a:ext uri="{FF2B5EF4-FFF2-40B4-BE49-F238E27FC236}">
                <a16:creationId xmlns:a16="http://schemas.microsoft.com/office/drawing/2014/main" id="{0146A067-A098-15A5-49C1-3B794B55110B}"/>
              </a:ext>
            </a:extLst>
          </p:cNvPr>
          <p:cNvSpPr txBox="1"/>
          <p:nvPr/>
        </p:nvSpPr>
        <p:spPr>
          <a:xfrm>
            <a:off x="2357582" y="3867871"/>
            <a:ext cx="4427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solidFill>
                  <a:srgbClr val="FFFFFF"/>
                </a:solidFill>
              </a:rPr>
              <a:t>Vi önskar Dataverkstaden Lycka till!!</a:t>
            </a:r>
          </a:p>
          <a:p>
            <a:r>
              <a:rPr lang="sv-SE">
                <a:ea typeface="+mn-lt"/>
                <a:cs typeface="+mn-lt"/>
                <a:hlinkClick r:id="rId16"/>
              </a:rPr>
              <a:t>http://www.dataverkstad.se/</a:t>
            </a:r>
            <a:r>
              <a:rPr lang="sv-SE">
                <a:ea typeface="+mn-lt"/>
                <a:cs typeface="+mn-lt"/>
              </a:rPr>
              <a:t> </a:t>
            </a:r>
          </a:p>
        </p:txBody>
      </p:sp>
    </p:spTree>
    <p:extLst>
      <p:ext uri="{BB962C8B-B14F-4D97-AF65-F5344CB8AC3E}">
        <p14:creationId xmlns:p14="http://schemas.microsoft.com/office/powerpoint/2010/main" val="4037838994"/>
      </p:ext>
    </p:extLst>
  </p:cSld>
  <p:clrMapOvr>
    <a:masterClrMapping/>
  </p:clrMapOvr>
  <p:transition spd="slow">
    <p:push dir="u"/>
  </p:transition>
</p:sld>
</file>

<file path=ppt/theme/theme1.xml><?xml version="1.0" encoding="utf-8"?>
<a:theme xmlns:a="http://schemas.openxmlformats.org/drawingml/2006/main" name="RISE">
  <a:themeElements>
    <a:clrScheme name="RISE">
      <a:dk1>
        <a:srgbClr val="000000"/>
      </a:dk1>
      <a:lt1>
        <a:sysClr val="window" lastClr="FFFFFF"/>
      </a:lt1>
      <a:dk2>
        <a:srgbClr val="000000"/>
      </a:dk2>
      <a:lt2>
        <a:srgbClr val="FFFFFF"/>
      </a:lt2>
      <a:accent1>
        <a:srgbClr val="008B94"/>
      </a:accent1>
      <a:accent2>
        <a:srgbClr val="DF2351"/>
      </a:accent2>
      <a:accent3>
        <a:srgbClr val="FFE200"/>
      </a:accent3>
      <a:accent4>
        <a:srgbClr val="E6F2EC"/>
      </a:accent4>
      <a:accent5>
        <a:srgbClr val="FBE2D8"/>
      </a:accent5>
      <a:accent6>
        <a:srgbClr val="FFF5D4"/>
      </a:accent6>
      <a:hlink>
        <a:srgbClr val="000000"/>
      </a:hlink>
      <a:folHlink>
        <a:srgbClr val="000000"/>
      </a:folHlink>
    </a:clrScheme>
    <a:fontScheme name="RISE">
      <a:majorFont>
        <a:latin typeface="Code Pro Bold"/>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Lato Regula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822d6f-d763-4bb3-b13c-9780b2702bad">
      <Terms xmlns="http://schemas.microsoft.com/office/infopath/2007/PartnerControls"/>
    </lcf76f155ced4ddcb4097134ff3c332f>
    <TaxCatchAll xmlns="48bf5a78-e357-47de-8b5d-f85b0ac68f4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396D8634AFFF14DBF7FB0856299342A" ma:contentTypeVersion="13" ma:contentTypeDescription="Skapa ett nytt dokument." ma:contentTypeScope="" ma:versionID="680972ce5e579ac818c513c911aee1d9">
  <xsd:schema xmlns:xsd="http://www.w3.org/2001/XMLSchema" xmlns:xs="http://www.w3.org/2001/XMLSchema" xmlns:p="http://schemas.microsoft.com/office/2006/metadata/properties" xmlns:ns2="b6822d6f-d763-4bb3-b13c-9780b2702bad" xmlns:ns3="00f4c5ad-723c-4a74-8fa5-bba3022669f3" xmlns:ns4="48bf5a78-e357-47de-8b5d-f85b0ac68f40" targetNamespace="http://schemas.microsoft.com/office/2006/metadata/properties" ma:root="true" ma:fieldsID="afc56eabae62435f8902437fd79a5e64" ns2:_="" ns3:_="" ns4:_="">
    <xsd:import namespace="b6822d6f-d763-4bb3-b13c-9780b2702bad"/>
    <xsd:import namespace="00f4c5ad-723c-4a74-8fa5-bba3022669f3"/>
    <xsd:import namespace="48bf5a78-e357-47de-8b5d-f85b0ac68f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22d6f-d763-4bb3-b13c-9780b2702b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Bildmarkeringar" ma:readOnly="false" ma:fieldId="{5cf76f15-5ced-4ddc-b409-7134ff3c332f}" ma:taxonomyMulti="true" ma:sspId="416e829d-f284-4ff7-8186-3ac0651d97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0f4c5ad-723c-4a74-8fa5-bba3022669f3" elementFormDefault="qualified">
    <xsd:import namespace="http://schemas.microsoft.com/office/2006/documentManagement/types"/>
    <xsd:import namespace="http://schemas.microsoft.com/office/infopath/2007/PartnerControls"/>
    <xsd:element name="SharedWithUsers" ma:index="12"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at med informa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bf5a78-e357-47de-8b5d-f85b0ac68f40"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be8f1802-5ad6-440e-a6f4-ecc1d10b5a33}" ma:internalName="TaxCatchAll" ma:showField="CatchAllData" ma:web="00f4c5ad-723c-4a74-8fa5-bba3022669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00f4c5ad-723c-4a74-8fa5-bba3022669f3"/>
    <ds:schemaRef ds:uri="b6822d6f-d763-4bb3-b13c-9780b2702b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8bf5a78-e357-47de-8b5d-f85b0ac68f40"/>
  </ds:schemaRefs>
</ds:datastoreItem>
</file>

<file path=customXml/itemProps3.xml><?xml version="1.0" encoding="utf-8"?>
<ds:datastoreItem xmlns:ds="http://schemas.openxmlformats.org/officeDocument/2006/customXml" ds:itemID="{B4D12C03-5F45-4959-8B42-195F42DCA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822d6f-d763-4bb3-b13c-9780b2702bad"/>
    <ds:schemaRef ds:uri="00f4c5ad-723c-4a74-8fa5-bba3022669f3"/>
    <ds:schemaRef ds:uri="48bf5a78-e357-47de-8b5d-f85b0ac68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Bildspel på skärmen (16:9)</PresentationFormat>
  <Slides>8</Slides>
  <Notes>8</Notes>
  <HiddenSlides>0</HiddenSlides>
  <ScaleCrop>false</ScaleCrop>
  <HeadingPairs>
    <vt:vector size="4" baseType="variant">
      <vt:variant>
        <vt:lpstr>Tema</vt:lpstr>
      </vt:variant>
      <vt:variant>
        <vt:i4>1</vt:i4>
      </vt:variant>
      <vt:variant>
        <vt:lpstr>Bildrubriker</vt:lpstr>
      </vt:variant>
      <vt:variant>
        <vt:i4>8</vt:i4>
      </vt:variant>
    </vt:vector>
  </HeadingPairs>
  <TitlesOfParts>
    <vt:vector size="9" baseType="lpstr">
      <vt:lpstr>RISE</vt:lpstr>
      <vt:lpstr>PowerPoint-presentation</vt:lpstr>
      <vt:lpstr>PowerPoint-presentation</vt:lpstr>
      <vt:lpstr>Mål NSÖD (Nationell Skalning Öppna Data)</vt:lpstr>
      <vt:lpstr>Aktörer i projektet</vt:lpstr>
      <vt:lpstr>PowerPoint-presentation</vt:lpstr>
      <vt:lpstr>Öppna Data Varför?</vt:lpstr>
      <vt:lpstr>PowerPoint-presentation</vt:lpstr>
      <vt:lpstr>PowerPoint-presentation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subject/>
  <dc:creator>Kolossal</dc:creator>
  <cp:keywords/>
  <dc:description/>
  <cp:revision>23</cp:revision>
  <dcterms:created xsi:type="dcterms:W3CDTF">2010-04-12T23:12:02Z</dcterms:created>
  <dcterms:modified xsi:type="dcterms:W3CDTF">2022-05-09T09:21:52Z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0x010100E396D8634AFFF14DBF7FB0856299342A</vt:lpwstr>
  </property>
  <property fmtid="{D5CDD505-2E9C-101B-9397-08002B2CF9AE}" pid="3" name="MediaServiceImageTags">
    <vt:lpwstr/>
  </property>
</Properties>
</file>