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9" r:id="rId3"/>
    <p:sldId id="275" r:id="rId4"/>
    <p:sldId id="271" r:id="rId5"/>
    <p:sldId id="272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Dalhage" initials="MD" lastIdx="1" clrIdx="0">
    <p:extLst>
      <p:ext uri="{19B8F6BF-5375-455C-9EA6-DF929625EA0E}">
        <p15:presenceInfo xmlns:p15="http://schemas.microsoft.com/office/powerpoint/2012/main" userId="S-1-5-21-1202660629-1897051121-839522115-1930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83211" autoAdjust="0"/>
  </p:normalViewPr>
  <p:slideViewPr>
    <p:cSldViewPr snapToGrid="0">
      <p:cViewPr>
        <p:scale>
          <a:sx n="47" d="100"/>
          <a:sy n="47" d="100"/>
        </p:scale>
        <p:origin x="360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39A1E-159C-496F-98E8-78BB55B011AE}" type="datetimeFigureOut">
              <a:rPr lang="sv-SE" smtClean="0"/>
              <a:t>2021-09-06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28ADE-7A8D-47D7-87BF-94D4B3057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4221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28ADE-7A8D-47D7-87BF-94D4B30571D7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2054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28ADE-7A8D-47D7-87BF-94D4B30571D7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12946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28ADE-7A8D-47D7-87BF-94D4B30571D7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5133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900F435-E932-4246-B295-6068A1F8A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3507BE0-2407-4960-9A6E-E5C17C1D1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81B7213-4C14-43DC-B01E-2D0544BD2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CB67-DF67-4F92-A8F2-4ADBC88A2369}" type="datetimeFigureOut">
              <a:rPr lang="sv-SE" smtClean="0"/>
              <a:t>2021-09-06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0EA640E-0B66-470A-9F71-9008737F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B923E9A-20CD-41AC-A42A-F2F720B9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5292-1E36-41A6-B3BA-4A061209597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623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7EF3E56-6738-4905-AE10-D727979D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F8266489-3B4C-439B-AF15-B611723EC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44B082E-49EF-4ED5-BBE0-081801937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CB67-DF67-4F92-A8F2-4ADBC88A2369}" type="datetimeFigureOut">
              <a:rPr lang="sv-SE" smtClean="0"/>
              <a:t>2021-09-06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CF71AE9-E7D1-4954-B975-0BB5BEA6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8DA0505-2215-4F52-AC26-A9E66F376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5292-1E36-41A6-B3BA-4A061209597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376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225445D5-18DC-410F-AABB-E7790707E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9C1E3678-C64D-43DA-8732-330AA6B8A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72D7EF0-98B5-4D82-B40D-718283D2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CB67-DF67-4F92-A8F2-4ADBC88A2369}" type="datetimeFigureOut">
              <a:rPr lang="sv-SE" smtClean="0"/>
              <a:t>2021-09-06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153129A-4E31-4788-91F1-185DBE57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F558659-D66A-4D47-8D2C-B1F1C197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5292-1E36-41A6-B3BA-4A061209597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518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B57A985-F8CC-4A28-AFC8-482AEB9C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83704FC-B065-4325-B7EA-B76744B48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30C65D9-9077-47E7-90F1-E02477D2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CB67-DF67-4F92-A8F2-4ADBC88A2369}" type="datetimeFigureOut">
              <a:rPr lang="sv-SE" smtClean="0"/>
              <a:t>2021-09-06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1784B79-24D4-4518-8690-B2C8EC6A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9079E8C-1230-40FD-AFAA-A0E5BEB1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5292-1E36-41A6-B3BA-4A061209597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514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71FDA56-EF97-4B4A-8E00-F9A2D9F1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DCB4AEA-AE94-4903-9D94-8460CBC1D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D558B50-F419-4934-BF9A-2C3ED70E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CB67-DF67-4F92-A8F2-4ADBC88A2369}" type="datetimeFigureOut">
              <a:rPr lang="sv-SE" smtClean="0"/>
              <a:t>2021-09-06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D4D24C0-D195-4A8D-A1F4-B6CC8A9A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BB4A7D7-69AF-416A-AD7F-5451E546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5292-1E36-41A6-B3BA-4A061209597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97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5669A2-484E-412D-B71C-206EA2D02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E328349-2716-4AF5-9C5C-C63E420F3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9DEAC00-9046-4FC5-9856-6631C775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3FD1418-6E03-400A-AB07-A8950204F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CB67-DF67-4F92-A8F2-4ADBC88A2369}" type="datetimeFigureOut">
              <a:rPr lang="sv-SE" smtClean="0"/>
              <a:t>2021-09-06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5A9625E-C0F9-4730-9170-C0301B47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3E7EA0C-42BD-44E4-9FFA-AFAC293E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5292-1E36-41A6-B3BA-4A061209597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198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83BAAB8-812B-4709-B127-A8CB83037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2A731B8-617B-4984-8EFF-75BB92EA0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6290EA4-9BC4-4F83-BBDA-ACCE30FB7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8BFD2DF1-4B89-4463-BFC9-843C24F7F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691F9DB8-DC5A-4168-A15E-8825D0533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A5A85ACD-42F3-497B-A3E8-3C42D876A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CB67-DF67-4F92-A8F2-4ADBC88A2369}" type="datetimeFigureOut">
              <a:rPr lang="sv-SE" smtClean="0"/>
              <a:t>2021-09-06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BAADBFF6-4CEE-460C-A7C0-EC5CCF66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29B7C337-8DCC-419E-9807-A14B86C6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5292-1E36-41A6-B3BA-4A061209597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400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9FBD365-0DE4-4F58-B52E-28684DF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545096F6-78A3-4F77-8CE9-1E3CAEB8C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CB67-DF67-4F92-A8F2-4ADBC88A2369}" type="datetimeFigureOut">
              <a:rPr lang="sv-SE" smtClean="0"/>
              <a:t>2021-09-06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32D4BA4-A1BB-407C-8810-2220DA3EE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2B60132-81C4-4328-B870-0CA5AE70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5292-1E36-41A6-B3BA-4A061209597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737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53760AAB-FC59-4CD1-B363-EF17E461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CB67-DF67-4F92-A8F2-4ADBC88A2369}" type="datetimeFigureOut">
              <a:rPr lang="sv-SE" smtClean="0"/>
              <a:t>2021-09-06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EAF21CD7-0377-4F16-ACC4-966606AB8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3B5FE2B2-1158-49B4-91DE-E2DBA7FC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5292-1E36-41A6-B3BA-4A061209597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210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610D8A9-41B6-4490-A7DC-AFCC1910F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639C4D8-AA29-499C-B179-5A62CEDC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FE00374-8B09-4C52-9041-DB405BDE6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BDD295C-5B01-494E-9A10-EA5ABD72A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CB67-DF67-4F92-A8F2-4ADBC88A2369}" type="datetimeFigureOut">
              <a:rPr lang="sv-SE" smtClean="0"/>
              <a:t>2021-09-06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8D376D3-0E76-4AA1-A576-121B802F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FCE09238-87B6-46E7-BCE8-03574AB1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5292-1E36-41A6-B3BA-4A061209597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80105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DCD83BE-1C95-4048-870B-3D57355C2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D1ED83BF-8C8F-4CC6-8133-7DBFC7863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267691E-1499-494C-BCFC-C5ECF06F2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72A5697-05E7-44E3-A559-A03611C71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CB67-DF67-4F92-A8F2-4ADBC88A2369}" type="datetimeFigureOut">
              <a:rPr lang="sv-SE" smtClean="0"/>
              <a:t>2021-09-06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1892CB7-AD5C-4AE2-AF91-32EB2FFCF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59A8A29-1001-454D-81ED-35902903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05292-1E36-41A6-B3BA-4A061209597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333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E1282F4A-33D2-4765-B1E9-B9A69510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5D4BFC5-292E-4657-BE71-B27E41A99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A6EC853-464E-46BB-AACF-362208BFC7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CCB67-DF67-4F92-A8F2-4ADBC88A2369}" type="datetimeFigureOut">
              <a:rPr lang="sv-SE" smtClean="0"/>
              <a:t>2021-09-06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DCC17-160B-40EB-9C71-CFBD691A2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A4AEF67-85C4-4A2E-84C4-BE3E51F17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05292-1E36-41A6-B3BA-4A061209597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52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dataportal.s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52B634B-49F6-4E44-90AB-E2884CF9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Autofit/>
          </a:bodyPr>
          <a:lstStyle/>
          <a:p>
            <a:br>
              <a:rPr lang="sv-SE" sz="2800" dirty="0"/>
            </a:br>
            <a:r>
              <a:rPr lang="sv-SE" sz="2800" dirty="0"/>
              <a:t>Agenda – öppna standarder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F8AFFD4-3B45-4DC7-A1B6-9902FD79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fontScale="6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sv-SE" dirty="0"/>
              <a:t>10.00 - 10.10 Inledning - Maria Dalhage (Arbetsförmedlingen/NOSAD)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br>
              <a:rPr lang="sv-SE" dirty="0"/>
            </a:br>
            <a:r>
              <a:rPr lang="sv-SE" dirty="0"/>
              <a:t>10.10 - 10.40 ODIN - öppna data -&gt; öppna standarder -&gt; öppen källkod - Daniel Rudmark (RISE)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br>
              <a:rPr lang="sv-SE" dirty="0"/>
            </a:br>
            <a:r>
              <a:rPr lang="sv-SE" dirty="0"/>
              <a:t>10.40 - 10.50 Frågestund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br>
              <a:rPr lang="sv-SE" dirty="0"/>
            </a:br>
            <a:r>
              <a:rPr lang="sv-SE" dirty="0"/>
              <a:t>10.50 - 11.30 Principer för att få till en öppen infrastruktur, bakgrund och incitament för att arbeta öppet. Andreas Tryti (</a:t>
            </a:r>
            <a:r>
              <a:rPr lang="sv-SE" dirty="0" err="1"/>
              <a:t>Entur</a:t>
            </a:r>
            <a:r>
              <a:rPr lang="sv-SE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br>
              <a:rPr lang="sv-SE" dirty="0"/>
            </a:br>
            <a:r>
              <a:rPr lang="sv-SE" dirty="0"/>
              <a:t>11:30 - 11:40 Frågestund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br>
              <a:rPr lang="sv-SE" dirty="0"/>
            </a:br>
            <a:r>
              <a:rPr lang="sv-SE" dirty="0"/>
              <a:t>11.40 - 11.55 Gemensam reflektion av dagens presentationer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br>
              <a:rPr lang="sv-SE" dirty="0"/>
            </a:br>
            <a:r>
              <a:rPr lang="sv-SE" dirty="0"/>
              <a:t>11:55 - 12:00 </a:t>
            </a:r>
            <a:r>
              <a:rPr lang="sv-SE" dirty="0" err="1"/>
              <a:t>Outro</a:t>
            </a:r>
            <a:endParaRPr lang="sv-SE" dirty="0"/>
          </a:p>
          <a:p>
            <a:pPr marL="0" indent="0">
              <a:buNone/>
            </a:pPr>
            <a:endParaRPr lang="sv-SE" sz="1400" dirty="0"/>
          </a:p>
        </p:txBody>
      </p:sp>
      <p:pic>
        <p:nvPicPr>
          <p:cNvPr id="5" name="Bildobjekt 4" descr="En bild som visar text&#10;&#10;Automatiskt genererad beskrivning">
            <a:extLst>
              <a:ext uri="{FF2B5EF4-FFF2-40B4-BE49-F238E27FC236}">
                <a16:creationId xmlns:a16="http://schemas.microsoft.com/office/drawing/2014/main" id="{2D71CA6D-A329-4FD7-B6AF-754BD5CE20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9" r="43549" b="1"/>
          <a:stretch/>
        </p:blipFill>
        <p:spPr>
          <a:xfrm>
            <a:off x="20" y="6495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668E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p 5">
            <a:extLst>
              <a:ext uri="{FF2B5EF4-FFF2-40B4-BE49-F238E27FC236}">
                <a16:creationId xmlns:a16="http://schemas.microsoft.com/office/drawing/2014/main" id="{95DCD8C6-9284-4033-A11D-4E066E4CB453}"/>
              </a:ext>
            </a:extLst>
          </p:cNvPr>
          <p:cNvGrpSpPr/>
          <p:nvPr/>
        </p:nvGrpSpPr>
        <p:grpSpPr>
          <a:xfrm>
            <a:off x="258098" y="241229"/>
            <a:ext cx="3885043" cy="683611"/>
            <a:chOff x="4911070" y="5388802"/>
            <a:chExt cx="6978765" cy="1323610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56249635-33D5-41A4-8B2E-0F2640E2BB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1974" y="5412473"/>
              <a:ext cx="1728000" cy="628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8F8F7FFF-01E6-40C5-B10C-F6363F99B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3251" y="6064412"/>
              <a:ext cx="2479866" cy="6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5">
              <a:extLst>
                <a:ext uri="{FF2B5EF4-FFF2-40B4-BE49-F238E27FC236}">
                  <a16:creationId xmlns:a16="http://schemas.microsoft.com/office/drawing/2014/main" id="{A1FA5C2F-9B6B-4A0D-9409-B184E1B89C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8842" y="6217039"/>
              <a:ext cx="960993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9B4EAD83-2F43-4955-82E6-3B4BD2A2D0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3117" y="6164506"/>
              <a:ext cx="1656000" cy="465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77E9F56D-5A83-4D15-B3B2-DB4941C38D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13875" y="5394596"/>
              <a:ext cx="1764000" cy="561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>
              <a:extLst>
                <a:ext uri="{FF2B5EF4-FFF2-40B4-BE49-F238E27FC236}">
                  <a16:creationId xmlns:a16="http://schemas.microsoft.com/office/drawing/2014/main" id="{62FD2AE9-9F4D-4722-85A6-E079978A66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1070" y="5388802"/>
              <a:ext cx="2645341" cy="39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15FB369D-9986-42DF-B183-85B06E780B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4449" y="5980579"/>
              <a:ext cx="1502111" cy="706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D4966BDE-6E8C-4549-B326-2D7FE2ACBF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411" y="106761"/>
            <a:ext cx="4229317" cy="9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8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17" descr="Presentation med media">
            <a:extLst>
              <a:ext uri="{FF2B5EF4-FFF2-40B4-BE49-F238E27FC236}">
                <a16:creationId xmlns:a16="http://schemas.microsoft.com/office/drawing/2014/main" id="{76B42EA6-B3D5-4E15-A185-53FC46264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761364" y="1872360"/>
            <a:ext cx="3113280" cy="3113280"/>
          </a:xfrm>
          <a:prstGeom prst="rect">
            <a:avLst/>
          </a:prstGeom>
          <a:effectLst/>
        </p:spPr>
      </p:pic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78B65EC-525B-420C-9DB8-D3212EE6D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581" y="2438400"/>
            <a:ext cx="6422848" cy="3785419"/>
          </a:xfrm>
        </p:spPr>
        <p:txBody>
          <a:bodyPr>
            <a:normAutofit/>
          </a:bodyPr>
          <a:lstStyle/>
          <a:p>
            <a:r>
              <a:rPr lang="sv-SE" sz="2000" b="1" dirty="0"/>
              <a:t>Eventet spelas in. </a:t>
            </a:r>
            <a:r>
              <a:rPr lang="sv-SE" sz="2000" dirty="0"/>
              <a:t>Ni som inte vill synas kan logga in med alias. </a:t>
            </a:r>
          </a:p>
          <a:p>
            <a:pPr marL="0" indent="0">
              <a:buNone/>
            </a:pP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57583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A8A7207-F027-423A-8EED-BE2CEBB0A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sv-SE" dirty="0"/>
              <a:t>Höstens workshops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3010846-591B-470F-AD36-9B793FD02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sv-SE" dirty="0"/>
            </a:br>
            <a:r>
              <a:rPr lang="sv-SE" b="1" dirty="0"/>
              <a:t>12 oktober: Byggblock API-hantering</a:t>
            </a:r>
            <a:endParaRPr lang="sv-SE" b="1" cap="all" dirty="0"/>
          </a:p>
          <a:p>
            <a:pPr marL="0" indent="0">
              <a:buNone/>
            </a:pPr>
            <a:endParaRPr lang="sv-SE" sz="2000" dirty="0"/>
          </a:p>
          <a:p>
            <a:pPr marL="0" indent="0">
              <a:buNone/>
            </a:pPr>
            <a:r>
              <a:rPr lang="sv-SE" b="1" dirty="0"/>
              <a:t>2 november: ej spikat tema</a:t>
            </a:r>
            <a:endParaRPr lang="sv-SE" sz="2000" dirty="0"/>
          </a:p>
          <a:p>
            <a:pPr marL="0" indent="0">
              <a:buNone/>
            </a:pPr>
            <a:endParaRPr lang="sv-SE" sz="2000" dirty="0"/>
          </a:p>
          <a:p>
            <a:pPr marL="0" indent="0">
              <a:buNone/>
            </a:pPr>
            <a:r>
              <a:rPr lang="sv-SE" b="1" dirty="0"/>
              <a:t>7 december: </a:t>
            </a:r>
            <a:r>
              <a:rPr lang="sv-SE" b="1" dirty="0" err="1"/>
              <a:t>eArkiv</a:t>
            </a:r>
            <a:r>
              <a:rPr lang="sv-SE" b="1" dirty="0"/>
              <a:t> </a:t>
            </a:r>
            <a:r>
              <a:rPr lang="sv-SE" b="1" dirty="0" err="1"/>
              <a:t>open</a:t>
            </a:r>
            <a:r>
              <a:rPr lang="sv-SE" b="1" dirty="0"/>
              <a:t> source</a:t>
            </a:r>
          </a:p>
          <a:p>
            <a:pPr marL="0" indent="0">
              <a:buNone/>
            </a:pPr>
            <a:endParaRPr lang="sv-SE" b="1" dirty="0"/>
          </a:p>
          <a:p>
            <a:pPr marL="0" indent="0">
              <a:buNone/>
            </a:pPr>
            <a:r>
              <a:rPr lang="sv-SE" b="1" dirty="0"/>
              <a:t>18 januari</a:t>
            </a:r>
          </a:p>
          <a:p>
            <a:pPr marL="0" indent="0">
              <a:buNone/>
            </a:pPr>
            <a:endParaRPr lang="sv-SE" b="1" dirty="0"/>
          </a:p>
        </p:txBody>
      </p:sp>
      <p:pic>
        <p:nvPicPr>
          <p:cNvPr id="4" name="Bildobjekt 3" descr="En bild som visar text&#10;&#10;Automatiskt genererad beskrivning">
            <a:extLst>
              <a:ext uri="{FF2B5EF4-FFF2-40B4-BE49-F238E27FC236}">
                <a16:creationId xmlns:a16="http://schemas.microsoft.com/office/drawing/2014/main" id="{D95C09C5-C5B7-4D14-8245-1A45151EA8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8" r="43550" b="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668E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24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A8A7207-F027-423A-8EED-BE2CEBB0A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633" y="1118141"/>
            <a:ext cx="4359551" cy="331131"/>
          </a:xfrm>
        </p:spPr>
        <p:txBody>
          <a:bodyPr anchor="b">
            <a:normAutofit fontScale="90000"/>
          </a:bodyPr>
          <a:lstStyle/>
          <a:p>
            <a:r>
              <a:rPr lang="sv-SE" dirty="0"/>
              <a:t>Anslagstavlan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3010846-591B-470F-AD36-9B793FD02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sv-SE" sz="2000" dirty="0"/>
              <a:t>För er som vill anmäla och få spridning på ett event </a:t>
            </a:r>
            <a:r>
              <a:rPr lang="sv-SE" sz="2000"/>
              <a:t>eller liknande</a:t>
            </a:r>
            <a:endParaRPr lang="sv-SE" sz="2000" dirty="0"/>
          </a:p>
          <a:p>
            <a:endParaRPr lang="sv-SE" sz="2000" dirty="0"/>
          </a:p>
          <a:p>
            <a:r>
              <a:rPr lang="sv-SE" sz="2000" dirty="0"/>
              <a:t>Ett alternativ och komplement är att använda diskussionsforumet: </a:t>
            </a:r>
            <a:r>
              <a:rPr lang="sv-SE" sz="2000" dirty="0">
                <a:hlinkClick r:id="rId3"/>
              </a:rPr>
              <a:t>https://community.dataportal.se</a:t>
            </a:r>
            <a:endParaRPr lang="sv-SE" sz="2000" dirty="0"/>
          </a:p>
          <a:p>
            <a:endParaRPr lang="sv-SE" sz="2000" dirty="0"/>
          </a:p>
        </p:txBody>
      </p:sp>
      <p:pic>
        <p:nvPicPr>
          <p:cNvPr id="4" name="Bildobjekt 3" descr="En bild som visar text&#10;&#10;Automatiskt genererad beskrivning">
            <a:extLst>
              <a:ext uri="{FF2B5EF4-FFF2-40B4-BE49-F238E27FC236}">
                <a16:creationId xmlns:a16="http://schemas.microsoft.com/office/drawing/2014/main" id="{D95C09C5-C5B7-4D14-8245-1A45151EA8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9" r="43550" b="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668E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2">
            <a:extLst>
              <a:ext uri="{FF2B5EF4-FFF2-40B4-BE49-F238E27FC236}">
                <a16:creationId xmlns:a16="http://schemas.microsoft.com/office/drawing/2014/main" id="{81C298E8-C3A9-4502-8E9D-7C94B4C53B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89ACBD2-6F4F-4BA5-86BD-9DEAA8B08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103" y="104359"/>
            <a:ext cx="2889534" cy="201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68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4" name="Picture 10" descr="En bild som visar text, utomhus, byggnad, hus&#10;&#10;Automatiskt genererad beskrivning">
            <a:extLst>
              <a:ext uri="{FF2B5EF4-FFF2-40B4-BE49-F238E27FC236}">
                <a16:creationId xmlns:a16="http://schemas.microsoft.com/office/drawing/2014/main" id="{17F9FA1A-E39D-4DE1-A0FA-FC5C499DBA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4"/>
          <a:stretch/>
        </p:blipFill>
        <p:spPr bwMode="auto">
          <a:xfrm>
            <a:off x="20" y="-11639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71D1C4DF-428B-4848-85E8-B98113D096E9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sv-SE"/>
              <a:t> 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001D8300-A272-44E2-8BD8-463D11F7A275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sv-SE"/>
              <a:t> 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C8BCF3EE-B8BC-4DC7-AE12-BA93502B0E88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sv-SE"/>
              <a:t> 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FAED966E-5495-48A9-8260-F870E12F623B}"/>
              </a:ext>
            </a:extLst>
          </p:cNvPr>
          <p:cNvSpPr/>
          <p:nvPr/>
        </p:nvSpPr>
        <p:spPr>
          <a:xfrm>
            <a:off x="2019869" y="5515422"/>
            <a:ext cx="1017060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endParaRPr lang="sv-SE" sz="2000" dirty="0">
              <a:solidFill>
                <a:srgbClr val="FFFF00"/>
              </a:solidFill>
              <a:latin typeface="Work Sans"/>
            </a:endParaRPr>
          </a:p>
          <a:p>
            <a:pPr marL="457200"/>
            <a:endParaRPr lang="sv-SE" sz="2000" dirty="0">
              <a:solidFill>
                <a:srgbClr val="FFFF00"/>
              </a:solidFill>
              <a:latin typeface="Work Sans"/>
            </a:endParaRPr>
          </a:p>
          <a:p>
            <a:pPr marL="457200"/>
            <a:r>
              <a:rPr lang="sv-SE" sz="2100" b="1" dirty="0">
                <a:solidFill>
                  <a:srgbClr val="FFFF00"/>
                </a:solidFill>
                <a:latin typeface="Work Sans"/>
              </a:rPr>
              <a:t>Engagera genom gemensamma öppna sessioner tillsammans med andra projekt. Välkommen att anmäla ditt projekt som värd för öppet hus på forum.civictech.se</a:t>
            </a:r>
            <a:r>
              <a:rPr lang="sv-SE" b="1" dirty="0">
                <a:solidFill>
                  <a:srgbClr val="FFFF00"/>
                </a:solidFill>
                <a:latin typeface="Work Sans"/>
              </a:rPr>
              <a:t>!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769997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4189</TotalTime>
  <Words>187</Words>
  <Application>Microsoft Office PowerPoint</Application>
  <PresentationFormat>Bredbild</PresentationFormat>
  <Paragraphs>30</Paragraphs>
  <Slides>5</Slides>
  <Notes>3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Work Sans</vt:lpstr>
      <vt:lpstr>Office-tema</vt:lpstr>
      <vt:lpstr> Agenda – öppna standarder</vt:lpstr>
      <vt:lpstr>PowerPoint-presentation</vt:lpstr>
      <vt:lpstr>Höstens workshops</vt:lpstr>
      <vt:lpstr>Anslagstavlan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Maria Dalhage</dc:creator>
  <cp:lastModifiedBy>Maria Dalhage</cp:lastModifiedBy>
  <cp:revision>39</cp:revision>
  <dcterms:created xsi:type="dcterms:W3CDTF">2021-02-01T16:07:29Z</dcterms:created>
  <dcterms:modified xsi:type="dcterms:W3CDTF">2021-09-06T19:14:05Z</dcterms:modified>
</cp:coreProperties>
</file>